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9ECE7-C94C-4F3F-8475-DE3FABE66C59}" type="datetimeFigureOut">
              <a:rPr lang="en-US" smtClean="0"/>
              <a:t>3/30/2015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F3E5A-8966-48F0-BBC0-FD207E6AB86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546074" y="1458065"/>
            <a:ext cx="4563450" cy="1137079"/>
            <a:chOff x="2546074" y="1458065"/>
            <a:chExt cx="4563450" cy="1137079"/>
          </a:xfrm>
        </p:grpSpPr>
        <p:grpSp>
          <p:nvGrpSpPr>
            <p:cNvPr id="22" name="Group 21"/>
            <p:cNvGrpSpPr/>
            <p:nvPr/>
          </p:nvGrpSpPr>
          <p:grpSpPr>
            <a:xfrm>
              <a:off x="2546074" y="1458065"/>
              <a:ext cx="4321814" cy="1137079"/>
              <a:chOff x="2546074" y="1458065"/>
              <a:chExt cx="4321814" cy="1137079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879083" y="1531764"/>
                <a:ext cx="21058" cy="74752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747525">
                    <a:moveTo>
                      <a:pt x="21057" y="0"/>
                    </a:moveTo>
                    <a:lnTo>
                      <a:pt x="18190" y="11735"/>
                    </a:lnTo>
                    <a:lnTo>
                      <a:pt x="16048" y="22864"/>
                    </a:lnTo>
                    <a:lnTo>
                      <a:pt x="14445" y="34463"/>
                    </a:lnTo>
                    <a:lnTo>
                      <a:pt x="13265" y="46624"/>
                    </a:lnTo>
                    <a:lnTo>
                      <a:pt x="12416" y="59284"/>
                    </a:lnTo>
                    <a:lnTo>
                      <a:pt x="11819" y="72344"/>
                    </a:lnTo>
                    <a:lnTo>
                      <a:pt x="11404" y="85869"/>
                    </a:lnTo>
                    <a:lnTo>
                      <a:pt x="11120" y="100083"/>
                    </a:lnTo>
                    <a:lnTo>
                      <a:pt x="10927" y="115051"/>
                    </a:lnTo>
                    <a:lnTo>
                      <a:pt x="10796" y="130696"/>
                    </a:lnTo>
                    <a:lnTo>
                      <a:pt x="10708" y="146882"/>
                    </a:lnTo>
                    <a:lnTo>
                      <a:pt x="10649" y="163477"/>
                    </a:lnTo>
                    <a:lnTo>
                      <a:pt x="10609" y="180366"/>
                    </a:lnTo>
                    <a:lnTo>
                      <a:pt x="10582" y="197464"/>
                    </a:lnTo>
                    <a:lnTo>
                      <a:pt x="10564" y="214711"/>
                    </a:lnTo>
                    <a:lnTo>
                      <a:pt x="10552" y="232225"/>
                    </a:lnTo>
                    <a:lnTo>
                      <a:pt x="10544" y="250282"/>
                    </a:lnTo>
                    <a:lnTo>
                      <a:pt x="10539" y="268985"/>
                    </a:lnTo>
                    <a:lnTo>
                      <a:pt x="10536" y="288123"/>
                    </a:lnTo>
                    <a:lnTo>
                      <a:pt x="10533" y="307277"/>
                    </a:lnTo>
                    <a:lnTo>
                      <a:pt x="10532" y="326203"/>
                    </a:lnTo>
                    <a:lnTo>
                      <a:pt x="10531" y="344998"/>
                    </a:lnTo>
                    <a:lnTo>
                      <a:pt x="10530" y="363989"/>
                    </a:lnTo>
                    <a:lnTo>
                      <a:pt x="10530" y="383360"/>
                    </a:lnTo>
                    <a:lnTo>
                      <a:pt x="10529" y="403132"/>
                    </a:lnTo>
                    <a:lnTo>
                      <a:pt x="10529" y="423252"/>
                    </a:lnTo>
                    <a:lnTo>
                      <a:pt x="10524" y="443640"/>
                    </a:lnTo>
                    <a:lnTo>
                      <a:pt x="10351" y="464061"/>
                    </a:lnTo>
                    <a:lnTo>
                      <a:pt x="9703" y="484151"/>
                    </a:lnTo>
                    <a:lnTo>
                      <a:pt x="8454" y="503738"/>
                    </a:lnTo>
                    <a:lnTo>
                      <a:pt x="6801" y="522822"/>
                    </a:lnTo>
                    <a:lnTo>
                      <a:pt x="5153" y="541483"/>
                    </a:lnTo>
                    <a:lnTo>
                      <a:pt x="3751" y="559813"/>
                    </a:lnTo>
                    <a:lnTo>
                      <a:pt x="2658" y="577734"/>
                    </a:lnTo>
                    <a:lnTo>
                      <a:pt x="1850" y="595008"/>
                    </a:lnTo>
                    <a:lnTo>
                      <a:pt x="1272" y="611562"/>
                    </a:lnTo>
                    <a:lnTo>
                      <a:pt x="867" y="627630"/>
                    </a:lnTo>
                    <a:lnTo>
                      <a:pt x="587" y="643646"/>
                    </a:lnTo>
                    <a:lnTo>
                      <a:pt x="396" y="659855"/>
                    </a:lnTo>
                    <a:lnTo>
                      <a:pt x="266" y="675960"/>
                    </a:lnTo>
                    <a:lnTo>
                      <a:pt x="164" y="693000"/>
                    </a:lnTo>
                    <a:lnTo>
                      <a:pt x="81" y="714713"/>
                    </a:lnTo>
                    <a:lnTo>
                      <a:pt x="0" y="7475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546074" y="1605464"/>
                <a:ext cx="301425" cy="530738"/>
              </a:xfrm>
              <a:custGeom>
                <a:avLst/>
                <a:gdLst/>
                <a:ahLst/>
                <a:cxnLst/>
                <a:rect l="0" t="0" r="0" b="0"/>
                <a:pathLst>
                  <a:path w="301425" h="530738">
                    <a:moveTo>
                      <a:pt x="301424" y="326383"/>
                    </a:moveTo>
                    <a:lnTo>
                      <a:pt x="292488" y="335185"/>
                    </a:lnTo>
                    <a:lnTo>
                      <a:pt x="282861" y="343531"/>
                    </a:lnTo>
                    <a:lnTo>
                      <a:pt x="271583" y="352230"/>
                    </a:lnTo>
                    <a:lnTo>
                      <a:pt x="259261" y="361351"/>
                    </a:lnTo>
                    <a:lnTo>
                      <a:pt x="247078" y="370846"/>
                    </a:lnTo>
                    <a:lnTo>
                      <a:pt x="235708" y="380633"/>
                    </a:lnTo>
                    <a:lnTo>
                      <a:pt x="225151" y="390475"/>
                    </a:lnTo>
                    <a:lnTo>
                      <a:pt x="215004" y="400000"/>
                    </a:lnTo>
                    <a:lnTo>
                      <a:pt x="204952" y="409038"/>
                    </a:lnTo>
                    <a:lnTo>
                      <a:pt x="194524" y="417749"/>
                    </a:lnTo>
                    <a:lnTo>
                      <a:pt x="183058" y="426519"/>
                    </a:lnTo>
                    <a:lnTo>
                      <a:pt x="170307" y="435565"/>
                    </a:lnTo>
                    <a:lnTo>
                      <a:pt x="156841" y="444778"/>
                    </a:lnTo>
                    <a:lnTo>
                      <a:pt x="143802" y="453817"/>
                    </a:lnTo>
                    <a:lnTo>
                      <a:pt x="131808" y="462496"/>
                    </a:lnTo>
                    <a:lnTo>
                      <a:pt x="120639" y="470952"/>
                    </a:lnTo>
                    <a:lnTo>
                      <a:pt x="109539" y="479543"/>
                    </a:lnTo>
                    <a:lnTo>
                      <a:pt x="98039" y="488466"/>
                    </a:lnTo>
                    <a:lnTo>
                      <a:pt x="86161" y="497595"/>
                    </a:lnTo>
                    <a:lnTo>
                      <a:pt x="74247" y="506576"/>
                    </a:lnTo>
                    <a:lnTo>
                      <a:pt x="62521" y="515194"/>
                    </a:lnTo>
                    <a:lnTo>
                      <a:pt x="51051" y="522760"/>
                    </a:lnTo>
                    <a:lnTo>
                      <a:pt x="39823" y="528092"/>
                    </a:lnTo>
                    <a:lnTo>
                      <a:pt x="28810" y="530737"/>
                    </a:lnTo>
                    <a:lnTo>
                      <a:pt x="18620" y="530731"/>
                    </a:lnTo>
                    <a:lnTo>
                      <a:pt x="10441" y="528224"/>
                    </a:lnTo>
                    <a:lnTo>
                      <a:pt x="4759" y="523568"/>
                    </a:lnTo>
                    <a:lnTo>
                      <a:pt x="1419" y="516885"/>
                    </a:lnTo>
                    <a:lnTo>
                      <a:pt x="0" y="507990"/>
                    </a:lnTo>
                    <a:lnTo>
                      <a:pt x="44" y="496984"/>
                    </a:lnTo>
                    <a:lnTo>
                      <a:pt x="1154" y="484530"/>
                    </a:lnTo>
                    <a:lnTo>
                      <a:pt x="3021" y="471641"/>
                    </a:lnTo>
                    <a:lnTo>
                      <a:pt x="5418" y="458939"/>
                    </a:lnTo>
                    <a:lnTo>
                      <a:pt x="8344" y="446650"/>
                    </a:lnTo>
                    <a:lnTo>
                      <a:pt x="11994" y="434791"/>
                    </a:lnTo>
                    <a:lnTo>
                      <a:pt x="16410" y="423298"/>
                    </a:lnTo>
                    <a:lnTo>
                      <a:pt x="21343" y="412087"/>
                    </a:lnTo>
                    <a:lnTo>
                      <a:pt x="26347" y="401085"/>
                    </a:lnTo>
                    <a:lnTo>
                      <a:pt x="31162" y="390232"/>
                    </a:lnTo>
                    <a:lnTo>
                      <a:pt x="35868" y="379482"/>
                    </a:lnTo>
                    <a:lnTo>
                      <a:pt x="40788" y="368803"/>
                    </a:lnTo>
                    <a:lnTo>
                      <a:pt x="46094" y="358169"/>
                    </a:lnTo>
                    <a:lnTo>
                      <a:pt x="51641" y="347400"/>
                    </a:lnTo>
                    <a:lnTo>
                      <a:pt x="57064" y="336178"/>
                    </a:lnTo>
                    <a:lnTo>
                      <a:pt x="62163" y="324370"/>
                    </a:lnTo>
                    <a:lnTo>
                      <a:pt x="67062" y="312169"/>
                    </a:lnTo>
                    <a:lnTo>
                      <a:pt x="72112" y="299978"/>
                    </a:lnTo>
                    <a:lnTo>
                      <a:pt x="77504" y="288038"/>
                    </a:lnTo>
                    <a:lnTo>
                      <a:pt x="83109" y="276411"/>
                    </a:lnTo>
                    <a:lnTo>
                      <a:pt x="88572" y="265070"/>
                    </a:lnTo>
                    <a:lnTo>
                      <a:pt x="93692" y="253956"/>
                    </a:lnTo>
                    <a:lnTo>
                      <a:pt x="98435" y="242848"/>
                    </a:lnTo>
                    <a:lnTo>
                      <a:pt x="102848" y="231390"/>
                    </a:lnTo>
                    <a:lnTo>
                      <a:pt x="107004" y="219421"/>
                    </a:lnTo>
                    <a:lnTo>
                      <a:pt x="111135" y="207110"/>
                    </a:lnTo>
                    <a:lnTo>
                      <a:pt x="115601" y="194845"/>
                    </a:lnTo>
                    <a:lnTo>
                      <a:pt x="120569" y="182855"/>
                    </a:lnTo>
                    <a:lnTo>
                      <a:pt x="125874" y="171194"/>
                    </a:lnTo>
                    <a:lnTo>
                      <a:pt x="131128" y="159831"/>
                    </a:lnTo>
                    <a:lnTo>
                      <a:pt x="136105" y="148706"/>
                    </a:lnTo>
                    <a:lnTo>
                      <a:pt x="140751" y="137761"/>
                    </a:lnTo>
                    <a:lnTo>
                      <a:pt x="145097" y="126945"/>
                    </a:lnTo>
                    <a:lnTo>
                      <a:pt x="149204" y="116211"/>
                    </a:lnTo>
                    <a:lnTo>
                      <a:pt x="153131" y="105203"/>
                    </a:lnTo>
                    <a:lnTo>
                      <a:pt x="156930" y="93288"/>
                    </a:lnTo>
                    <a:lnTo>
                      <a:pt x="160636" y="80206"/>
                    </a:lnTo>
                    <a:lnTo>
                      <a:pt x="164320" y="66393"/>
                    </a:lnTo>
                    <a:lnTo>
                      <a:pt x="168552" y="51230"/>
                    </a:lnTo>
                    <a:lnTo>
                      <a:pt x="174820" y="31146"/>
                    </a:lnTo>
                    <a:lnTo>
                      <a:pt x="18561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047539" y="2216117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258109" y="1552821"/>
                <a:ext cx="21058" cy="67382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673825">
                    <a:moveTo>
                      <a:pt x="21057" y="0"/>
                    </a:moveTo>
                    <a:lnTo>
                      <a:pt x="18191" y="11936"/>
                    </a:lnTo>
                    <a:lnTo>
                      <a:pt x="16048" y="24986"/>
                    </a:lnTo>
                    <a:lnTo>
                      <a:pt x="14445" y="40460"/>
                    </a:lnTo>
                    <a:lnTo>
                      <a:pt x="13264" y="57682"/>
                    </a:lnTo>
                    <a:lnTo>
                      <a:pt x="12416" y="75347"/>
                    </a:lnTo>
                    <a:lnTo>
                      <a:pt x="11819" y="92647"/>
                    </a:lnTo>
                    <a:lnTo>
                      <a:pt x="11404" y="109466"/>
                    </a:lnTo>
                    <a:lnTo>
                      <a:pt x="11120" y="126111"/>
                    </a:lnTo>
                    <a:lnTo>
                      <a:pt x="10927" y="142813"/>
                    </a:lnTo>
                    <a:lnTo>
                      <a:pt x="10796" y="159502"/>
                    </a:lnTo>
                    <a:lnTo>
                      <a:pt x="10708" y="175880"/>
                    </a:lnTo>
                    <a:lnTo>
                      <a:pt x="10649" y="191804"/>
                    </a:lnTo>
                    <a:lnTo>
                      <a:pt x="10609" y="207603"/>
                    </a:lnTo>
                    <a:lnTo>
                      <a:pt x="10582" y="223964"/>
                    </a:lnTo>
                    <a:lnTo>
                      <a:pt x="10565" y="241229"/>
                    </a:lnTo>
                    <a:lnTo>
                      <a:pt x="10552" y="259249"/>
                    </a:lnTo>
                    <a:lnTo>
                      <a:pt x="10544" y="277578"/>
                    </a:lnTo>
                    <a:lnTo>
                      <a:pt x="10535" y="295910"/>
                    </a:lnTo>
                    <a:lnTo>
                      <a:pt x="10358" y="314119"/>
                    </a:lnTo>
                    <a:lnTo>
                      <a:pt x="9708" y="332176"/>
                    </a:lnTo>
                    <a:lnTo>
                      <a:pt x="8457" y="350095"/>
                    </a:lnTo>
                    <a:lnTo>
                      <a:pt x="6804" y="367736"/>
                    </a:lnTo>
                    <a:lnTo>
                      <a:pt x="5155" y="384822"/>
                    </a:lnTo>
                    <a:lnTo>
                      <a:pt x="3752" y="401249"/>
                    </a:lnTo>
                    <a:lnTo>
                      <a:pt x="2658" y="417232"/>
                    </a:lnTo>
                    <a:lnTo>
                      <a:pt x="1850" y="433190"/>
                    </a:lnTo>
                    <a:lnTo>
                      <a:pt x="1272" y="449371"/>
                    </a:lnTo>
                    <a:lnTo>
                      <a:pt x="867" y="465680"/>
                    </a:lnTo>
                    <a:lnTo>
                      <a:pt x="588" y="481789"/>
                    </a:lnTo>
                    <a:lnTo>
                      <a:pt x="396" y="497517"/>
                    </a:lnTo>
                    <a:lnTo>
                      <a:pt x="266" y="512843"/>
                    </a:lnTo>
                    <a:lnTo>
                      <a:pt x="178" y="527819"/>
                    </a:lnTo>
                    <a:lnTo>
                      <a:pt x="120" y="542523"/>
                    </a:lnTo>
                    <a:lnTo>
                      <a:pt x="80" y="557025"/>
                    </a:lnTo>
                    <a:lnTo>
                      <a:pt x="54" y="571382"/>
                    </a:lnTo>
                    <a:lnTo>
                      <a:pt x="36" y="585633"/>
                    </a:lnTo>
                    <a:lnTo>
                      <a:pt x="24" y="599782"/>
                    </a:lnTo>
                    <a:lnTo>
                      <a:pt x="15" y="615501"/>
                    </a:lnTo>
                    <a:lnTo>
                      <a:pt x="7" y="637528"/>
                    </a:lnTo>
                    <a:lnTo>
                      <a:pt x="0" y="6738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489736" y="1521236"/>
                <a:ext cx="10530" cy="67382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673825">
                    <a:moveTo>
                      <a:pt x="10529" y="0"/>
                    </a:moveTo>
                    <a:lnTo>
                      <a:pt x="10461" y="14602"/>
                    </a:lnTo>
                    <a:lnTo>
                      <a:pt x="9821" y="27873"/>
                    </a:lnTo>
                    <a:lnTo>
                      <a:pt x="8529" y="41074"/>
                    </a:lnTo>
                    <a:lnTo>
                      <a:pt x="6842" y="54416"/>
                    </a:lnTo>
                    <a:lnTo>
                      <a:pt x="5174" y="67924"/>
                    </a:lnTo>
                    <a:lnTo>
                      <a:pt x="3761" y="81578"/>
                    </a:lnTo>
                    <a:lnTo>
                      <a:pt x="2663" y="95344"/>
                    </a:lnTo>
                    <a:lnTo>
                      <a:pt x="1852" y="109193"/>
                    </a:lnTo>
                    <a:lnTo>
                      <a:pt x="1273" y="123107"/>
                    </a:lnTo>
                    <a:lnTo>
                      <a:pt x="867" y="137229"/>
                    </a:lnTo>
                    <a:lnTo>
                      <a:pt x="587" y="151856"/>
                    </a:lnTo>
                    <a:lnTo>
                      <a:pt x="396" y="167107"/>
                    </a:lnTo>
                    <a:lnTo>
                      <a:pt x="266" y="182943"/>
                    </a:lnTo>
                    <a:lnTo>
                      <a:pt x="178" y="199260"/>
                    </a:lnTo>
                    <a:lnTo>
                      <a:pt x="119" y="215942"/>
                    </a:lnTo>
                    <a:lnTo>
                      <a:pt x="80" y="232890"/>
                    </a:lnTo>
                    <a:lnTo>
                      <a:pt x="54" y="250027"/>
                    </a:lnTo>
                    <a:lnTo>
                      <a:pt x="36" y="267291"/>
                    </a:lnTo>
                    <a:lnTo>
                      <a:pt x="24" y="284477"/>
                    </a:lnTo>
                    <a:lnTo>
                      <a:pt x="16" y="301249"/>
                    </a:lnTo>
                    <a:lnTo>
                      <a:pt x="11" y="317463"/>
                    </a:lnTo>
                    <a:lnTo>
                      <a:pt x="7" y="333300"/>
                    </a:lnTo>
                    <a:lnTo>
                      <a:pt x="5" y="349161"/>
                    </a:lnTo>
                    <a:lnTo>
                      <a:pt x="3" y="365275"/>
                    </a:lnTo>
                    <a:lnTo>
                      <a:pt x="2" y="381540"/>
                    </a:lnTo>
                    <a:lnTo>
                      <a:pt x="1" y="397620"/>
                    </a:lnTo>
                    <a:lnTo>
                      <a:pt x="1" y="413329"/>
                    </a:lnTo>
                    <a:lnTo>
                      <a:pt x="1" y="428641"/>
                    </a:lnTo>
                    <a:lnTo>
                      <a:pt x="0" y="443609"/>
                    </a:lnTo>
                    <a:lnTo>
                      <a:pt x="5" y="458307"/>
                    </a:lnTo>
                    <a:lnTo>
                      <a:pt x="178" y="472805"/>
                    </a:lnTo>
                    <a:lnTo>
                      <a:pt x="826" y="487159"/>
                    </a:lnTo>
                    <a:lnTo>
                      <a:pt x="2074" y="501422"/>
                    </a:lnTo>
                    <a:lnTo>
                      <a:pt x="3727" y="515952"/>
                    </a:lnTo>
                    <a:lnTo>
                      <a:pt x="5375" y="531385"/>
                    </a:lnTo>
                    <a:lnTo>
                      <a:pt x="6778" y="547987"/>
                    </a:lnTo>
                    <a:lnTo>
                      <a:pt x="7871" y="565375"/>
                    </a:lnTo>
                    <a:lnTo>
                      <a:pt x="8679" y="582739"/>
                    </a:lnTo>
                    <a:lnTo>
                      <a:pt x="9257" y="599588"/>
                    </a:lnTo>
                    <a:lnTo>
                      <a:pt x="9663" y="615390"/>
                    </a:lnTo>
                    <a:lnTo>
                      <a:pt x="9987" y="631057"/>
                    </a:lnTo>
                    <a:lnTo>
                      <a:pt x="10259" y="649078"/>
                    </a:lnTo>
                    <a:lnTo>
                      <a:pt x="10529" y="6738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784534" y="1837091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59587" y="2867"/>
                    </a:lnTo>
                    <a:lnTo>
                      <a:pt x="150600" y="5009"/>
                    </a:lnTo>
                    <a:lnTo>
                      <a:pt x="140605" y="6616"/>
                    </a:lnTo>
                    <a:lnTo>
                      <a:pt x="129625" y="7970"/>
                    </a:lnTo>
                    <a:lnTo>
                      <a:pt x="117813" y="9467"/>
                    </a:lnTo>
                    <a:lnTo>
                      <a:pt x="105350" y="11313"/>
                    </a:lnTo>
                    <a:lnTo>
                      <a:pt x="92239" y="13380"/>
                    </a:lnTo>
                    <a:lnTo>
                      <a:pt x="78311" y="15312"/>
                    </a:lnTo>
                    <a:lnTo>
                      <a:pt x="63559" y="16908"/>
                    </a:lnTo>
                    <a:lnTo>
                      <a:pt x="48852" y="18135"/>
                    </a:lnTo>
                    <a:lnTo>
                      <a:pt x="34400" y="19165"/>
                    </a:lnTo>
                    <a:lnTo>
                      <a:pt x="18934" y="200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151003" y="1458065"/>
                <a:ext cx="465283" cy="827864"/>
              </a:xfrm>
              <a:custGeom>
                <a:avLst/>
                <a:gdLst/>
                <a:ahLst/>
                <a:cxnLst/>
                <a:rect l="0" t="0" r="0" b="0"/>
                <a:pathLst>
                  <a:path w="465283" h="827864">
                    <a:moveTo>
                      <a:pt x="65199" y="0"/>
                    </a:moveTo>
                    <a:lnTo>
                      <a:pt x="62332" y="12003"/>
                    </a:lnTo>
                    <a:lnTo>
                      <a:pt x="60191" y="25693"/>
                    </a:lnTo>
                    <a:lnTo>
                      <a:pt x="58588" y="42459"/>
                    </a:lnTo>
                    <a:lnTo>
                      <a:pt x="57407" y="61368"/>
                    </a:lnTo>
                    <a:lnTo>
                      <a:pt x="56558" y="80700"/>
                    </a:lnTo>
                    <a:lnTo>
                      <a:pt x="55961" y="99418"/>
                    </a:lnTo>
                    <a:lnTo>
                      <a:pt x="55546" y="117509"/>
                    </a:lnTo>
                    <a:lnTo>
                      <a:pt x="55262" y="135613"/>
                    </a:lnTo>
                    <a:lnTo>
                      <a:pt x="55069" y="154148"/>
                    </a:lnTo>
                    <a:lnTo>
                      <a:pt x="54937" y="173067"/>
                    </a:lnTo>
                    <a:lnTo>
                      <a:pt x="54850" y="192021"/>
                    </a:lnTo>
                    <a:lnTo>
                      <a:pt x="54786" y="210788"/>
                    </a:lnTo>
                    <a:lnTo>
                      <a:pt x="54574" y="229463"/>
                    </a:lnTo>
                    <a:lnTo>
                      <a:pt x="53899" y="248368"/>
                    </a:lnTo>
                    <a:lnTo>
                      <a:pt x="52632" y="267673"/>
                    </a:lnTo>
                    <a:lnTo>
                      <a:pt x="50968" y="287230"/>
                    </a:lnTo>
                    <a:lnTo>
                      <a:pt x="49312" y="306673"/>
                    </a:lnTo>
                    <a:lnTo>
                      <a:pt x="47899" y="325792"/>
                    </a:lnTo>
                    <a:lnTo>
                      <a:pt x="46630" y="344547"/>
                    </a:lnTo>
                    <a:lnTo>
                      <a:pt x="45171" y="362980"/>
                    </a:lnTo>
                    <a:lnTo>
                      <a:pt x="43343" y="381162"/>
                    </a:lnTo>
                    <a:lnTo>
                      <a:pt x="41284" y="399323"/>
                    </a:lnTo>
                    <a:lnTo>
                      <a:pt x="39355" y="417822"/>
                    </a:lnTo>
                    <a:lnTo>
                      <a:pt x="37757" y="436824"/>
                    </a:lnTo>
                    <a:lnTo>
                      <a:pt x="36361" y="456165"/>
                    </a:lnTo>
                    <a:lnTo>
                      <a:pt x="34816" y="475455"/>
                    </a:lnTo>
                    <a:lnTo>
                      <a:pt x="32931" y="494469"/>
                    </a:lnTo>
                    <a:lnTo>
                      <a:pt x="30833" y="513152"/>
                    </a:lnTo>
                    <a:lnTo>
                      <a:pt x="28879" y="531536"/>
                    </a:lnTo>
                    <a:lnTo>
                      <a:pt x="27267" y="549677"/>
                    </a:lnTo>
                    <a:lnTo>
                      <a:pt x="26033" y="567469"/>
                    </a:lnTo>
                    <a:lnTo>
                      <a:pt x="25129" y="584656"/>
                    </a:lnTo>
                    <a:lnTo>
                      <a:pt x="24482" y="601147"/>
                    </a:lnTo>
                    <a:lnTo>
                      <a:pt x="23861" y="617003"/>
                    </a:lnTo>
                    <a:lnTo>
                      <a:pt x="22905" y="632344"/>
                    </a:lnTo>
                    <a:lnTo>
                      <a:pt x="21441" y="647296"/>
                    </a:lnTo>
                    <a:lnTo>
                      <a:pt x="19473" y="661966"/>
                    </a:lnTo>
                    <a:lnTo>
                      <a:pt x="17080" y="676436"/>
                    </a:lnTo>
                    <a:lnTo>
                      <a:pt x="14364" y="690777"/>
                    </a:lnTo>
                    <a:lnTo>
                      <a:pt x="11575" y="705359"/>
                    </a:lnTo>
                    <a:lnTo>
                      <a:pt x="9090" y="720827"/>
                    </a:lnTo>
                    <a:lnTo>
                      <a:pt x="7085" y="737453"/>
                    </a:lnTo>
                    <a:lnTo>
                      <a:pt x="5401" y="754856"/>
                    </a:lnTo>
                    <a:lnTo>
                      <a:pt x="3657" y="772231"/>
                    </a:lnTo>
                    <a:lnTo>
                      <a:pt x="1647" y="789074"/>
                    </a:lnTo>
                    <a:lnTo>
                      <a:pt x="0" y="804277"/>
                    </a:lnTo>
                    <a:lnTo>
                      <a:pt x="863" y="816001"/>
                    </a:lnTo>
                    <a:lnTo>
                      <a:pt x="5205" y="823429"/>
                    </a:lnTo>
                    <a:lnTo>
                      <a:pt x="11574" y="826988"/>
                    </a:lnTo>
                    <a:lnTo>
                      <a:pt x="19176" y="827863"/>
                    </a:lnTo>
                    <a:lnTo>
                      <a:pt x="27807" y="827061"/>
                    </a:lnTo>
                    <a:lnTo>
                      <a:pt x="37538" y="825237"/>
                    </a:lnTo>
                    <a:lnTo>
                      <a:pt x="48326" y="822785"/>
                    </a:lnTo>
                    <a:lnTo>
                      <a:pt x="60170" y="819781"/>
                    </a:lnTo>
                    <a:lnTo>
                      <a:pt x="73179" y="816059"/>
                    </a:lnTo>
                    <a:lnTo>
                      <a:pt x="87303" y="811589"/>
                    </a:lnTo>
                    <a:lnTo>
                      <a:pt x="102365" y="806785"/>
                    </a:lnTo>
                    <a:lnTo>
                      <a:pt x="118152" y="802397"/>
                    </a:lnTo>
                    <a:lnTo>
                      <a:pt x="134480" y="798818"/>
                    </a:lnTo>
                    <a:lnTo>
                      <a:pt x="151359" y="796094"/>
                    </a:lnTo>
                    <a:lnTo>
                      <a:pt x="168982" y="794109"/>
                    </a:lnTo>
                    <a:lnTo>
                      <a:pt x="187395" y="792700"/>
                    </a:lnTo>
                    <a:lnTo>
                      <a:pt x="206507" y="791720"/>
                    </a:lnTo>
                    <a:lnTo>
                      <a:pt x="226175" y="791046"/>
                    </a:lnTo>
                    <a:lnTo>
                      <a:pt x="246256" y="790591"/>
                    </a:lnTo>
                    <a:lnTo>
                      <a:pt x="266470" y="790452"/>
                    </a:lnTo>
                    <a:lnTo>
                      <a:pt x="286420" y="790890"/>
                    </a:lnTo>
                    <a:lnTo>
                      <a:pt x="305904" y="792002"/>
                    </a:lnTo>
                    <a:lnTo>
                      <a:pt x="324580" y="793733"/>
                    </a:lnTo>
                    <a:lnTo>
                      <a:pt x="341902" y="795966"/>
                    </a:lnTo>
                    <a:lnTo>
                      <a:pt x="357707" y="798575"/>
                    </a:lnTo>
                    <a:lnTo>
                      <a:pt x="372304" y="801292"/>
                    </a:lnTo>
                    <a:lnTo>
                      <a:pt x="386269" y="803729"/>
                    </a:lnTo>
                    <a:lnTo>
                      <a:pt x="399991" y="805702"/>
                    </a:lnTo>
                    <a:lnTo>
                      <a:pt x="413253" y="807396"/>
                    </a:lnTo>
                    <a:lnTo>
                      <a:pt x="426727" y="809543"/>
                    </a:lnTo>
                    <a:lnTo>
                      <a:pt x="442723" y="813447"/>
                    </a:lnTo>
                    <a:lnTo>
                      <a:pt x="465282" y="82122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479415" y="2089775"/>
                <a:ext cx="21058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78985">
                    <a:moveTo>
                      <a:pt x="0" y="0"/>
                    </a:moveTo>
                    <a:lnTo>
                      <a:pt x="67" y="14669"/>
                    </a:lnTo>
                    <a:lnTo>
                      <a:pt x="707" y="28580"/>
                    </a:lnTo>
                    <a:lnTo>
                      <a:pt x="1999" y="43073"/>
                    </a:lnTo>
                    <a:lnTo>
                      <a:pt x="3686" y="58102"/>
                    </a:lnTo>
                    <a:lnTo>
                      <a:pt x="5354" y="73279"/>
                    </a:lnTo>
                    <a:lnTo>
                      <a:pt x="6772" y="88341"/>
                    </a:lnTo>
                    <a:lnTo>
                      <a:pt x="8043" y="103032"/>
                    </a:lnTo>
                    <a:lnTo>
                      <a:pt x="9502" y="117044"/>
                    </a:lnTo>
                    <a:lnTo>
                      <a:pt x="11330" y="130265"/>
                    </a:lnTo>
                    <a:lnTo>
                      <a:pt x="13397" y="142317"/>
                    </a:lnTo>
                    <a:lnTo>
                      <a:pt x="15549" y="153645"/>
                    </a:lnTo>
                    <a:lnTo>
                      <a:pt x="17975" y="165243"/>
                    </a:lnTo>
                    <a:lnTo>
                      <a:pt x="21057" y="1789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458358" y="1921319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0" y="10528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606307" y="2047117"/>
                <a:ext cx="178435" cy="211115"/>
              </a:xfrm>
              <a:custGeom>
                <a:avLst/>
                <a:gdLst/>
                <a:ahLst/>
                <a:cxnLst/>
                <a:rect l="0" t="0" r="0" b="0"/>
                <a:pathLst>
                  <a:path w="178435" h="211115">
                    <a:moveTo>
                      <a:pt x="9978" y="63715"/>
                    </a:moveTo>
                    <a:lnTo>
                      <a:pt x="12845" y="75450"/>
                    </a:lnTo>
                    <a:lnTo>
                      <a:pt x="14987" y="86579"/>
                    </a:lnTo>
                    <a:lnTo>
                      <a:pt x="16594" y="98173"/>
                    </a:lnTo>
                    <a:lnTo>
                      <a:pt x="17948" y="110161"/>
                    </a:lnTo>
                    <a:lnTo>
                      <a:pt x="19445" y="122173"/>
                    </a:lnTo>
                    <a:lnTo>
                      <a:pt x="21286" y="133980"/>
                    </a:lnTo>
                    <a:lnTo>
                      <a:pt x="23181" y="145679"/>
                    </a:lnTo>
                    <a:lnTo>
                      <a:pt x="24465" y="157596"/>
                    </a:lnTo>
                    <a:lnTo>
                      <a:pt x="24797" y="169877"/>
                    </a:lnTo>
                    <a:lnTo>
                      <a:pt x="23801" y="181354"/>
                    </a:lnTo>
                    <a:lnTo>
                      <a:pt x="21080" y="188394"/>
                    </a:lnTo>
                    <a:lnTo>
                      <a:pt x="17294" y="188870"/>
                    </a:lnTo>
                    <a:lnTo>
                      <a:pt x="13471" y="184516"/>
                    </a:lnTo>
                    <a:lnTo>
                      <a:pt x="9989" y="176959"/>
                    </a:lnTo>
                    <a:lnTo>
                      <a:pt x="7098" y="167261"/>
                    </a:lnTo>
                    <a:lnTo>
                      <a:pt x="4863" y="156129"/>
                    </a:lnTo>
                    <a:lnTo>
                      <a:pt x="3215" y="144035"/>
                    </a:lnTo>
                    <a:lnTo>
                      <a:pt x="2037" y="131296"/>
                    </a:lnTo>
                    <a:lnTo>
                      <a:pt x="1213" y="118126"/>
                    </a:lnTo>
                    <a:lnTo>
                      <a:pt x="644" y="104668"/>
                    </a:lnTo>
                    <a:lnTo>
                      <a:pt x="255" y="91016"/>
                    </a:lnTo>
                    <a:lnTo>
                      <a:pt x="0" y="77245"/>
                    </a:lnTo>
                    <a:lnTo>
                      <a:pt x="168" y="63725"/>
                    </a:lnTo>
                    <a:lnTo>
                      <a:pt x="1344" y="51099"/>
                    </a:lnTo>
                    <a:lnTo>
                      <a:pt x="3775" y="39648"/>
                    </a:lnTo>
                    <a:lnTo>
                      <a:pt x="7545" y="29485"/>
                    </a:lnTo>
                    <a:lnTo>
                      <a:pt x="12750" y="20722"/>
                    </a:lnTo>
                    <a:lnTo>
                      <a:pt x="19291" y="13282"/>
                    </a:lnTo>
                    <a:lnTo>
                      <a:pt x="26938" y="7266"/>
                    </a:lnTo>
                    <a:lnTo>
                      <a:pt x="35432" y="3041"/>
                    </a:lnTo>
                    <a:lnTo>
                      <a:pt x="44549" y="645"/>
                    </a:lnTo>
                    <a:lnTo>
                      <a:pt x="54109" y="0"/>
                    </a:lnTo>
                    <a:lnTo>
                      <a:pt x="63978" y="1079"/>
                    </a:lnTo>
                    <a:lnTo>
                      <a:pt x="74056" y="3697"/>
                    </a:lnTo>
                    <a:lnTo>
                      <a:pt x="84112" y="7725"/>
                    </a:lnTo>
                    <a:lnTo>
                      <a:pt x="93789" y="13169"/>
                    </a:lnTo>
                    <a:lnTo>
                      <a:pt x="102929" y="19912"/>
                    </a:lnTo>
                    <a:lnTo>
                      <a:pt x="111542" y="28048"/>
                    </a:lnTo>
                    <a:lnTo>
                      <a:pt x="119713" y="37944"/>
                    </a:lnTo>
                    <a:lnTo>
                      <a:pt x="127540" y="49632"/>
                    </a:lnTo>
                    <a:lnTo>
                      <a:pt x="134950" y="62549"/>
                    </a:lnTo>
                    <a:lnTo>
                      <a:pt x="141708" y="75750"/>
                    </a:lnTo>
                    <a:lnTo>
                      <a:pt x="147733" y="88671"/>
                    </a:lnTo>
                    <a:lnTo>
                      <a:pt x="152932" y="101446"/>
                    </a:lnTo>
                    <a:lnTo>
                      <a:pt x="157125" y="114696"/>
                    </a:lnTo>
                    <a:lnTo>
                      <a:pt x="160321" y="128745"/>
                    </a:lnTo>
                    <a:lnTo>
                      <a:pt x="162856" y="143243"/>
                    </a:lnTo>
                    <a:lnTo>
                      <a:pt x="165668" y="158956"/>
                    </a:lnTo>
                    <a:lnTo>
                      <a:pt x="170123" y="179505"/>
                    </a:lnTo>
                    <a:lnTo>
                      <a:pt x="178434" y="211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868969" y="1637049"/>
                <a:ext cx="21058" cy="66329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663296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7"/>
                    </a:lnTo>
                    <a:lnTo>
                      <a:pt x="0" y="46801"/>
                    </a:lnTo>
                    <a:lnTo>
                      <a:pt x="0" y="60109"/>
                    </a:lnTo>
                    <a:lnTo>
                      <a:pt x="0" y="74414"/>
                    </a:lnTo>
                    <a:lnTo>
                      <a:pt x="0" y="89419"/>
                    </a:lnTo>
                    <a:lnTo>
                      <a:pt x="0" y="104632"/>
                    </a:lnTo>
                    <a:lnTo>
                      <a:pt x="0" y="119759"/>
                    </a:lnTo>
                    <a:lnTo>
                      <a:pt x="0" y="135017"/>
                    </a:lnTo>
                    <a:lnTo>
                      <a:pt x="0" y="151011"/>
                    </a:lnTo>
                    <a:lnTo>
                      <a:pt x="0" y="168030"/>
                    </a:lnTo>
                    <a:lnTo>
                      <a:pt x="0" y="185884"/>
                    </a:lnTo>
                    <a:lnTo>
                      <a:pt x="0" y="204102"/>
                    </a:lnTo>
                    <a:lnTo>
                      <a:pt x="5" y="222360"/>
                    </a:lnTo>
                    <a:lnTo>
                      <a:pt x="177" y="240519"/>
                    </a:lnTo>
                    <a:lnTo>
                      <a:pt x="826" y="258544"/>
                    </a:lnTo>
                    <a:lnTo>
                      <a:pt x="2074" y="276444"/>
                    </a:lnTo>
                    <a:lnTo>
                      <a:pt x="3727" y="294243"/>
                    </a:lnTo>
                    <a:lnTo>
                      <a:pt x="5375" y="311968"/>
                    </a:lnTo>
                    <a:lnTo>
                      <a:pt x="6778" y="329637"/>
                    </a:lnTo>
                    <a:lnTo>
                      <a:pt x="7871" y="347268"/>
                    </a:lnTo>
                    <a:lnTo>
                      <a:pt x="8679" y="364872"/>
                    </a:lnTo>
                    <a:lnTo>
                      <a:pt x="9257" y="382453"/>
                    </a:lnTo>
                    <a:lnTo>
                      <a:pt x="9662" y="399853"/>
                    </a:lnTo>
                    <a:lnTo>
                      <a:pt x="9942" y="416770"/>
                    </a:lnTo>
                    <a:lnTo>
                      <a:pt x="10133" y="433080"/>
                    </a:lnTo>
                    <a:lnTo>
                      <a:pt x="10263" y="448983"/>
                    </a:lnTo>
                    <a:lnTo>
                      <a:pt x="10350" y="464887"/>
                    </a:lnTo>
                    <a:lnTo>
                      <a:pt x="10409" y="481040"/>
                    </a:lnTo>
                    <a:lnTo>
                      <a:pt x="10448" y="497670"/>
                    </a:lnTo>
                    <a:lnTo>
                      <a:pt x="10475" y="515059"/>
                    </a:lnTo>
                    <a:lnTo>
                      <a:pt x="10497" y="533269"/>
                    </a:lnTo>
                    <a:lnTo>
                      <a:pt x="10683" y="551720"/>
                    </a:lnTo>
                    <a:lnTo>
                      <a:pt x="11338" y="569340"/>
                    </a:lnTo>
                    <a:lnTo>
                      <a:pt x="12593" y="585588"/>
                    </a:lnTo>
                    <a:lnTo>
                      <a:pt x="14258" y="600379"/>
                    </a:lnTo>
                    <a:lnTo>
                      <a:pt x="16087" y="615479"/>
                    </a:lnTo>
                    <a:lnTo>
                      <a:pt x="18243" y="634444"/>
                    </a:lnTo>
                    <a:lnTo>
                      <a:pt x="21057" y="6632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901835" y="1889733"/>
                <a:ext cx="251404" cy="404876"/>
              </a:xfrm>
              <a:custGeom>
                <a:avLst/>
                <a:gdLst/>
                <a:ahLst/>
                <a:cxnLst/>
                <a:rect l="0" t="0" r="0" b="0"/>
                <a:pathLst>
                  <a:path w="251404" h="404876">
                    <a:moveTo>
                      <a:pt x="167176" y="0"/>
                    </a:moveTo>
                    <a:lnTo>
                      <a:pt x="161375" y="11668"/>
                    </a:lnTo>
                    <a:lnTo>
                      <a:pt x="156450" y="22157"/>
                    </a:lnTo>
                    <a:lnTo>
                      <a:pt x="151939" y="32464"/>
                    </a:lnTo>
                    <a:lnTo>
                      <a:pt x="147372" y="42938"/>
                    </a:lnTo>
                    <a:lnTo>
                      <a:pt x="142062" y="53930"/>
                    </a:lnTo>
                    <a:lnTo>
                      <a:pt x="135694" y="65563"/>
                    </a:lnTo>
                    <a:lnTo>
                      <a:pt x="128291" y="77471"/>
                    </a:lnTo>
                    <a:lnTo>
                      <a:pt x="120023" y="88929"/>
                    </a:lnTo>
                    <a:lnTo>
                      <a:pt x="111088" y="99559"/>
                    </a:lnTo>
                    <a:lnTo>
                      <a:pt x="101666" y="109321"/>
                    </a:lnTo>
                    <a:lnTo>
                      <a:pt x="91896" y="118338"/>
                    </a:lnTo>
                    <a:lnTo>
                      <a:pt x="81884" y="126769"/>
                    </a:lnTo>
                    <a:lnTo>
                      <a:pt x="71705" y="134601"/>
                    </a:lnTo>
                    <a:lnTo>
                      <a:pt x="61412" y="141649"/>
                    </a:lnTo>
                    <a:lnTo>
                      <a:pt x="51042" y="147877"/>
                    </a:lnTo>
                    <a:lnTo>
                      <a:pt x="40620" y="153383"/>
                    </a:lnTo>
                    <a:lnTo>
                      <a:pt x="30162" y="158317"/>
                    </a:lnTo>
                    <a:lnTo>
                      <a:pt x="19704" y="162826"/>
                    </a:lnTo>
                    <a:lnTo>
                      <a:pt x="10079" y="167218"/>
                    </a:lnTo>
                    <a:lnTo>
                      <a:pt x="3086" y="172701"/>
                    </a:lnTo>
                    <a:lnTo>
                      <a:pt x="0" y="179543"/>
                    </a:lnTo>
                    <a:lnTo>
                      <a:pt x="1058" y="186068"/>
                    </a:lnTo>
                    <a:lnTo>
                      <a:pt x="5679" y="191811"/>
                    </a:lnTo>
                    <a:lnTo>
                      <a:pt x="12899" y="197038"/>
                    </a:lnTo>
                    <a:lnTo>
                      <a:pt x="21678" y="202245"/>
                    </a:lnTo>
                    <a:lnTo>
                      <a:pt x="31301" y="207718"/>
                    </a:lnTo>
                    <a:lnTo>
                      <a:pt x="41360" y="213699"/>
                    </a:lnTo>
                    <a:lnTo>
                      <a:pt x="51645" y="220470"/>
                    </a:lnTo>
                    <a:lnTo>
                      <a:pt x="62041" y="228100"/>
                    </a:lnTo>
                    <a:lnTo>
                      <a:pt x="72329" y="236495"/>
                    </a:lnTo>
                    <a:lnTo>
                      <a:pt x="82172" y="245500"/>
                    </a:lnTo>
                    <a:lnTo>
                      <a:pt x="91431" y="254967"/>
                    </a:lnTo>
                    <a:lnTo>
                      <a:pt x="100295" y="264933"/>
                    </a:lnTo>
                    <a:lnTo>
                      <a:pt x="109169" y="275607"/>
                    </a:lnTo>
                    <a:lnTo>
                      <a:pt x="118286" y="287044"/>
                    </a:lnTo>
                    <a:lnTo>
                      <a:pt x="127546" y="298995"/>
                    </a:lnTo>
                    <a:lnTo>
                      <a:pt x="136617" y="311016"/>
                    </a:lnTo>
                    <a:lnTo>
                      <a:pt x="145313" y="322843"/>
                    </a:lnTo>
                    <a:lnTo>
                      <a:pt x="153611" y="334395"/>
                    </a:lnTo>
                    <a:lnTo>
                      <a:pt x="161563" y="345685"/>
                    </a:lnTo>
                    <a:lnTo>
                      <a:pt x="169248" y="356756"/>
                    </a:lnTo>
                    <a:lnTo>
                      <a:pt x="176901" y="367495"/>
                    </a:lnTo>
                    <a:lnTo>
                      <a:pt x="184885" y="377641"/>
                    </a:lnTo>
                    <a:lnTo>
                      <a:pt x="193369" y="387080"/>
                    </a:lnTo>
                    <a:lnTo>
                      <a:pt x="202187" y="395215"/>
                    </a:lnTo>
                    <a:lnTo>
                      <a:pt x="210954" y="400937"/>
                    </a:lnTo>
                    <a:lnTo>
                      <a:pt x="219474" y="403849"/>
                    </a:lnTo>
                    <a:lnTo>
                      <a:pt x="228203" y="404875"/>
                    </a:lnTo>
                    <a:lnTo>
                      <a:pt x="238232" y="403742"/>
                    </a:lnTo>
                    <a:lnTo>
                      <a:pt x="251403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142710" y="2068718"/>
                <a:ext cx="31587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00042">
                    <a:moveTo>
                      <a:pt x="0" y="0"/>
                    </a:moveTo>
                    <a:lnTo>
                      <a:pt x="67" y="14669"/>
                    </a:lnTo>
                    <a:lnTo>
                      <a:pt x="707" y="28580"/>
                    </a:lnTo>
                    <a:lnTo>
                      <a:pt x="1999" y="43073"/>
                    </a:lnTo>
                    <a:lnTo>
                      <a:pt x="3686" y="58102"/>
                    </a:lnTo>
                    <a:lnTo>
                      <a:pt x="5354" y="73279"/>
                    </a:lnTo>
                    <a:lnTo>
                      <a:pt x="6772" y="88341"/>
                    </a:lnTo>
                    <a:lnTo>
                      <a:pt x="8043" y="103032"/>
                    </a:lnTo>
                    <a:lnTo>
                      <a:pt x="9502" y="117044"/>
                    </a:lnTo>
                    <a:lnTo>
                      <a:pt x="11335" y="130274"/>
                    </a:lnTo>
                    <a:lnTo>
                      <a:pt x="13604" y="142730"/>
                    </a:lnTo>
                    <a:lnTo>
                      <a:pt x="16657" y="155861"/>
                    </a:lnTo>
                    <a:lnTo>
                      <a:pt x="21882" y="173056"/>
                    </a:lnTo>
                    <a:lnTo>
                      <a:pt x="31586" y="2000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121653" y="1858148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0" y="10528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279580" y="1992203"/>
                <a:ext cx="189515" cy="285119"/>
              </a:xfrm>
              <a:custGeom>
                <a:avLst/>
                <a:gdLst/>
                <a:ahLst/>
                <a:cxnLst/>
                <a:rect l="0" t="0" r="0" b="0"/>
                <a:pathLst>
                  <a:path w="189515" h="285119">
                    <a:moveTo>
                      <a:pt x="0" y="44929"/>
                    </a:moveTo>
                    <a:lnTo>
                      <a:pt x="2934" y="59464"/>
                    </a:lnTo>
                    <a:lnTo>
                      <a:pt x="5716" y="72095"/>
                    </a:lnTo>
                    <a:lnTo>
                      <a:pt x="8616" y="84009"/>
                    </a:lnTo>
                    <a:lnTo>
                      <a:pt x="11656" y="95836"/>
                    </a:lnTo>
                    <a:lnTo>
                      <a:pt x="14821" y="108325"/>
                    </a:lnTo>
                    <a:lnTo>
                      <a:pt x="18090" y="121819"/>
                    </a:lnTo>
                    <a:lnTo>
                      <a:pt x="21601" y="136313"/>
                    </a:lnTo>
                    <a:lnTo>
                      <a:pt x="25641" y="151648"/>
                    </a:lnTo>
                    <a:lnTo>
                      <a:pt x="30317" y="167628"/>
                    </a:lnTo>
                    <a:lnTo>
                      <a:pt x="35425" y="183918"/>
                    </a:lnTo>
                    <a:lnTo>
                      <a:pt x="40546" y="200073"/>
                    </a:lnTo>
                    <a:lnTo>
                      <a:pt x="45429" y="215860"/>
                    </a:lnTo>
                    <a:lnTo>
                      <a:pt x="49841" y="231239"/>
                    </a:lnTo>
                    <a:lnTo>
                      <a:pt x="53499" y="246258"/>
                    </a:lnTo>
                    <a:lnTo>
                      <a:pt x="56316" y="260964"/>
                    </a:lnTo>
                    <a:lnTo>
                      <a:pt x="58013" y="274314"/>
                    </a:lnTo>
                    <a:lnTo>
                      <a:pt x="57783" y="282977"/>
                    </a:lnTo>
                    <a:lnTo>
                      <a:pt x="55452" y="285118"/>
                    </a:lnTo>
                    <a:lnTo>
                      <a:pt x="51772" y="282646"/>
                    </a:lnTo>
                    <a:lnTo>
                      <a:pt x="47330" y="276949"/>
                    </a:lnTo>
                    <a:lnTo>
                      <a:pt x="42671" y="268477"/>
                    </a:lnTo>
                    <a:lnTo>
                      <a:pt x="38109" y="257626"/>
                    </a:lnTo>
                    <a:lnTo>
                      <a:pt x="33919" y="244709"/>
                    </a:lnTo>
                    <a:lnTo>
                      <a:pt x="30413" y="229885"/>
                    </a:lnTo>
                    <a:lnTo>
                      <a:pt x="27689" y="213420"/>
                    </a:lnTo>
                    <a:lnTo>
                      <a:pt x="25676" y="195816"/>
                    </a:lnTo>
                    <a:lnTo>
                      <a:pt x="24234" y="177705"/>
                    </a:lnTo>
                    <a:lnTo>
                      <a:pt x="23223" y="159493"/>
                    </a:lnTo>
                    <a:lnTo>
                      <a:pt x="22525" y="141519"/>
                    </a:lnTo>
                    <a:lnTo>
                      <a:pt x="22047" y="124143"/>
                    </a:lnTo>
                    <a:lnTo>
                      <a:pt x="21723" y="107493"/>
                    </a:lnTo>
                    <a:lnTo>
                      <a:pt x="21504" y="91515"/>
                    </a:lnTo>
                    <a:lnTo>
                      <a:pt x="21357" y="76084"/>
                    </a:lnTo>
                    <a:lnTo>
                      <a:pt x="21271" y="61077"/>
                    </a:lnTo>
                    <a:lnTo>
                      <a:pt x="21723" y="46708"/>
                    </a:lnTo>
                    <a:lnTo>
                      <a:pt x="23624" y="33504"/>
                    </a:lnTo>
                    <a:lnTo>
                      <a:pt x="27354" y="21676"/>
                    </a:lnTo>
                    <a:lnTo>
                      <a:pt x="32810" y="11767"/>
                    </a:lnTo>
                    <a:lnTo>
                      <a:pt x="39687" y="4772"/>
                    </a:lnTo>
                    <a:lnTo>
                      <a:pt x="47646" y="963"/>
                    </a:lnTo>
                    <a:lnTo>
                      <a:pt x="56395" y="0"/>
                    </a:lnTo>
                    <a:lnTo>
                      <a:pt x="65704" y="1314"/>
                    </a:lnTo>
                    <a:lnTo>
                      <a:pt x="75400" y="4348"/>
                    </a:lnTo>
                    <a:lnTo>
                      <a:pt x="85196" y="8956"/>
                    </a:lnTo>
                    <a:lnTo>
                      <a:pt x="94698" y="15388"/>
                    </a:lnTo>
                    <a:lnTo>
                      <a:pt x="103719" y="23626"/>
                    </a:lnTo>
                    <a:lnTo>
                      <a:pt x="112252" y="33086"/>
                    </a:lnTo>
                    <a:lnTo>
                      <a:pt x="120371" y="42820"/>
                    </a:lnTo>
                    <a:lnTo>
                      <a:pt x="128162" y="52273"/>
                    </a:lnTo>
                    <a:lnTo>
                      <a:pt x="135549" y="61907"/>
                    </a:lnTo>
                    <a:lnTo>
                      <a:pt x="142290" y="72960"/>
                    </a:lnTo>
                    <a:lnTo>
                      <a:pt x="148309" y="86023"/>
                    </a:lnTo>
                    <a:lnTo>
                      <a:pt x="153673" y="100730"/>
                    </a:lnTo>
                    <a:lnTo>
                      <a:pt x="158511" y="116145"/>
                    </a:lnTo>
                    <a:lnTo>
                      <a:pt x="162952" y="131629"/>
                    </a:lnTo>
                    <a:lnTo>
                      <a:pt x="167104" y="146907"/>
                    </a:lnTo>
                    <a:lnTo>
                      <a:pt x="171054" y="161910"/>
                    </a:lnTo>
                    <a:lnTo>
                      <a:pt x="174857" y="176657"/>
                    </a:lnTo>
                    <a:lnTo>
                      <a:pt x="178409" y="191168"/>
                    </a:lnTo>
                    <a:lnTo>
                      <a:pt x="181792" y="207185"/>
                    </a:lnTo>
                    <a:lnTo>
                      <a:pt x="185305" y="229469"/>
                    </a:lnTo>
                    <a:lnTo>
                      <a:pt x="189514" y="2660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279580" y="1991446"/>
                <a:ext cx="415363" cy="603698"/>
              </a:xfrm>
              <a:custGeom>
                <a:avLst/>
                <a:gdLst/>
                <a:ahLst/>
                <a:cxnLst/>
                <a:rect l="0" t="0" r="0" b="0"/>
                <a:pathLst>
                  <a:path w="415363" h="603698">
                    <a:moveTo>
                      <a:pt x="347441" y="203614"/>
                    </a:moveTo>
                    <a:lnTo>
                      <a:pt x="356175" y="197679"/>
                    </a:lnTo>
                    <a:lnTo>
                      <a:pt x="363882" y="191475"/>
                    </a:lnTo>
                    <a:lnTo>
                      <a:pt x="371284" y="184379"/>
                    </a:lnTo>
                    <a:lnTo>
                      <a:pt x="378545" y="176439"/>
                    </a:lnTo>
                    <a:lnTo>
                      <a:pt x="385724" y="167792"/>
                    </a:lnTo>
                    <a:lnTo>
                      <a:pt x="392840" y="158589"/>
                    </a:lnTo>
                    <a:lnTo>
                      <a:pt x="399585" y="148643"/>
                    </a:lnTo>
                    <a:lnTo>
                      <a:pt x="405355" y="137457"/>
                    </a:lnTo>
                    <a:lnTo>
                      <a:pt x="409895" y="124866"/>
                    </a:lnTo>
                    <a:lnTo>
                      <a:pt x="413112" y="111328"/>
                    </a:lnTo>
                    <a:lnTo>
                      <a:pt x="414903" y="97702"/>
                    </a:lnTo>
                    <a:lnTo>
                      <a:pt x="415362" y="84502"/>
                    </a:lnTo>
                    <a:lnTo>
                      <a:pt x="414552" y="71877"/>
                    </a:lnTo>
                    <a:lnTo>
                      <a:pt x="412422" y="59793"/>
                    </a:lnTo>
                    <a:lnTo>
                      <a:pt x="409061" y="48158"/>
                    </a:lnTo>
                    <a:lnTo>
                      <a:pt x="404519" y="37192"/>
                    </a:lnTo>
                    <a:lnTo>
                      <a:pt x="398723" y="27419"/>
                    </a:lnTo>
                    <a:lnTo>
                      <a:pt x="391744" y="19031"/>
                    </a:lnTo>
                    <a:lnTo>
                      <a:pt x="383618" y="12075"/>
                    </a:lnTo>
                    <a:lnTo>
                      <a:pt x="374260" y="6618"/>
                    </a:lnTo>
                    <a:lnTo>
                      <a:pt x="363747" y="2554"/>
                    </a:lnTo>
                    <a:lnTo>
                      <a:pt x="352433" y="130"/>
                    </a:lnTo>
                    <a:lnTo>
                      <a:pt x="340848" y="0"/>
                    </a:lnTo>
                    <a:lnTo>
                      <a:pt x="329321" y="2325"/>
                    </a:lnTo>
                    <a:lnTo>
                      <a:pt x="318142" y="6988"/>
                    </a:lnTo>
                    <a:lnTo>
                      <a:pt x="307635" y="13855"/>
                    </a:lnTo>
                    <a:lnTo>
                      <a:pt x="297908" y="22617"/>
                    </a:lnTo>
                    <a:lnTo>
                      <a:pt x="289054" y="32719"/>
                    </a:lnTo>
                    <a:lnTo>
                      <a:pt x="281246" y="43475"/>
                    </a:lnTo>
                    <a:lnTo>
                      <a:pt x="274476" y="54451"/>
                    </a:lnTo>
                    <a:lnTo>
                      <a:pt x="268759" y="65767"/>
                    </a:lnTo>
                    <a:lnTo>
                      <a:pt x="264209" y="77962"/>
                    </a:lnTo>
                    <a:lnTo>
                      <a:pt x="260780" y="91276"/>
                    </a:lnTo>
                    <a:lnTo>
                      <a:pt x="258459" y="105491"/>
                    </a:lnTo>
                    <a:lnTo>
                      <a:pt x="257342" y="120112"/>
                    </a:lnTo>
                    <a:lnTo>
                      <a:pt x="257372" y="134797"/>
                    </a:lnTo>
                    <a:lnTo>
                      <a:pt x="258527" y="149235"/>
                    </a:lnTo>
                    <a:lnTo>
                      <a:pt x="260897" y="163076"/>
                    </a:lnTo>
                    <a:lnTo>
                      <a:pt x="264421" y="176187"/>
                    </a:lnTo>
                    <a:lnTo>
                      <a:pt x="269075" y="188295"/>
                    </a:lnTo>
                    <a:lnTo>
                      <a:pt x="274948" y="198908"/>
                    </a:lnTo>
                    <a:lnTo>
                      <a:pt x="281973" y="207892"/>
                    </a:lnTo>
                    <a:lnTo>
                      <a:pt x="289961" y="215094"/>
                    </a:lnTo>
                    <a:lnTo>
                      <a:pt x="298693" y="220193"/>
                    </a:lnTo>
                    <a:lnTo>
                      <a:pt x="307968" y="223201"/>
                    </a:lnTo>
                    <a:lnTo>
                      <a:pt x="317466" y="223935"/>
                    </a:lnTo>
                    <a:lnTo>
                      <a:pt x="326763" y="221858"/>
                    </a:lnTo>
                    <a:lnTo>
                      <a:pt x="335638" y="216947"/>
                    </a:lnTo>
                    <a:lnTo>
                      <a:pt x="343901" y="209752"/>
                    </a:lnTo>
                    <a:lnTo>
                      <a:pt x="351305" y="201105"/>
                    </a:lnTo>
                    <a:lnTo>
                      <a:pt x="357805" y="191629"/>
                    </a:lnTo>
                    <a:lnTo>
                      <a:pt x="363509" y="181694"/>
                    </a:lnTo>
                    <a:lnTo>
                      <a:pt x="368582" y="171507"/>
                    </a:lnTo>
                    <a:lnTo>
                      <a:pt x="373192" y="161250"/>
                    </a:lnTo>
                    <a:lnTo>
                      <a:pt x="377690" y="153474"/>
                    </a:lnTo>
                    <a:lnTo>
                      <a:pt x="381997" y="151505"/>
                    </a:lnTo>
                    <a:lnTo>
                      <a:pt x="385569" y="154695"/>
                    </a:lnTo>
                    <a:lnTo>
                      <a:pt x="388657" y="161546"/>
                    </a:lnTo>
                    <a:lnTo>
                      <a:pt x="391431" y="171178"/>
                    </a:lnTo>
                    <a:lnTo>
                      <a:pt x="393764" y="183373"/>
                    </a:lnTo>
                    <a:lnTo>
                      <a:pt x="395594" y="197826"/>
                    </a:lnTo>
                    <a:lnTo>
                      <a:pt x="397124" y="213620"/>
                    </a:lnTo>
                    <a:lnTo>
                      <a:pt x="398748" y="229393"/>
                    </a:lnTo>
                    <a:lnTo>
                      <a:pt x="400683" y="244380"/>
                    </a:lnTo>
                    <a:lnTo>
                      <a:pt x="402811" y="258547"/>
                    </a:lnTo>
                    <a:lnTo>
                      <a:pt x="404784" y="272284"/>
                    </a:lnTo>
                    <a:lnTo>
                      <a:pt x="406408" y="285906"/>
                    </a:lnTo>
                    <a:lnTo>
                      <a:pt x="407650" y="299887"/>
                    </a:lnTo>
                    <a:lnTo>
                      <a:pt x="408558" y="314894"/>
                    </a:lnTo>
                    <a:lnTo>
                      <a:pt x="409204" y="331180"/>
                    </a:lnTo>
                    <a:lnTo>
                      <a:pt x="409654" y="348343"/>
                    </a:lnTo>
                    <a:lnTo>
                      <a:pt x="409964" y="365550"/>
                    </a:lnTo>
                    <a:lnTo>
                      <a:pt x="410171" y="382304"/>
                    </a:lnTo>
                    <a:lnTo>
                      <a:pt x="410142" y="398467"/>
                    </a:lnTo>
                    <a:lnTo>
                      <a:pt x="409590" y="414080"/>
                    </a:lnTo>
                    <a:lnTo>
                      <a:pt x="408397" y="429241"/>
                    </a:lnTo>
                    <a:lnTo>
                      <a:pt x="406441" y="443897"/>
                    </a:lnTo>
                    <a:lnTo>
                      <a:pt x="403526" y="457833"/>
                    </a:lnTo>
                    <a:lnTo>
                      <a:pt x="399632" y="470987"/>
                    </a:lnTo>
                    <a:lnTo>
                      <a:pt x="394728" y="483280"/>
                    </a:lnTo>
                    <a:lnTo>
                      <a:pt x="388687" y="494545"/>
                    </a:lnTo>
                    <a:lnTo>
                      <a:pt x="381546" y="504789"/>
                    </a:lnTo>
                    <a:lnTo>
                      <a:pt x="373310" y="514161"/>
                    </a:lnTo>
                    <a:lnTo>
                      <a:pt x="363879" y="522850"/>
                    </a:lnTo>
                    <a:lnTo>
                      <a:pt x="353308" y="531028"/>
                    </a:lnTo>
                    <a:lnTo>
                      <a:pt x="341616" y="538674"/>
                    </a:lnTo>
                    <a:lnTo>
                      <a:pt x="328711" y="545591"/>
                    </a:lnTo>
                    <a:lnTo>
                      <a:pt x="314659" y="551723"/>
                    </a:lnTo>
                    <a:lnTo>
                      <a:pt x="299647" y="556993"/>
                    </a:lnTo>
                    <a:lnTo>
                      <a:pt x="283892" y="561235"/>
                    </a:lnTo>
                    <a:lnTo>
                      <a:pt x="267586" y="564462"/>
                    </a:lnTo>
                    <a:lnTo>
                      <a:pt x="250722" y="566985"/>
                    </a:lnTo>
                    <a:lnTo>
                      <a:pt x="233109" y="569302"/>
                    </a:lnTo>
                    <a:lnTo>
                      <a:pt x="214708" y="571718"/>
                    </a:lnTo>
                    <a:lnTo>
                      <a:pt x="195774" y="574343"/>
                    </a:lnTo>
                    <a:lnTo>
                      <a:pt x="176757" y="577185"/>
                    </a:lnTo>
                    <a:lnTo>
                      <a:pt x="157927" y="580211"/>
                    </a:lnTo>
                    <a:lnTo>
                      <a:pt x="139367" y="583379"/>
                    </a:lnTo>
                    <a:lnTo>
                      <a:pt x="121065" y="586651"/>
                    </a:lnTo>
                    <a:lnTo>
                      <a:pt x="102985" y="589994"/>
                    </a:lnTo>
                    <a:lnTo>
                      <a:pt x="85254" y="593231"/>
                    </a:lnTo>
                    <a:lnTo>
                      <a:pt x="66119" y="596369"/>
                    </a:lnTo>
                    <a:lnTo>
                      <a:pt x="40545" y="599681"/>
                    </a:lnTo>
                    <a:lnTo>
                      <a:pt x="0" y="6036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027104" y="1594935"/>
                <a:ext cx="273742" cy="641094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41094">
                    <a:moveTo>
                      <a:pt x="0" y="126342"/>
                    </a:moveTo>
                    <a:lnTo>
                      <a:pt x="67" y="140877"/>
                    </a:lnTo>
                    <a:lnTo>
                      <a:pt x="707" y="153508"/>
                    </a:lnTo>
                    <a:lnTo>
                      <a:pt x="2003" y="165413"/>
                    </a:lnTo>
                    <a:lnTo>
                      <a:pt x="3863" y="176895"/>
                    </a:lnTo>
                    <a:lnTo>
                      <a:pt x="6180" y="188087"/>
                    </a:lnTo>
                    <a:lnTo>
                      <a:pt x="8846" y="199074"/>
                    </a:lnTo>
                    <a:lnTo>
                      <a:pt x="11770" y="209917"/>
                    </a:lnTo>
                    <a:lnTo>
                      <a:pt x="14877" y="220659"/>
                    </a:lnTo>
                    <a:lnTo>
                      <a:pt x="18113" y="231332"/>
                    </a:lnTo>
                    <a:lnTo>
                      <a:pt x="21437" y="241958"/>
                    </a:lnTo>
                    <a:lnTo>
                      <a:pt x="24821" y="252552"/>
                    </a:lnTo>
                    <a:lnTo>
                      <a:pt x="28246" y="263129"/>
                    </a:lnTo>
                    <a:lnTo>
                      <a:pt x="31699" y="273859"/>
                    </a:lnTo>
                    <a:lnTo>
                      <a:pt x="35171" y="285056"/>
                    </a:lnTo>
                    <a:lnTo>
                      <a:pt x="38655" y="296865"/>
                    </a:lnTo>
                    <a:lnTo>
                      <a:pt x="42148" y="309746"/>
                    </a:lnTo>
                    <a:lnTo>
                      <a:pt x="45646" y="324522"/>
                    </a:lnTo>
                    <a:lnTo>
                      <a:pt x="49148" y="341456"/>
                    </a:lnTo>
                    <a:lnTo>
                      <a:pt x="52652" y="359864"/>
                    </a:lnTo>
                    <a:lnTo>
                      <a:pt x="56159" y="378443"/>
                    </a:lnTo>
                    <a:lnTo>
                      <a:pt x="59666" y="396410"/>
                    </a:lnTo>
                    <a:lnTo>
                      <a:pt x="63174" y="413369"/>
                    </a:lnTo>
                    <a:lnTo>
                      <a:pt x="66682" y="429057"/>
                    </a:lnTo>
                    <a:lnTo>
                      <a:pt x="70192" y="443492"/>
                    </a:lnTo>
                    <a:lnTo>
                      <a:pt x="73701" y="456863"/>
                    </a:lnTo>
                    <a:lnTo>
                      <a:pt x="77210" y="469406"/>
                    </a:lnTo>
                    <a:lnTo>
                      <a:pt x="80719" y="481349"/>
                    </a:lnTo>
                    <a:lnTo>
                      <a:pt x="84228" y="493360"/>
                    </a:lnTo>
                    <a:lnTo>
                      <a:pt x="87738" y="506490"/>
                    </a:lnTo>
                    <a:lnTo>
                      <a:pt x="91247" y="521219"/>
                    </a:lnTo>
                    <a:lnTo>
                      <a:pt x="94757" y="537351"/>
                    </a:lnTo>
                    <a:lnTo>
                      <a:pt x="98266" y="554322"/>
                    </a:lnTo>
                    <a:lnTo>
                      <a:pt x="101776" y="571692"/>
                    </a:lnTo>
                    <a:lnTo>
                      <a:pt x="105285" y="588895"/>
                    </a:lnTo>
                    <a:lnTo>
                      <a:pt x="108794" y="605204"/>
                    </a:lnTo>
                    <a:lnTo>
                      <a:pt x="112329" y="620273"/>
                    </a:lnTo>
                    <a:lnTo>
                      <a:pt x="116785" y="632696"/>
                    </a:lnTo>
                    <a:lnTo>
                      <a:pt x="122704" y="639910"/>
                    </a:lnTo>
                    <a:lnTo>
                      <a:pt x="128676" y="641093"/>
                    </a:lnTo>
                    <a:lnTo>
                      <a:pt x="133773" y="637042"/>
                    </a:lnTo>
                    <a:lnTo>
                      <a:pt x="137753" y="628968"/>
                    </a:lnTo>
                    <a:lnTo>
                      <a:pt x="141034" y="617965"/>
                    </a:lnTo>
                    <a:lnTo>
                      <a:pt x="144432" y="604892"/>
                    </a:lnTo>
                    <a:lnTo>
                      <a:pt x="148405" y="590378"/>
                    </a:lnTo>
                    <a:lnTo>
                      <a:pt x="152898" y="574709"/>
                    </a:lnTo>
                    <a:lnTo>
                      <a:pt x="157537" y="557894"/>
                    </a:lnTo>
                    <a:lnTo>
                      <a:pt x="162066" y="540030"/>
                    </a:lnTo>
                    <a:lnTo>
                      <a:pt x="166396" y="521624"/>
                    </a:lnTo>
                    <a:lnTo>
                      <a:pt x="170523" y="503492"/>
                    </a:lnTo>
                    <a:lnTo>
                      <a:pt x="174479" y="486059"/>
                    </a:lnTo>
                    <a:lnTo>
                      <a:pt x="178304" y="468912"/>
                    </a:lnTo>
                    <a:lnTo>
                      <a:pt x="182032" y="451032"/>
                    </a:lnTo>
                    <a:lnTo>
                      <a:pt x="185691" y="431899"/>
                    </a:lnTo>
                    <a:lnTo>
                      <a:pt x="189303" y="411962"/>
                    </a:lnTo>
                    <a:lnTo>
                      <a:pt x="192881" y="392332"/>
                    </a:lnTo>
                    <a:lnTo>
                      <a:pt x="196433" y="373643"/>
                    </a:lnTo>
                    <a:lnTo>
                      <a:pt x="199801" y="356027"/>
                    </a:lnTo>
                    <a:lnTo>
                      <a:pt x="202683" y="339363"/>
                    </a:lnTo>
                    <a:lnTo>
                      <a:pt x="204958" y="323455"/>
                    </a:lnTo>
                    <a:lnTo>
                      <a:pt x="206824" y="308111"/>
                    </a:lnTo>
                    <a:lnTo>
                      <a:pt x="208692" y="293173"/>
                    </a:lnTo>
                    <a:lnTo>
                      <a:pt x="210802" y="278521"/>
                    </a:lnTo>
                    <a:lnTo>
                      <a:pt x="213222" y="264066"/>
                    </a:lnTo>
                    <a:lnTo>
                      <a:pt x="215925" y="249747"/>
                    </a:lnTo>
                    <a:lnTo>
                      <a:pt x="218858" y="235520"/>
                    </a:lnTo>
                    <a:lnTo>
                      <a:pt x="221963" y="221355"/>
                    </a:lnTo>
                    <a:lnTo>
                      <a:pt x="225194" y="207232"/>
                    </a:lnTo>
                    <a:lnTo>
                      <a:pt x="228513" y="193137"/>
                    </a:lnTo>
                    <a:lnTo>
                      <a:pt x="231893" y="179061"/>
                    </a:lnTo>
                    <a:lnTo>
                      <a:pt x="235315" y="164998"/>
                    </a:lnTo>
                    <a:lnTo>
                      <a:pt x="238766" y="150947"/>
                    </a:lnTo>
                    <a:lnTo>
                      <a:pt x="242236" y="137071"/>
                    </a:lnTo>
                    <a:lnTo>
                      <a:pt x="245718" y="123674"/>
                    </a:lnTo>
                    <a:lnTo>
                      <a:pt x="249210" y="110875"/>
                    </a:lnTo>
                    <a:lnTo>
                      <a:pt x="252708" y="98313"/>
                    </a:lnTo>
                    <a:lnTo>
                      <a:pt x="256209" y="85273"/>
                    </a:lnTo>
                    <a:lnTo>
                      <a:pt x="259708" y="71401"/>
                    </a:lnTo>
                    <a:lnTo>
                      <a:pt x="263054" y="57237"/>
                    </a:lnTo>
                    <a:lnTo>
                      <a:pt x="266276" y="42536"/>
                    </a:lnTo>
                    <a:lnTo>
                      <a:pt x="269658" y="24885"/>
                    </a:lnTo>
                    <a:lnTo>
                      <a:pt x="27374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231816" y="1983526"/>
                <a:ext cx="163786" cy="264959"/>
              </a:xfrm>
              <a:custGeom>
                <a:avLst/>
                <a:gdLst/>
                <a:ahLst/>
                <a:cxnLst/>
                <a:rect l="0" t="0" r="0" b="0"/>
                <a:pathLst>
                  <a:path w="163786" h="264959">
                    <a:moveTo>
                      <a:pt x="47972" y="106249"/>
                    </a:moveTo>
                    <a:lnTo>
                      <a:pt x="59640" y="109048"/>
                    </a:lnTo>
                    <a:lnTo>
                      <a:pt x="70129" y="110550"/>
                    </a:lnTo>
                    <a:lnTo>
                      <a:pt x="80426" y="110852"/>
                    </a:lnTo>
                    <a:lnTo>
                      <a:pt x="90554" y="110000"/>
                    </a:lnTo>
                    <a:lnTo>
                      <a:pt x="100249" y="107884"/>
                    </a:lnTo>
                    <a:lnTo>
                      <a:pt x="109386" y="104557"/>
                    </a:lnTo>
                    <a:lnTo>
                      <a:pt x="117989" y="100049"/>
                    </a:lnTo>
                    <a:lnTo>
                      <a:pt x="126150" y="94282"/>
                    </a:lnTo>
                    <a:lnTo>
                      <a:pt x="133961" y="87330"/>
                    </a:lnTo>
                    <a:lnTo>
                      <a:pt x="141019" y="79394"/>
                    </a:lnTo>
                    <a:lnTo>
                      <a:pt x="146475" y="70697"/>
                    </a:lnTo>
                    <a:lnTo>
                      <a:pt x="149989" y="61445"/>
                    </a:lnTo>
                    <a:lnTo>
                      <a:pt x="151535" y="51963"/>
                    </a:lnTo>
                    <a:lnTo>
                      <a:pt x="151135" y="42677"/>
                    </a:lnTo>
                    <a:lnTo>
                      <a:pt x="149008" y="33809"/>
                    </a:lnTo>
                    <a:lnTo>
                      <a:pt x="145326" y="25551"/>
                    </a:lnTo>
                    <a:lnTo>
                      <a:pt x="140123" y="18150"/>
                    </a:lnTo>
                    <a:lnTo>
                      <a:pt x="133555" y="11662"/>
                    </a:lnTo>
                    <a:lnTo>
                      <a:pt x="125876" y="6305"/>
                    </a:lnTo>
                    <a:lnTo>
                      <a:pt x="117352" y="2529"/>
                    </a:lnTo>
                    <a:lnTo>
                      <a:pt x="108213" y="438"/>
                    </a:lnTo>
                    <a:lnTo>
                      <a:pt x="98636" y="0"/>
                    </a:lnTo>
                    <a:lnTo>
                      <a:pt x="88755" y="1217"/>
                    </a:lnTo>
                    <a:lnTo>
                      <a:pt x="78668" y="3924"/>
                    </a:lnTo>
                    <a:lnTo>
                      <a:pt x="68607" y="7841"/>
                    </a:lnTo>
                    <a:lnTo>
                      <a:pt x="58925" y="12679"/>
                    </a:lnTo>
                    <a:lnTo>
                      <a:pt x="49787" y="18192"/>
                    </a:lnTo>
                    <a:lnTo>
                      <a:pt x="41346" y="24349"/>
                    </a:lnTo>
                    <a:lnTo>
                      <a:pt x="33822" y="31313"/>
                    </a:lnTo>
                    <a:lnTo>
                      <a:pt x="27243" y="39114"/>
                    </a:lnTo>
                    <a:lnTo>
                      <a:pt x="21485" y="47810"/>
                    </a:lnTo>
                    <a:lnTo>
                      <a:pt x="16375" y="57559"/>
                    </a:lnTo>
                    <a:lnTo>
                      <a:pt x="11752" y="68347"/>
                    </a:lnTo>
                    <a:lnTo>
                      <a:pt x="7646" y="80186"/>
                    </a:lnTo>
                    <a:lnTo>
                      <a:pt x="4260" y="93190"/>
                    </a:lnTo>
                    <a:lnTo>
                      <a:pt x="1656" y="107305"/>
                    </a:lnTo>
                    <a:lnTo>
                      <a:pt x="78" y="122189"/>
                    </a:lnTo>
                    <a:lnTo>
                      <a:pt x="0" y="137326"/>
                    </a:lnTo>
                    <a:lnTo>
                      <a:pt x="1539" y="152389"/>
                    </a:lnTo>
                    <a:lnTo>
                      <a:pt x="4354" y="167096"/>
                    </a:lnTo>
                    <a:lnTo>
                      <a:pt x="7845" y="181125"/>
                    </a:lnTo>
                    <a:lnTo>
                      <a:pt x="11601" y="194370"/>
                    </a:lnTo>
                    <a:lnTo>
                      <a:pt x="15577" y="206738"/>
                    </a:lnTo>
                    <a:lnTo>
                      <a:pt x="19997" y="218060"/>
                    </a:lnTo>
                    <a:lnTo>
                      <a:pt x="24973" y="228342"/>
                    </a:lnTo>
                    <a:lnTo>
                      <a:pt x="30637" y="237570"/>
                    </a:lnTo>
                    <a:lnTo>
                      <a:pt x="37203" y="245631"/>
                    </a:lnTo>
                    <a:lnTo>
                      <a:pt x="44701" y="252565"/>
                    </a:lnTo>
                    <a:lnTo>
                      <a:pt x="53009" y="258223"/>
                    </a:lnTo>
                    <a:lnTo>
                      <a:pt x="61956" y="262202"/>
                    </a:lnTo>
                    <a:lnTo>
                      <a:pt x="71377" y="264428"/>
                    </a:lnTo>
                    <a:lnTo>
                      <a:pt x="80972" y="264958"/>
                    </a:lnTo>
                    <a:lnTo>
                      <a:pt x="90334" y="263801"/>
                    </a:lnTo>
                    <a:lnTo>
                      <a:pt x="99257" y="261130"/>
                    </a:lnTo>
                    <a:lnTo>
                      <a:pt x="107722" y="257067"/>
                    </a:lnTo>
                    <a:lnTo>
                      <a:pt x="115794" y="251599"/>
                    </a:lnTo>
                    <a:lnTo>
                      <a:pt x="123554" y="244854"/>
                    </a:lnTo>
                    <a:lnTo>
                      <a:pt x="130974" y="237136"/>
                    </a:lnTo>
                    <a:lnTo>
                      <a:pt x="138740" y="227881"/>
                    </a:lnTo>
                    <a:lnTo>
                      <a:pt x="148653" y="214041"/>
                    </a:lnTo>
                    <a:lnTo>
                      <a:pt x="163785" y="19047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430609" y="1963433"/>
                <a:ext cx="175563" cy="258648"/>
              </a:xfrm>
              <a:custGeom>
                <a:avLst/>
                <a:gdLst/>
                <a:ahLst/>
                <a:cxnLst/>
                <a:rect l="0" t="0" r="0" b="0"/>
                <a:pathLst>
                  <a:path w="175563" h="258648">
                    <a:moveTo>
                      <a:pt x="7106" y="105285"/>
                    </a:moveTo>
                    <a:lnTo>
                      <a:pt x="7174" y="117020"/>
                    </a:lnTo>
                    <a:lnTo>
                      <a:pt x="7814" y="128149"/>
                    </a:lnTo>
                    <a:lnTo>
                      <a:pt x="9111" y="139756"/>
                    </a:lnTo>
                    <a:lnTo>
                      <a:pt x="10970" y="152263"/>
                    </a:lnTo>
                    <a:lnTo>
                      <a:pt x="13286" y="166220"/>
                    </a:lnTo>
                    <a:lnTo>
                      <a:pt x="15948" y="181773"/>
                    </a:lnTo>
                    <a:lnTo>
                      <a:pt x="18699" y="198431"/>
                    </a:lnTo>
                    <a:lnTo>
                      <a:pt x="21157" y="215292"/>
                    </a:lnTo>
                    <a:lnTo>
                      <a:pt x="23135" y="231781"/>
                    </a:lnTo>
                    <a:lnTo>
                      <a:pt x="24442" y="246539"/>
                    </a:lnTo>
                    <a:lnTo>
                      <a:pt x="24198" y="256151"/>
                    </a:lnTo>
                    <a:lnTo>
                      <a:pt x="22113" y="258647"/>
                    </a:lnTo>
                    <a:lnTo>
                      <a:pt x="19338" y="255634"/>
                    </a:lnTo>
                    <a:lnTo>
                      <a:pt x="16333" y="249059"/>
                    </a:lnTo>
                    <a:lnTo>
                      <a:pt x="13200" y="240490"/>
                    </a:lnTo>
                    <a:lnTo>
                      <a:pt x="9973" y="230893"/>
                    </a:lnTo>
                    <a:lnTo>
                      <a:pt x="6837" y="220625"/>
                    </a:lnTo>
                    <a:lnTo>
                      <a:pt x="4117" y="209641"/>
                    </a:lnTo>
                    <a:lnTo>
                      <a:pt x="1963" y="197944"/>
                    </a:lnTo>
                    <a:lnTo>
                      <a:pt x="519" y="185793"/>
                    </a:lnTo>
                    <a:lnTo>
                      <a:pt x="0" y="173626"/>
                    </a:lnTo>
                    <a:lnTo>
                      <a:pt x="436" y="161699"/>
                    </a:lnTo>
                    <a:lnTo>
                      <a:pt x="1864" y="150248"/>
                    </a:lnTo>
                    <a:lnTo>
                      <a:pt x="4418" y="139556"/>
                    </a:lnTo>
                    <a:lnTo>
                      <a:pt x="8061" y="129700"/>
                    </a:lnTo>
                    <a:lnTo>
                      <a:pt x="12625" y="120590"/>
                    </a:lnTo>
                    <a:lnTo>
                      <a:pt x="17905" y="112077"/>
                    </a:lnTo>
                    <a:lnTo>
                      <a:pt x="23718" y="104016"/>
                    </a:lnTo>
                    <a:lnTo>
                      <a:pt x="30078" y="96449"/>
                    </a:lnTo>
                    <a:lnTo>
                      <a:pt x="37177" y="89585"/>
                    </a:lnTo>
                    <a:lnTo>
                      <a:pt x="45066" y="83480"/>
                    </a:lnTo>
                    <a:lnTo>
                      <a:pt x="53651" y="77887"/>
                    </a:lnTo>
                    <a:lnTo>
                      <a:pt x="62793" y="72364"/>
                    </a:lnTo>
                    <a:lnTo>
                      <a:pt x="72356" y="66646"/>
                    </a:lnTo>
                    <a:lnTo>
                      <a:pt x="82388" y="60651"/>
                    </a:lnTo>
                    <a:lnTo>
                      <a:pt x="93107" y="54394"/>
                    </a:lnTo>
                    <a:lnTo>
                      <a:pt x="104569" y="47923"/>
                    </a:lnTo>
                    <a:lnTo>
                      <a:pt x="116368" y="41288"/>
                    </a:lnTo>
                    <a:lnTo>
                      <a:pt x="127755" y="34535"/>
                    </a:lnTo>
                    <a:lnTo>
                      <a:pt x="138329" y="27707"/>
                    </a:lnTo>
                    <a:lnTo>
                      <a:pt x="147746" y="21133"/>
                    </a:lnTo>
                    <a:lnTo>
                      <a:pt x="156473" y="14781"/>
                    </a:lnTo>
                    <a:lnTo>
                      <a:pt x="165270" y="8092"/>
                    </a:lnTo>
                    <a:lnTo>
                      <a:pt x="17556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658812" y="1784448"/>
                <a:ext cx="209076" cy="437034"/>
              </a:xfrm>
              <a:custGeom>
                <a:avLst/>
                <a:gdLst/>
                <a:ahLst/>
                <a:cxnLst/>
                <a:rect l="0" t="0" r="0" b="0"/>
                <a:pathLst>
                  <a:path w="209076" h="437034">
                    <a:moveTo>
                      <a:pt x="1" y="0"/>
                    </a:moveTo>
                    <a:lnTo>
                      <a:pt x="1" y="14669"/>
                    </a:lnTo>
                    <a:lnTo>
                      <a:pt x="0" y="28580"/>
                    </a:lnTo>
                    <a:lnTo>
                      <a:pt x="5" y="43069"/>
                    </a:lnTo>
                    <a:lnTo>
                      <a:pt x="178" y="57925"/>
                    </a:lnTo>
                    <a:lnTo>
                      <a:pt x="827" y="72453"/>
                    </a:lnTo>
                    <a:lnTo>
                      <a:pt x="2076" y="86281"/>
                    </a:lnTo>
                    <a:lnTo>
                      <a:pt x="3728" y="99838"/>
                    </a:lnTo>
                    <a:lnTo>
                      <a:pt x="5377" y="114146"/>
                    </a:lnTo>
                    <a:lnTo>
                      <a:pt x="6780" y="129733"/>
                    </a:lnTo>
                    <a:lnTo>
                      <a:pt x="7873" y="146474"/>
                    </a:lnTo>
                    <a:lnTo>
                      <a:pt x="8681" y="163869"/>
                    </a:lnTo>
                    <a:lnTo>
                      <a:pt x="9259" y="181544"/>
                    </a:lnTo>
                    <a:lnTo>
                      <a:pt x="9664" y="199463"/>
                    </a:lnTo>
                    <a:lnTo>
                      <a:pt x="9943" y="217852"/>
                    </a:lnTo>
                    <a:lnTo>
                      <a:pt x="10134" y="236802"/>
                    </a:lnTo>
                    <a:lnTo>
                      <a:pt x="10264" y="255950"/>
                    </a:lnTo>
                    <a:lnTo>
                      <a:pt x="10351" y="274585"/>
                    </a:lnTo>
                    <a:lnTo>
                      <a:pt x="10410" y="292344"/>
                    </a:lnTo>
                    <a:lnTo>
                      <a:pt x="10450" y="309202"/>
                    </a:lnTo>
                    <a:lnTo>
                      <a:pt x="10477" y="325290"/>
                    </a:lnTo>
                    <a:lnTo>
                      <a:pt x="10495" y="340780"/>
                    </a:lnTo>
                    <a:lnTo>
                      <a:pt x="10506" y="355828"/>
                    </a:lnTo>
                    <a:lnTo>
                      <a:pt x="10514" y="370559"/>
                    </a:lnTo>
                    <a:lnTo>
                      <a:pt x="10496" y="384977"/>
                    </a:lnTo>
                    <a:lnTo>
                      <a:pt x="9646" y="395885"/>
                    </a:lnTo>
                    <a:lnTo>
                      <a:pt x="7892" y="399478"/>
                    </a:lnTo>
                    <a:lnTo>
                      <a:pt x="6920" y="397450"/>
                    </a:lnTo>
                    <a:lnTo>
                      <a:pt x="7133" y="391811"/>
                    </a:lnTo>
                    <a:lnTo>
                      <a:pt x="8340" y="383675"/>
                    </a:lnTo>
                    <a:lnTo>
                      <a:pt x="10273" y="373748"/>
                    </a:lnTo>
                    <a:lnTo>
                      <a:pt x="12714" y="362545"/>
                    </a:lnTo>
                    <a:lnTo>
                      <a:pt x="15503" y="350445"/>
                    </a:lnTo>
                    <a:lnTo>
                      <a:pt x="18533" y="337731"/>
                    </a:lnTo>
                    <a:lnTo>
                      <a:pt x="21891" y="324927"/>
                    </a:lnTo>
                    <a:lnTo>
                      <a:pt x="25831" y="312784"/>
                    </a:lnTo>
                    <a:lnTo>
                      <a:pt x="30453" y="301659"/>
                    </a:lnTo>
                    <a:lnTo>
                      <a:pt x="35863" y="291714"/>
                    </a:lnTo>
                    <a:lnTo>
                      <a:pt x="42253" y="283097"/>
                    </a:lnTo>
                    <a:lnTo>
                      <a:pt x="49633" y="275750"/>
                    </a:lnTo>
                    <a:lnTo>
                      <a:pt x="58030" y="269627"/>
                    </a:lnTo>
                    <a:lnTo>
                      <a:pt x="67569" y="264797"/>
                    </a:lnTo>
                    <a:lnTo>
                      <a:pt x="78205" y="261181"/>
                    </a:lnTo>
                    <a:lnTo>
                      <a:pt x="89600" y="258903"/>
                    </a:lnTo>
                    <a:lnTo>
                      <a:pt x="101242" y="258347"/>
                    </a:lnTo>
                    <a:lnTo>
                      <a:pt x="112804" y="259566"/>
                    </a:lnTo>
                    <a:lnTo>
                      <a:pt x="124008" y="262334"/>
                    </a:lnTo>
                    <a:lnTo>
                      <a:pt x="134530" y="266326"/>
                    </a:lnTo>
                    <a:lnTo>
                      <a:pt x="144273" y="271235"/>
                    </a:lnTo>
                    <a:lnTo>
                      <a:pt x="153307" y="276970"/>
                    </a:lnTo>
                    <a:lnTo>
                      <a:pt x="161769" y="283643"/>
                    </a:lnTo>
                    <a:lnTo>
                      <a:pt x="169799" y="291240"/>
                    </a:lnTo>
                    <a:lnTo>
                      <a:pt x="177518" y="299630"/>
                    </a:lnTo>
                    <a:lnTo>
                      <a:pt x="185015" y="308639"/>
                    </a:lnTo>
                    <a:lnTo>
                      <a:pt x="192345" y="318113"/>
                    </a:lnTo>
                    <a:lnTo>
                      <a:pt x="199063" y="328085"/>
                    </a:lnTo>
                    <a:lnTo>
                      <a:pt x="204286" y="338765"/>
                    </a:lnTo>
                    <a:lnTo>
                      <a:pt x="207640" y="350205"/>
                    </a:lnTo>
                    <a:lnTo>
                      <a:pt x="209075" y="362159"/>
                    </a:lnTo>
                    <a:lnTo>
                      <a:pt x="208601" y="374183"/>
                    </a:lnTo>
                    <a:lnTo>
                      <a:pt x="206423" y="386002"/>
                    </a:lnTo>
                    <a:lnTo>
                      <a:pt x="202709" y="397209"/>
                    </a:lnTo>
                    <a:lnTo>
                      <a:pt x="197483" y="407203"/>
                    </a:lnTo>
                    <a:lnTo>
                      <a:pt x="190890" y="415768"/>
                    </a:lnTo>
                    <a:lnTo>
                      <a:pt x="182856" y="422857"/>
                    </a:lnTo>
                    <a:lnTo>
                      <a:pt x="173029" y="428410"/>
                    </a:lnTo>
                    <a:lnTo>
                      <a:pt x="161388" y="432551"/>
                    </a:lnTo>
                    <a:lnTo>
                      <a:pt x="148502" y="435368"/>
                    </a:lnTo>
                    <a:lnTo>
                      <a:pt x="135323" y="436826"/>
                    </a:lnTo>
                    <a:lnTo>
                      <a:pt x="122425" y="437033"/>
                    </a:lnTo>
                    <a:lnTo>
                      <a:pt x="110005" y="436209"/>
                    </a:lnTo>
                    <a:lnTo>
                      <a:pt x="98058" y="434594"/>
                    </a:lnTo>
                    <a:lnTo>
                      <a:pt x="86505" y="432394"/>
                    </a:lnTo>
                    <a:lnTo>
                      <a:pt x="75256" y="429614"/>
                    </a:lnTo>
                    <a:lnTo>
                      <a:pt x="64228" y="426070"/>
                    </a:lnTo>
                    <a:lnTo>
                      <a:pt x="53370" y="421731"/>
                    </a:lnTo>
                    <a:lnTo>
                      <a:pt x="43090" y="417002"/>
                    </a:lnTo>
                    <a:lnTo>
                      <a:pt x="33233" y="412169"/>
                    </a:lnTo>
                    <a:lnTo>
                      <a:pt x="22929" y="406809"/>
                    </a:lnTo>
                    <a:lnTo>
                      <a:pt x="10530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3" name="Freeform 22"/>
            <p:cNvSpPr/>
            <p:nvPr/>
          </p:nvSpPr>
          <p:spPr>
            <a:xfrm>
              <a:off x="6896165" y="1958300"/>
              <a:ext cx="213359" cy="252685"/>
            </a:xfrm>
            <a:custGeom>
              <a:avLst/>
              <a:gdLst/>
              <a:ahLst/>
              <a:cxnLst/>
              <a:rect l="0" t="0" r="0" b="0"/>
              <a:pathLst>
                <a:path w="213359" h="252685">
                  <a:moveTo>
                    <a:pt x="189514" y="0"/>
                  </a:moveTo>
                  <a:lnTo>
                    <a:pt x="180712" y="2934"/>
                  </a:lnTo>
                  <a:lnTo>
                    <a:pt x="172366" y="5716"/>
                  </a:lnTo>
                  <a:lnTo>
                    <a:pt x="163672" y="8620"/>
                  </a:lnTo>
                  <a:lnTo>
                    <a:pt x="154724" y="11834"/>
                  </a:lnTo>
                  <a:lnTo>
                    <a:pt x="145877" y="15647"/>
                  </a:lnTo>
                  <a:lnTo>
                    <a:pt x="137337" y="20164"/>
                  </a:lnTo>
                  <a:lnTo>
                    <a:pt x="129149" y="25328"/>
                  </a:lnTo>
                  <a:lnTo>
                    <a:pt x="121271" y="31015"/>
                  </a:lnTo>
                  <a:lnTo>
                    <a:pt x="113642" y="37100"/>
                  </a:lnTo>
                  <a:lnTo>
                    <a:pt x="106195" y="43473"/>
                  </a:lnTo>
                  <a:lnTo>
                    <a:pt x="98883" y="50050"/>
                  </a:lnTo>
                  <a:lnTo>
                    <a:pt x="91676" y="56773"/>
                  </a:lnTo>
                  <a:lnTo>
                    <a:pt x="85039" y="63762"/>
                  </a:lnTo>
                  <a:lnTo>
                    <a:pt x="79874" y="71293"/>
                  </a:lnTo>
                  <a:lnTo>
                    <a:pt x="76562" y="79464"/>
                  </a:lnTo>
                  <a:lnTo>
                    <a:pt x="75324" y="87902"/>
                  </a:lnTo>
                  <a:lnTo>
                    <a:pt x="76463" y="95880"/>
                  </a:lnTo>
                  <a:lnTo>
                    <a:pt x="79905" y="103016"/>
                  </a:lnTo>
                  <a:lnTo>
                    <a:pt x="85452" y="109111"/>
                  </a:lnTo>
                  <a:lnTo>
                    <a:pt x="92979" y="113981"/>
                  </a:lnTo>
                  <a:lnTo>
                    <a:pt x="102222" y="117660"/>
                  </a:lnTo>
                  <a:lnTo>
                    <a:pt x="112832" y="120335"/>
                  </a:lnTo>
                  <a:lnTo>
                    <a:pt x="124468" y="122229"/>
                  </a:lnTo>
                  <a:lnTo>
                    <a:pt x="136834" y="123560"/>
                  </a:lnTo>
                  <a:lnTo>
                    <a:pt x="149218" y="124984"/>
                  </a:lnTo>
                  <a:lnTo>
                    <a:pt x="160541" y="127546"/>
                  </a:lnTo>
                  <a:lnTo>
                    <a:pt x="170304" y="131719"/>
                  </a:lnTo>
                  <a:lnTo>
                    <a:pt x="178688" y="137305"/>
                  </a:lnTo>
                  <a:lnTo>
                    <a:pt x="186249" y="143736"/>
                  </a:lnTo>
                  <a:lnTo>
                    <a:pt x="193405" y="150587"/>
                  </a:lnTo>
                  <a:lnTo>
                    <a:pt x="200063" y="157947"/>
                  </a:lnTo>
                  <a:lnTo>
                    <a:pt x="205717" y="166317"/>
                  </a:lnTo>
                  <a:lnTo>
                    <a:pt x="210141" y="175894"/>
                  </a:lnTo>
                  <a:lnTo>
                    <a:pt x="212927" y="186104"/>
                  </a:lnTo>
                  <a:lnTo>
                    <a:pt x="213358" y="195817"/>
                  </a:lnTo>
                  <a:lnTo>
                    <a:pt x="211274" y="204427"/>
                  </a:lnTo>
                  <a:lnTo>
                    <a:pt x="207127" y="212003"/>
                  </a:lnTo>
                  <a:lnTo>
                    <a:pt x="201677" y="219006"/>
                  </a:lnTo>
                  <a:lnTo>
                    <a:pt x="195492" y="225781"/>
                  </a:lnTo>
                  <a:lnTo>
                    <a:pt x="188581" y="232180"/>
                  </a:lnTo>
                  <a:lnTo>
                    <a:pt x="180512" y="237659"/>
                  </a:lnTo>
                  <a:lnTo>
                    <a:pt x="171124" y="241979"/>
                  </a:lnTo>
                  <a:lnTo>
                    <a:pt x="160532" y="245204"/>
                  </a:lnTo>
                  <a:lnTo>
                    <a:pt x="148965" y="247527"/>
                  </a:lnTo>
                  <a:lnTo>
                    <a:pt x="136660" y="249163"/>
                  </a:lnTo>
                  <a:lnTo>
                    <a:pt x="123822" y="250295"/>
                  </a:lnTo>
                  <a:lnTo>
                    <a:pt x="110603" y="251071"/>
                  </a:lnTo>
                  <a:lnTo>
                    <a:pt x="97122" y="251599"/>
                  </a:lnTo>
                  <a:lnTo>
                    <a:pt x="83461" y="251956"/>
                  </a:lnTo>
                  <a:lnTo>
                    <a:pt x="69677" y="252196"/>
                  </a:lnTo>
                  <a:lnTo>
                    <a:pt x="55826" y="252357"/>
                  </a:lnTo>
                  <a:lnTo>
                    <a:pt x="42545" y="252466"/>
                  </a:lnTo>
                  <a:lnTo>
                    <a:pt x="29735" y="252550"/>
                  </a:lnTo>
                  <a:lnTo>
                    <a:pt x="16270" y="25261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57982" y="136870"/>
            <a:ext cx="2358329" cy="631711"/>
            <a:chOff x="157982" y="136870"/>
            <a:chExt cx="2358329" cy="631711"/>
          </a:xfrm>
        </p:grpSpPr>
        <p:sp>
          <p:nvSpPr>
            <p:cNvPr id="2" name="Freeform 1"/>
            <p:cNvSpPr/>
            <p:nvPr/>
          </p:nvSpPr>
          <p:spPr>
            <a:xfrm>
              <a:off x="157982" y="136870"/>
              <a:ext cx="252630" cy="443712"/>
            </a:xfrm>
            <a:custGeom>
              <a:avLst/>
              <a:gdLst/>
              <a:ahLst/>
              <a:cxnLst/>
              <a:rect l="0" t="0" r="0" b="0"/>
              <a:pathLst>
                <a:path w="252630" h="443712">
                  <a:moveTo>
                    <a:pt x="21002" y="0"/>
                  </a:moveTo>
                  <a:lnTo>
                    <a:pt x="18135" y="11735"/>
                  </a:lnTo>
                  <a:lnTo>
                    <a:pt x="15993" y="22864"/>
                  </a:lnTo>
                  <a:lnTo>
                    <a:pt x="14390" y="34467"/>
                  </a:lnTo>
                  <a:lnTo>
                    <a:pt x="13210" y="46801"/>
                  </a:lnTo>
                  <a:lnTo>
                    <a:pt x="12361" y="60109"/>
                  </a:lnTo>
                  <a:lnTo>
                    <a:pt x="11759" y="74423"/>
                  </a:lnTo>
                  <a:lnTo>
                    <a:pt x="11172" y="89773"/>
                  </a:lnTo>
                  <a:lnTo>
                    <a:pt x="10239" y="106283"/>
                  </a:lnTo>
                  <a:lnTo>
                    <a:pt x="8797" y="123908"/>
                  </a:lnTo>
                  <a:lnTo>
                    <a:pt x="7014" y="142471"/>
                  </a:lnTo>
                  <a:lnTo>
                    <a:pt x="5277" y="161762"/>
                  </a:lnTo>
                  <a:lnTo>
                    <a:pt x="3815" y="181586"/>
                  </a:lnTo>
                  <a:lnTo>
                    <a:pt x="2683" y="201626"/>
                  </a:lnTo>
                  <a:lnTo>
                    <a:pt x="1848" y="221459"/>
                  </a:lnTo>
                  <a:lnTo>
                    <a:pt x="1252" y="240873"/>
                  </a:lnTo>
                  <a:lnTo>
                    <a:pt x="835" y="259842"/>
                  </a:lnTo>
                  <a:lnTo>
                    <a:pt x="548" y="278426"/>
                  </a:lnTo>
                  <a:lnTo>
                    <a:pt x="352" y="296704"/>
                  </a:lnTo>
                  <a:lnTo>
                    <a:pt x="218" y="314590"/>
                  </a:lnTo>
                  <a:lnTo>
                    <a:pt x="128" y="331842"/>
                  </a:lnTo>
                  <a:lnTo>
                    <a:pt x="68" y="348376"/>
                  </a:lnTo>
                  <a:lnTo>
                    <a:pt x="27" y="364260"/>
                  </a:lnTo>
                  <a:lnTo>
                    <a:pt x="0" y="379621"/>
                  </a:lnTo>
                  <a:lnTo>
                    <a:pt x="0" y="394568"/>
                  </a:lnTo>
                  <a:lnTo>
                    <a:pt x="679" y="408555"/>
                  </a:lnTo>
                  <a:lnTo>
                    <a:pt x="3264" y="420438"/>
                  </a:lnTo>
                  <a:lnTo>
                    <a:pt x="8267" y="429756"/>
                  </a:lnTo>
                  <a:lnTo>
                    <a:pt x="15393" y="436520"/>
                  </a:lnTo>
                  <a:lnTo>
                    <a:pt x="23928" y="440859"/>
                  </a:lnTo>
                  <a:lnTo>
                    <a:pt x="33306" y="443111"/>
                  </a:lnTo>
                  <a:lnTo>
                    <a:pt x="43499" y="443711"/>
                  </a:lnTo>
                  <a:lnTo>
                    <a:pt x="54916" y="443075"/>
                  </a:lnTo>
                  <a:lnTo>
                    <a:pt x="67702" y="441553"/>
                  </a:lnTo>
                  <a:lnTo>
                    <a:pt x="81728" y="439570"/>
                  </a:lnTo>
                  <a:lnTo>
                    <a:pt x="96752" y="437628"/>
                  </a:lnTo>
                  <a:lnTo>
                    <a:pt x="112531" y="435992"/>
                  </a:lnTo>
                  <a:lnTo>
                    <a:pt x="128856" y="434726"/>
                  </a:lnTo>
                  <a:lnTo>
                    <a:pt x="145568" y="433794"/>
                  </a:lnTo>
                  <a:lnTo>
                    <a:pt x="162534" y="433128"/>
                  </a:lnTo>
                  <a:lnTo>
                    <a:pt x="179297" y="432662"/>
                  </a:lnTo>
                  <a:lnTo>
                    <a:pt x="196924" y="432289"/>
                  </a:lnTo>
                  <a:lnTo>
                    <a:pt x="219197" y="431977"/>
                  </a:lnTo>
                  <a:lnTo>
                    <a:pt x="25262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45272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2"/>
                  </a:lnTo>
                  <a:lnTo>
                    <a:pt x="206" y="50066"/>
                  </a:lnTo>
                  <a:lnTo>
                    <a:pt x="1108" y="65035"/>
                  </a:lnTo>
                  <a:lnTo>
                    <a:pt x="3906" y="84914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0611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5367" y="389554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57"/>
                  </a:lnTo>
                  <a:lnTo>
                    <a:pt x="7970" y="50132"/>
                  </a:lnTo>
                  <a:lnTo>
                    <a:pt x="9467" y="63812"/>
                  </a:lnTo>
                  <a:lnTo>
                    <a:pt x="11313" y="77033"/>
                  </a:lnTo>
                  <a:lnTo>
                    <a:pt x="13380" y="89830"/>
                  </a:lnTo>
                  <a:lnTo>
                    <a:pt x="15313" y="102558"/>
                  </a:lnTo>
                  <a:lnTo>
                    <a:pt x="16922" y="115418"/>
                  </a:lnTo>
                  <a:lnTo>
                    <a:pt x="18648" y="127315"/>
                  </a:lnTo>
                  <a:lnTo>
                    <a:pt x="21041" y="134666"/>
                  </a:lnTo>
                  <a:lnTo>
                    <a:pt x="23314" y="135354"/>
                  </a:lnTo>
                  <a:lnTo>
                    <a:pt x="24428" y="131133"/>
                  </a:lnTo>
                  <a:lnTo>
                    <a:pt x="24447" y="123653"/>
                  </a:lnTo>
                  <a:lnTo>
                    <a:pt x="23933" y="114002"/>
                  </a:lnTo>
                  <a:lnTo>
                    <a:pt x="23295" y="102902"/>
                  </a:lnTo>
                  <a:lnTo>
                    <a:pt x="22882" y="90998"/>
                  </a:lnTo>
                  <a:lnTo>
                    <a:pt x="23059" y="78918"/>
                  </a:lnTo>
                  <a:lnTo>
                    <a:pt x="23968" y="67012"/>
                  </a:lnTo>
                  <a:lnTo>
                    <a:pt x="25884" y="55555"/>
                  </a:lnTo>
                  <a:lnTo>
                    <a:pt x="29298" y="44852"/>
                  </a:lnTo>
                  <a:lnTo>
                    <a:pt x="34336" y="35001"/>
                  </a:lnTo>
                  <a:lnTo>
                    <a:pt x="40819" y="26571"/>
                  </a:lnTo>
                  <a:lnTo>
                    <a:pt x="48459" y="20643"/>
                  </a:lnTo>
                  <a:lnTo>
                    <a:pt x="56961" y="17590"/>
                  </a:lnTo>
                  <a:lnTo>
                    <a:pt x="65922" y="17320"/>
                  </a:lnTo>
                  <a:lnTo>
                    <a:pt x="74848" y="19639"/>
                  </a:lnTo>
                  <a:lnTo>
                    <a:pt x="83472" y="24169"/>
                  </a:lnTo>
                  <a:lnTo>
                    <a:pt x="91565" y="30767"/>
                  </a:lnTo>
                  <a:lnTo>
                    <a:pt x="98855" y="39606"/>
                  </a:lnTo>
                  <a:lnTo>
                    <a:pt x="105272" y="50579"/>
                  </a:lnTo>
                  <a:lnTo>
                    <a:pt x="110752" y="63180"/>
                  </a:lnTo>
                  <a:lnTo>
                    <a:pt x="115142" y="76701"/>
                  </a:lnTo>
                  <a:lnTo>
                    <a:pt x="118468" y="90640"/>
                  </a:lnTo>
                  <a:lnTo>
                    <a:pt x="120895" y="104710"/>
                  </a:lnTo>
                  <a:lnTo>
                    <a:pt x="122879" y="120434"/>
                  </a:lnTo>
                  <a:lnTo>
                    <a:pt x="124595" y="142538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4876" y="284269"/>
              <a:ext cx="9477" cy="263213"/>
            </a:xfrm>
            <a:custGeom>
              <a:avLst/>
              <a:gdLst/>
              <a:ahLst/>
              <a:cxnLst/>
              <a:rect l="0" t="0" r="0" b="0"/>
              <a:pathLst>
                <a:path w="9477" h="263213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5" y="57648"/>
                  </a:lnTo>
                  <a:lnTo>
                    <a:pt x="242" y="74017"/>
                  </a:lnTo>
                  <a:lnTo>
                    <a:pt x="0" y="91359"/>
                  </a:lnTo>
                  <a:lnTo>
                    <a:pt x="365" y="108746"/>
                  </a:lnTo>
                  <a:lnTo>
                    <a:pt x="1420" y="125653"/>
                  </a:lnTo>
                  <a:lnTo>
                    <a:pt x="2942" y="141933"/>
                  </a:lnTo>
                  <a:lnTo>
                    <a:pt x="4502" y="157630"/>
                  </a:lnTo>
                  <a:lnTo>
                    <a:pt x="5845" y="172853"/>
                  </a:lnTo>
                  <a:lnTo>
                    <a:pt x="6901" y="187688"/>
                  </a:lnTo>
                  <a:lnTo>
                    <a:pt x="7798" y="203959"/>
                  </a:lnTo>
                  <a:lnTo>
                    <a:pt x="8611" y="226453"/>
                  </a:lnTo>
                  <a:lnTo>
                    <a:pt x="947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6364" y="336911"/>
              <a:ext cx="104331" cy="189514"/>
            </a:xfrm>
            <a:custGeom>
              <a:avLst/>
              <a:gdLst/>
              <a:ahLst/>
              <a:cxnLst/>
              <a:rect l="0" t="0" r="0" b="0"/>
              <a:pathLst>
                <a:path w="104331" h="189514">
                  <a:moveTo>
                    <a:pt x="62216" y="0"/>
                  </a:moveTo>
                  <a:lnTo>
                    <a:pt x="56348" y="8735"/>
                  </a:lnTo>
                  <a:lnTo>
                    <a:pt x="50784" y="16441"/>
                  </a:lnTo>
                  <a:lnTo>
                    <a:pt x="44985" y="23843"/>
                  </a:lnTo>
                  <a:lnTo>
                    <a:pt x="38904" y="31105"/>
                  </a:lnTo>
                  <a:lnTo>
                    <a:pt x="32574" y="38283"/>
                  </a:lnTo>
                  <a:lnTo>
                    <a:pt x="26051" y="45413"/>
                  </a:lnTo>
                  <a:lnTo>
                    <a:pt x="19547" y="52676"/>
                  </a:lnTo>
                  <a:lnTo>
                    <a:pt x="13413" y="60391"/>
                  </a:lnTo>
                  <a:lnTo>
                    <a:pt x="7823" y="68696"/>
                  </a:lnTo>
                  <a:lnTo>
                    <a:pt x="3257" y="77562"/>
                  </a:lnTo>
                  <a:lnTo>
                    <a:pt x="553" y="86891"/>
                  </a:lnTo>
                  <a:lnTo>
                    <a:pt x="0" y="96571"/>
                  </a:lnTo>
                  <a:lnTo>
                    <a:pt x="1409" y="106342"/>
                  </a:lnTo>
                  <a:lnTo>
                    <a:pt x="4407" y="115822"/>
                  </a:lnTo>
                  <a:lnTo>
                    <a:pt x="8609" y="124820"/>
                  </a:lnTo>
                  <a:lnTo>
                    <a:pt x="13851" y="133165"/>
                  </a:lnTo>
                  <a:lnTo>
                    <a:pt x="20185" y="140625"/>
                  </a:lnTo>
                  <a:lnTo>
                    <a:pt x="27551" y="147161"/>
                  </a:lnTo>
                  <a:lnTo>
                    <a:pt x="35783" y="152889"/>
                  </a:lnTo>
                  <a:lnTo>
                    <a:pt x="44687" y="157979"/>
                  </a:lnTo>
                  <a:lnTo>
                    <a:pt x="54076" y="162593"/>
                  </a:lnTo>
                  <a:lnTo>
                    <a:pt x="63546" y="166905"/>
                  </a:lnTo>
                  <a:lnTo>
                    <a:pt x="73507" y="171635"/>
                  </a:lnTo>
                  <a:lnTo>
                    <a:pt x="85950" y="178318"/>
                  </a:lnTo>
                  <a:lnTo>
                    <a:pt x="10433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21222" y="442196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1" y="32445"/>
                  </a:lnTo>
                  <a:lnTo>
                    <a:pt x="11490" y="42264"/>
                  </a:lnTo>
                  <a:lnTo>
                    <a:pt x="14319" y="51729"/>
                  </a:lnTo>
                  <a:lnTo>
                    <a:pt x="17348" y="61677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00165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73865" y="400082"/>
              <a:ext cx="157928" cy="157929"/>
            </a:xfrm>
            <a:custGeom>
              <a:avLst/>
              <a:gdLst/>
              <a:ahLst/>
              <a:cxnLst/>
              <a:rect l="0" t="0" r="0" b="0"/>
              <a:pathLst>
                <a:path w="157928" h="157929">
                  <a:moveTo>
                    <a:pt x="0" y="0"/>
                  </a:moveTo>
                  <a:lnTo>
                    <a:pt x="2934" y="8869"/>
                  </a:lnTo>
                  <a:lnTo>
                    <a:pt x="5716" y="17856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5" y="61023"/>
                  </a:lnTo>
                  <a:lnTo>
                    <a:pt x="21423" y="72135"/>
                  </a:lnTo>
                  <a:lnTo>
                    <a:pt x="24814" y="83119"/>
                  </a:lnTo>
                  <a:lnTo>
                    <a:pt x="28223" y="93907"/>
                  </a:lnTo>
                  <a:lnTo>
                    <a:pt x="30936" y="101789"/>
                  </a:lnTo>
                  <a:lnTo>
                    <a:pt x="32213" y="103361"/>
                  </a:lnTo>
                  <a:lnTo>
                    <a:pt x="32579" y="99659"/>
                  </a:lnTo>
                  <a:lnTo>
                    <a:pt x="32542" y="92371"/>
                  </a:lnTo>
                  <a:lnTo>
                    <a:pt x="32371" y="82740"/>
                  </a:lnTo>
                  <a:lnTo>
                    <a:pt x="32191" y="71599"/>
                  </a:lnTo>
                  <a:lnTo>
                    <a:pt x="32374" y="59806"/>
                  </a:lnTo>
                  <a:lnTo>
                    <a:pt x="33544" y="48317"/>
                  </a:lnTo>
                  <a:lnTo>
                    <a:pt x="35961" y="37633"/>
                  </a:lnTo>
                  <a:lnTo>
                    <a:pt x="39718" y="28487"/>
                  </a:lnTo>
                  <a:lnTo>
                    <a:pt x="44913" y="22000"/>
                  </a:lnTo>
                  <a:lnTo>
                    <a:pt x="51441" y="18529"/>
                  </a:lnTo>
                  <a:lnTo>
                    <a:pt x="58909" y="17791"/>
                  </a:lnTo>
                  <a:lnTo>
                    <a:pt x="66751" y="19255"/>
                  </a:lnTo>
                  <a:lnTo>
                    <a:pt x="74612" y="22381"/>
                  </a:lnTo>
                  <a:lnTo>
                    <a:pt x="82344" y="26710"/>
                  </a:lnTo>
                  <a:lnTo>
                    <a:pt x="89916" y="31890"/>
                  </a:lnTo>
                  <a:lnTo>
                    <a:pt x="97337" y="37664"/>
                  </a:lnTo>
                  <a:lnTo>
                    <a:pt x="104473" y="44012"/>
                  </a:lnTo>
                  <a:lnTo>
                    <a:pt x="111046" y="51111"/>
                  </a:lnTo>
                  <a:lnTo>
                    <a:pt x="116956" y="59002"/>
                  </a:lnTo>
                  <a:lnTo>
                    <a:pt x="122418" y="67591"/>
                  </a:lnTo>
                  <a:lnTo>
                    <a:pt x="127853" y="76735"/>
                  </a:lnTo>
                  <a:lnTo>
                    <a:pt x="133504" y="86296"/>
                  </a:lnTo>
                  <a:lnTo>
                    <a:pt x="139136" y="96279"/>
                  </a:lnTo>
                  <a:lnTo>
                    <a:pt x="144680" y="108129"/>
                  </a:lnTo>
                  <a:lnTo>
                    <a:pt x="150629" y="126237"/>
                  </a:lnTo>
                  <a:lnTo>
                    <a:pt x="15792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26507" y="443738"/>
              <a:ext cx="241526" cy="324843"/>
            </a:xfrm>
            <a:custGeom>
              <a:avLst/>
              <a:gdLst/>
              <a:ahLst/>
              <a:cxnLst/>
              <a:rect l="0" t="0" r="0" b="0"/>
              <a:pathLst>
                <a:path w="241526" h="324843">
                  <a:moveTo>
                    <a:pt x="210570" y="103743"/>
                  </a:moveTo>
                  <a:lnTo>
                    <a:pt x="216438" y="97809"/>
                  </a:lnTo>
                  <a:lnTo>
                    <a:pt x="222002" y="91604"/>
                  </a:lnTo>
                  <a:lnTo>
                    <a:pt x="227788" y="84508"/>
                  </a:lnTo>
                  <a:lnTo>
                    <a:pt x="233350" y="76568"/>
                  </a:lnTo>
                  <a:lnTo>
                    <a:pt x="237735" y="67922"/>
                  </a:lnTo>
                  <a:lnTo>
                    <a:pt x="240499" y="58732"/>
                  </a:lnTo>
                  <a:lnTo>
                    <a:pt x="241525" y="49305"/>
                  </a:lnTo>
                  <a:lnTo>
                    <a:pt x="240770" y="40064"/>
                  </a:lnTo>
                  <a:lnTo>
                    <a:pt x="238402" y="31228"/>
                  </a:lnTo>
                  <a:lnTo>
                    <a:pt x="234558" y="22993"/>
                  </a:lnTo>
                  <a:lnTo>
                    <a:pt x="229245" y="15609"/>
                  </a:lnTo>
                  <a:lnTo>
                    <a:pt x="222602" y="9137"/>
                  </a:lnTo>
                  <a:lnTo>
                    <a:pt x="214874" y="3961"/>
                  </a:lnTo>
                  <a:lnTo>
                    <a:pt x="206318" y="838"/>
                  </a:lnTo>
                  <a:lnTo>
                    <a:pt x="197161" y="0"/>
                  </a:lnTo>
                  <a:lnTo>
                    <a:pt x="187742" y="1216"/>
                  </a:lnTo>
                  <a:lnTo>
                    <a:pt x="178499" y="4084"/>
                  </a:lnTo>
                  <a:lnTo>
                    <a:pt x="169660" y="8204"/>
                  </a:lnTo>
                  <a:lnTo>
                    <a:pt x="161420" y="13560"/>
                  </a:lnTo>
                  <a:lnTo>
                    <a:pt x="154031" y="20503"/>
                  </a:lnTo>
                  <a:lnTo>
                    <a:pt x="147552" y="29092"/>
                  </a:lnTo>
                  <a:lnTo>
                    <a:pt x="142201" y="38959"/>
                  </a:lnTo>
                  <a:lnTo>
                    <a:pt x="138428" y="49499"/>
                  </a:lnTo>
                  <a:lnTo>
                    <a:pt x="136340" y="60287"/>
                  </a:lnTo>
                  <a:lnTo>
                    <a:pt x="135903" y="70954"/>
                  </a:lnTo>
                  <a:lnTo>
                    <a:pt x="137122" y="81110"/>
                  </a:lnTo>
                  <a:lnTo>
                    <a:pt x="139834" y="90584"/>
                  </a:lnTo>
                  <a:lnTo>
                    <a:pt x="143925" y="98757"/>
                  </a:lnTo>
                  <a:lnTo>
                    <a:pt x="149411" y="104512"/>
                  </a:lnTo>
                  <a:lnTo>
                    <a:pt x="156164" y="107448"/>
                  </a:lnTo>
                  <a:lnTo>
                    <a:pt x="163628" y="107640"/>
                  </a:lnTo>
                  <a:lnTo>
                    <a:pt x="170943" y="105268"/>
                  </a:lnTo>
                  <a:lnTo>
                    <a:pt x="177636" y="100711"/>
                  </a:lnTo>
                  <a:lnTo>
                    <a:pt x="183602" y="94435"/>
                  </a:lnTo>
                  <a:lnTo>
                    <a:pt x="188917" y="86877"/>
                  </a:lnTo>
                  <a:lnTo>
                    <a:pt x="193728" y="78454"/>
                  </a:lnTo>
                  <a:lnTo>
                    <a:pt x="198662" y="71482"/>
                  </a:lnTo>
                  <a:lnTo>
                    <a:pt x="203938" y="69343"/>
                  </a:lnTo>
                  <a:lnTo>
                    <a:pt x="208758" y="72453"/>
                  </a:lnTo>
                  <a:lnTo>
                    <a:pt x="213056" y="79834"/>
                  </a:lnTo>
                  <a:lnTo>
                    <a:pt x="217009" y="90358"/>
                  </a:lnTo>
                  <a:lnTo>
                    <a:pt x="220765" y="102940"/>
                  </a:lnTo>
                  <a:lnTo>
                    <a:pt x="224413" y="116590"/>
                  </a:lnTo>
                  <a:lnTo>
                    <a:pt x="227992" y="130692"/>
                  </a:lnTo>
                  <a:lnTo>
                    <a:pt x="231201" y="144939"/>
                  </a:lnTo>
                  <a:lnTo>
                    <a:pt x="233441" y="159201"/>
                  </a:lnTo>
                  <a:lnTo>
                    <a:pt x="234456" y="173421"/>
                  </a:lnTo>
                  <a:lnTo>
                    <a:pt x="234152" y="187261"/>
                  </a:lnTo>
                  <a:lnTo>
                    <a:pt x="232426" y="200111"/>
                  </a:lnTo>
                  <a:lnTo>
                    <a:pt x="229374" y="211720"/>
                  </a:lnTo>
                  <a:lnTo>
                    <a:pt x="225224" y="222161"/>
                  </a:lnTo>
                  <a:lnTo>
                    <a:pt x="220230" y="231643"/>
                  </a:lnTo>
                  <a:lnTo>
                    <a:pt x="214607" y="240390"/>
                  </a:lnTo>
                  <a:lnTo>
                    <a:pt x="208207" y="248436"/>
                  </a:lnTo>
                  <a:lnTo>
                    <a:pt x="200548" y="255628"/>
                  </a:lnTo>
                  <a:lnTo>
                    <a:pt x="191466" y="261953"/>
                  </a:lnTo>
                  <a:lnTo>
                    <a:pt x="181096" y="267524"/>
                  </a:lnTo>
                  <a:lnTo>
                    <a:pt x="169685" y="272501"/>
                  </a:lnTo>
                  <a:lnTo>
                    <a:pt x="157489" y="277035"/>
                  </a:lnTo>
                  <a:lnTo>
                    <a:pt x="144724" y="281250"/>
                  </a:lnTo>
                  <a:lnTo>
                    <a:pt x="131556" y="285241"/>
                  </a:lnTo>
                  <a:lnTo>
                    <a:pt x="118109" y="289077"/>
                  </a:lnTo>
                  <a:lnTo>
                    <a:pt x="104471" y="292807"/>
                  </a:lnTo>
                  <a:lnTo>
                    <a:pt x="90702" y="296465"/>
                  </a:lnTo>
                  <a:lnTo>
                    <a:pt x="76854" y="300074"/>
                  </a:lnTo>
                  <a:lnTo>
                    <a:pt x="63176" y="303692"/>
                  </a:lnTo>
                  <a:lnTo>
                    <a:pt x="48568" y="307870"/>
                  </a:lnTo>
                  <a:lnTo>
                    <a:pt x="29510" y="314095"/>
                  </a:lnTo>
                  <a:lnTo>
                    <a:pt x="0" y="324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68704" y="178984"/>
              <a:ext cx="189514" cy="300436"/>
            </a:xfrm>
            <a:custGeom>
              <a:avLst/>
              <a:gdLst/>
              <a:ahLst/>
              <a:cxnLst/>
              <a:rect l="0" t="0" r="0" b="0"/>
              <a:pathLst>
                <a:path w="189514" h="300436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9" y="53525"/>
                  </a:lnTo>
                  <a:lnTo>
                    <a:pt x="4041" y="64172"/>
                  </a:lnTo>
                  <a:lnTo>
                    <a:pt x="7006" y="75812"/>
                  </a:lnTo>
                  <a:lnTo>
                    <a:pt x="10921" y="88703"/>
                  </a:lnTo>
                  <a:lnTo>
                    <a:pt x="15498" y="102610"/>
                  </a:lnTo>
                  <a:lnTo>
                    <a:pt x="20253" y="117013"/>
                  </a:lnTo>
                  <a:lnTo>
                    <a:pt x="24891" y="131547"/>
                  </a:lnTo>
                  <a:lnTo>
                    <a:pt x="29308" y="145880"/>
                  </a:lnTo>
                  <a:lnTo>
                    <a:pt x="33500" y="159650"/>
                  </a:lnTo>
                  <a:lnTo>
                    <a:pt x="37503" y="172727"/>
                  </a:lnTo>
                  <a:lnTo>
                    <a:pt x="41361" y="185320"/>
                  </a:lnTo>
                  <a:lnTo>
                    <a:pt x="45113" y="197857"/>
                  </a:lnTo>
                  <a:lnTo>
                    <a:pt x="48793" y="210590"/>
                  </a:lnTo>
                  <a:lnTo>
                    <a:pt x="52588" y="223433"/>
                  </a:lnTo>
                  <a:lnTo>
                    <a:pt x="56822" y="236062"/>
                  </a:lnTo>
                  <a:lnTo>
                    <a:pt x="61632" y="248301"/>
                  </a:lnTo>
                  <a:lnTo>
                    <a:pt x="66828" y="260130"/>
                  </a:lnTo>
                  <a:lnTo>
                    <a:pt x="72009" y="271607"/>
                  </a:lnTo>
                  <a:lnTo>
                    <a:pt x="76964" y="282776"/>
                  </a:lnTo>
                  <a:lnTo>
                    <a:pt x="82569" y="292574"/>
                  </a:lnTo>
                  <a:lnTo>
                    <a:pt x="89393" y="298751"/>
                  </a:lnTo>
                  <a:lnTo>
                    <a:pt x="96157" y="300435"/>
                  </a:lnTo>
                  <a:lnTo>
                    <a:pt x="102300" y="298374"/>
                  </a:lnTo>
                  <a:lnTo>
                    <a:pt x="107778" y="293594"/>
                  </a:lnTo>
                  <a:lnTo>
                    <a:pt x="112701" y="286769"/>
                  </a:lnTo>
                  <a:lnTo>
                    <a:pt x="117201" y="278194"/>
                  </a:lnTo>
                  <a:lnTo>
                    <a:pt x="121390" y="268155"/>
                  </a:lnTo>
                  <a:lnTo>
                    <a:pt x="125195" y="256966"/>
                  </a:lnTo>
                  <a:lnTo>
                    <a:pt x="128374" y="244920"/>
                  </a:lnTo>
                  <a:lnTo>
                    <a:pt x="130849" y="232260"/>
                  </a:lnTo>
                  <a:lnTo>
                    <a:pt x="132851" y="219333"/>
                  </a:lnTo>
                  <a:lnTo>
                    <a:pt x="134809" y="206580"/>
                  </a:lnTo>
                  <a:lnTo>
                    <a:pt x="136976" y="194221"/>
                  </a:lnTo>
                  <a:lnTo>
                    <a:pt x="139263" y="182125"/>
                  </a:lnTo>
                  <a:lnTo>
                    <a:pt x="141346" y="169929"/>
                  </a:lnTo>
                  <a:lnTo>
                    <a:pt x="143052" y="157424"/>
                  </a:lnTo>
                  <a:lnTo>
                    <a:pt x="144690" y="144566"/>
                  </a:lnTo>
                  <a:lnTo>
                    <a:pt x="146929" y="131394"/>
                  </a:lnTo>
                  <a:lnTo>
                    <a:pt x="150099" y="117973"/>
                  </a:lnTo>
                  <a:lnTo>
                    <a:pt x="154043" y="104366"/>
                  </a:lnTo>
                  <a:lnTo>
                    <a:pt x="158307" y="90625"/>
                  </a:lnTo>
                  <a:lnTo>
                    <a:pt x="162584" y="76799"/>
                  </a:lnTo>
                  <a:lnTo>
                    <a:pt x="166786" y="63138"/>
                  </a:lnTo>
                  <a:lnTo>
                    <a:pt x="171486" y="48543"/>
                  </a:lnTo>
                  <a:lnTo>
                    <a:pt x="178211" y="2949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3227" y="349523"/>
              <a:ext cx="142390" cy="149899"/>
            </a:xfrm>
            <a:custGeom>
              <a:avLst/>
              <a:gdLst/>
              <a:ahLst/>
              <a:cxnLst/>
              <a:rect l="0" t="0" r="0" b="0"/>
              <a:pathLst>
                <a:path w="142390" h="149899">
                  <a:moveTo>
                    <a:pt x="37104" y="50559"/>
                  </a:moveTo>
                  <a:lnTo>
                    <a:pt x="43039" y="59093"/>
                  </a:lnTo>
                  <a:lnTo>
                    <a:pt x="49243" y="64879"/>
                  </a:lnTo>
                  <a:lnTo>
                    <a:pt x="56334" y="68386"/>
                  </a:lnTo>
                  <a:lnTo>
                    <a:pt x="64102" y="69895"/>
                  </a:lnTo>
                  <a:lnTo>
                    <a:pt x="72100" y="69476"/>
                  </a:lnTo>
                  <a:lnTo>
                    <a:pt x="80028" y="67340"/>
                  </a:lnTo>
                  <a:lnTo>
                    <a:pt x="87283" y="63488"/>
                  </a:lnTo>
                  <a:lnTo>
                    <a:pt x="92932" y="57641"/>
                  </a:lnTo>
                  <a:lnTo>
                    <a:pt x="96600" y="49832"/>
                  </a:lnTo>
                  <a:lnTo>
                    <a:pt x="98093" y="40677"/>
                  </a:lnTo>
                  <a:lnTo>
                    <a:pt x="97131" y="31156"/>
                  </a:lnTo>
                  <a:lnTo>
                    <a:pt x="93817" y="21883"/>
                  </a:lnTo>
                  <a:lnTo>
                    <a:pt x="88527" y="13558"/>
                  </a:lnTo>
                  <a:lnTo>
                    <a:pt x="81705" y="7112"/>
                  </a:lnTo>
                  <a:lnTo>
                    <a:pt x="73754" y="2859"/>
                  </a:lnTo>
                  <a:lnTo>
                    <a:pt x="64996" y="616"/>
                  </a:lnTo>
                  <a:lnTo>
                    <a:pt x="55673" y="0"/>
                  </a:lnTo>
                  <a:lnTo>
                    <a:pt x="45971" y="625"/>
                  </a:lnTo>
                  <a:lnTo>
                    <a:pt x="36339" y="2480"/>
                  </a:lnTo>
                  <a:lnTo>
                    <a:pt x="27478" y="5917"/>
                  </a:lnTo>
                  <a:lnTo>
                    <a:pt x="19709" y="11008"/>
                  </a:lnTo>
                  <a:lnTo>
                    <a:pt x="13170" y="17713"/>
                  </a:lnTo>
                  <a:lnTo>
                    <a:pt x="7994" y="26041"/>
                  </a:lnTo>
                  <a:lnTo>
                    <a:pt x="4110" y="35827"/>
                  </a:lnTo>
                  <a:lnTo>
                    <a:pt x="1466" y="46635"/>
                  </a:lnTo>
                  <a:lnTo>
                    <a:pt x="125" y="57875"/>
                  </a:lnTo>
                  <a:lnTo>
                    <a:pt x="0" y="69165"/>
                  </a:lnTo>
                  <a:lnTo>
                    <a:pt x="1050" y="80184"/>
                  </a:lnTo>
                  <a:lnTo>
                    <a:pt x="3348" y="90584"/>
                  </a:lnTo>
                  <a:lnTo>
                    <a:pt x="6829" y="100243"/>
                  </a:lnTo>
                  <a:lnTo>
                    <a:pt x="11624" y="109221"/>
                  </a:lnTo>
                  <a:lnTo>
                    <a:pt x="18124" y="117646"/>
                  </a:lnTo>
                  <a:lnTo>
                    <a:pt x="26387" y="125642"/>
                  </a:lnTo>
                  <a:lnTo>
                    <a:pt x="36191" y="132997"/>
                  </a:lnTo>
                  <a:lnTo>
                    <a:pt x="47213" y="139186"/>
                  </a:lnTo>
                  <a:lnTo>
                    <a:pt x="59140" y="144012"/>
                  </a:lnTo>
                  <a:lnTo>
                    <a:pt x="71554" y="147421"/>
                  </a:lnTo>
                  <a:lnTo>
                    <a:pt x="83952" y="149343"/>
                  </a:lnTo>
                  <a:lnTo>
                    <a:pt x="96051" y="149898"/>
                  </a:lnTo>
                  <a:lnTo>
                    <a:pt x="107330" y="149486"/>
                  </a:lnTo>
                  <a:lnTo>
                    <a:pt x="118048" y="148650"/>
                  </a:lnTo>
                  <a:lnTo>
                    <a:pt x="129141" y="147320"/>
                  </a:lnTo>
                  <a:lnTo>
                    <a:pt x="142389" y="145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42104" y="347440"/>
              <a:ext cx="153026" cy="175668"/>
            </a:xfrm>
            <a:custGeom>
              <a:avLst/>
              <a:gdLst/>
              <a:ahLst/>
              <a:cxnLst/>
              <a:rect l="0" t="0" r="0" b="0"/>
              <a:pathLst>
                <a:path w="153026" h="175668">
                  <a:moveTo>
                    <a:pt x="5626" y="115813"/>
                  </a:moveTo>
                  <a:lnTo>
                    <a:pt x="8560" y="124615"/>
                  </a:lnTo>
                  <a:lnTo>
                    <a:pt x="11342" y="132961"/>
                  </a:lnTo>
                  <a:lnTo>
                    <a:pt x="14246" y="141656"/>
                  </a:lnTo>
                  <a:lnTo>
                    <a:pt x="17459" y="150604"/>
                  </a:lnTo>
                  <a:lnTo>
                    <a:pt x="21273" y="159450"/>
                  </a:lnTo>
                  <a:lnTo>
                    <a:pt x="25754" y="167937"/>
                  </a:lnTo>
                  <a:lnTo>
                    <a:pt x="29582" y="174181"/>
                  </a:lnTo>
                  <a:lnTo>
                    <a:pt x="30827" y="175667"/>
                  </a:lnTo>
                  <a:lnTo>
                    <a:pt x="29502" y="172701"/>
                  </a:lnTo>
                  <a:lnTo>
                    <a:pt x="26283" y="166350"/>
                  </a:lnTo>
                  <a:lnTo>
                    <a:pt x="21945" y="157743"/>
                  </a:lnTo>
                  <a:lnTo>
                    <a:pt x="17231" y="147923"/>
                  </a:lnTo>
                  <a:lnTo>
                    <a:pt x="12565" y="137544"/>
                  </a:lnTo>
                  <a:lnTo>
                    <a:pt x="8270" y="126781"/>
                  </a:lnTo>
                  <a:lnTo>
                    <a:pt x="4678" y="115480"/>
                  </a:lnTo>
                  <a:lnTo>
                    <a:pt x="1897" y="103583"/>
                  </a:lnTo>
                  <a:lnTo>
                    <a:pt x="180" y="91472"/>
                  </a:lnTo>
                  <a:lnTo>
                    <a:pt x="0" y="79865"/>
                  </a:lnTo>
                  <a:lnTo>
                    <a:pt x="1477" y="69134"/>
                  </a:lnTo>
                  <a:lnTo>
                    <a:pt x="4586" y="59470"/>
                  </a:lnTo>
                  <a:lnTo>
                    <a:pt x="9338" y="51050"/>
                  </a:lnTo>
                  <a:lnTo>
                    <a:pt x="15581" y="43838"/>
                  </a:lnTo>
                  <a:lnTo>
                    <a:pt x="23364" y="37808"/>
                  </a:lnTo>
                  <a:lnTo>
                    <a:pt x="33016" y="33040"/>
                  </a:lnTo>
                  <a:lnTo>
                    <a:pt x="44536" y="29454"/>
                  </a:lnTo>
                  <a:lnTo>
                    <a:pt x="57338" y="26686"/>
                  </a:lnTo>
                  <a:lnTo>
                    <a:pt x="70462" y="24203"/>
                  </a:lnTo>
                  <a:lnTo>
                    <a:pt x="83317" y="21676"/>
                  </a:lnTo>
                  <a:lnTo>
                    <a:pt x="95638" y="18937"/>
                  </a:lnTo>
                  <a:lnTo>
                    <a:pt x="108722" y="15517"/>
                  </a:lnTo>
                  <a:lnTo>
                    <a:pt x="125945" y="9991"/>
                  </a:lnTo>
                  <a:lnTo>
                    <a:pt x="1530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16186" y="231626"/>
              <a:ext cx="182235" cy="237449"/>
            </a:xfrm>
            <a:custGeom>
              <a:avLst/>
              <a:gdLst/>
              <a:ahLst/>
              <a:cxnLst/>
              <a:rect l="0" t="0" r="0" b="0"/>
              <a:pathLst>
                <a:path w="182235" h="23744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3" y="42938"/>
                  </a:lnTo>
                  <a:lnTo>
                    <a:pt x="6180" y="53930"/>
                  </a:lnTo>
                  <a:lnTo>
                    <a:pt x="8842" y="65573"/>
                  </a:lnTo>
                  <a:lnTo>
                    <a:pt x="11593" y="77826"/>
                  </a:lnTo>
                  <a:lnTo>
                    <a:pt x="14051" y="90581"/>
                  </a:lnTo>
                  <a:lnTo>
                    <a:pt x="16038" y="103712"/>
                  </a:lnTo>
                  <a:lnTo>
                    <a:pt x="17709" y="116953"/>
                  </a:lnTo>
                  <a:lnTo>
                    <a:pt x="19446" y="129915"/>
                  </a:lnTo>
                  <a:lnTo>
                    <a:pt x="21463" y="142413"/>
                  </a:lnTo>
                  <a:lnTo>
                    <a:pt x="23651" y="154602"/>
                  </a:lnTo>
                  <a:lnTo>
                    <a:pt x="25666" y="166859"/>
                  </a:lnTo>
                  <a:lnTo>
                    <a:pt x="27323" y="179305"/>
                  </a:lnTo>
                  <a:lnTo>
                    <a:pt x="28692" y="188446"/>
                  </a:lnTo>
                  <a:lnTo>
                    <a:pt x="29814" y="190101"/>
                  </a:lnTo>
                  <a:lnTo>
                    <a:pt x="30563" y="185984"/>
                  </a:lnTo>
                  <a:lnTo>
                    <a:pt x="31344" y="178368"/>
                  </a:lnTo>
                  <a:lnTo>
                    <a:pt x="32889" y="168951"/>
                  </a:lnTo>
                  <a:lnTo>
                    <a:pt x="35541" y="158724"/>
                  </a:lnTo>
                  <a:lnTo>
                    <a:pt x="39446" y="148506"/>
                  </a:lnTo>
                  <a:lnTo>
                    <a:pt x="44736" y="139136"/>
                  </a:lnTo>
                  <a:lnTo>
                    <a:pt x="51330" y="130974"/>
                  </a:lnTo>
                  <a:lnTo>
                    <a:pt x="59010" y="124315"/>
                  </a:lnTo>
                  <a:lnTo>
                    <a:pt x="67526" y="119577"/>
                  </a:lnTo>
                  <a:lnTo>
                    <a:pt x="76658" y="116794"/>
                  </a:lnTo>
                  <a:lnTo>
                    <a:pt x="86227" y="115702"/>
                  </a:lnTo>
                  <a:lnTo>
                    <a:pt x="96102" y="115939"/>
                  </a:lnTo>
                  <a:lnTo>
                    <a:pt x="106184" y="117170"/>
                  </a:lnTo>
                  <a:lnTo>
                    <a:pt x="116242" y="119281"/>
                  </a:lnTo>
                  <a:lnTo>
                    <a:pt x="125922" y="122366"/>
                  </a:lnTo>
                  <a:lnTo>
                    <a:pt x="135063" y="126401"/>
                  </a:lnTo>
                  <a:lnTo>
                    <a:pt x="143676" y="131246"/>
                  </a:lnTo>
                  <a:lnTo>
                    <a:pt x="151847" y="136722"/>
                  </a:lnTo>
                  <a:lnTo>
                    <a:pt x="159671" y="142675"/>
                  </a:lnTo>
                  <a:lnTo>
                    <a:pt x="166908" y="149300"/>
                  </a:lnTo>
                  <a:lnTo>
                    <a:pt x="173018" y="157111"/>
                  </a:lnTo>
                  <a:lnTo>
                    <a:pt x="177785" y="166286"/>
                  </a:lnTo>
                  <a:lnTo>
                    <a:pt x="180985" y="176380"/>
                  </a:lnTo>
                  <a:lnTo>
                    <a:pt x="182234" y="186540"/>
                  </a:lnTo>
                  <a:lnTo>
                    <a:pt x="181511" y="196256"/>
                  </a:lnTo>
                  <a:lnTo>
                    <a:pt x="178924" y="205218"/>
                  </a:lnTo>
                  <a:lnTo>
                    <a:pt x="174529" y="213158"/>
                  </a:lnTo>
                  <a:lnTo>
                    <a:pt x="168534" y="220044"/>
                  </a:lnTo>
                  <a:lnTo>
                    <a:pt x="161088" y="225854"/>
                  </a:lnTo>
                  <a:lnTo>
                    <a:pt x="152196" y="230473"/>
                  </a:lnTo>
                  <a:lnTo>
                    <a:pt x="141998" y="233951"/>
                  </a:lnTo>
                  <a:lnTo>
                    <a:pt x="130899" y="236307"/>
                  </a:lnTo>
                  <a:lnTo>
                    <a:pt x="119457" y="237448"/>
                  </a:lnTo>
                  <a:lnTo>
                    <a:pt x="108027" y="237439"/>
                  </a:lnTo>
                  <a:lnTo>
                    <a:pt x="96817" y="236432"/>
                  </a:lnTo>
                  <a:lnTo>
                    <a:pt x="84672" y="234380"/>
                  </a:lnTo>
                  <a:lnTo>
                    <a:pt x="68297" y="229987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9512" y="568538"/>
              <a:ext cx="1926716" cy="94758"/>
            </a:xfrm>
            <a:custGeom>
              <a:avLst/>
              <a:gdLst/>
              <a:ahLst/>
              <a:cxnLst/>
              <a:rect l="0" t="0" r="0" b="0"/>
              <a:pathLst>
                <a:path w="1926716" h="94758">
                  <a:moveTo>
                    <a:pt x="1926715" y="0"/>
                  </a:moveTo>
                  <a:lnTo>
                    <a:pt x="1914980" y="2867"/>
                  </a:lnTo>
                  <a:lnTo>
                    <a:pt x="1903852" y="5009"/>
                  </a:lnTo>
                  <a:lnTo>
                    <a:pt x="1892248" y="6612"/>
                  </a:lnTo>
                  <a:lnTo>
                    <a:pt x="1879915" y="7793"/>
                  </a:lnTo>
                  <a:lnTo>
                    <a:pt x="1866606" y="8641"/>
                  </a:lnTo>
                  <a:lnTo>
                    <a:pt x="1852288" y="9239"/>
                  </a:lnTo>
                  <a:lnTo>
                    <a:pt x="1836765" y="9653"/>
                  </a:lnTo>
                  <a:lnTo>
                    <a:pt x="1819606" y="9937"/>
                  </a:lnTo>
                  <a:lnTo>
                    <a:pt x="1800742" y="10131"/>
                  </a:lnTo>
                  <a:lnTo>
                    <a:pt x="1780872" y="10262"/>
                  </a:lnTo>
                  <a:lnTo>
                    <a:pt x="1761230" y="10350"/>
                  </a:lnTo>
                  <a:lnTo>
                    <a:pt x="1742505" y="10409"/>
                  </a:lnTo>
                  <a:lnTo>
                    <a:pt x="1724850" y="10449"/>
                  </a:lnTo>
                  <a:lnTo>
                    <a:pt x="1708154" y="10475"/>
                  </a:lnTo>
                  <a:lnTo>
                    <a:pt x="1692216" y="10493"/>
                  </a:lnTo>
                  <a:lnTo>
                    <a:pt x="1676680" y="10505"/>
                  </a:lnTo>
                  <a:lnTo>
                    <a:pt x="1661081" y="10513"/>
                  </a:lnTo>
                  <a:lnTo>
                    <a:pt x="1645171" y="10518"/>
                  </a:lnTo>
                  <a:lnTo>
                    <a:pt x="1629057" y="10522"/>
                  </a:lnTo>
                  <a:lnTo>
                    <a:pt x="1613086" y="10524"/>
                  </a:lnTo>
                  <a:lnTo>
                    <a:pt x="1597448" y="10526"/>
                  </a:lnTo>
                  <a:lnTo>
                    <a:pt x="1582016" y="10527"/>
                  </a:lnTo>
                  <a:lnTo>
                    <a:pt x="1566435" y="10527"/>
                  </a:lnTo>
                  <a:lnTo>
                    <a:pt x="1550504" y="10528"/>
                  </a:lnTo>
                  <a:lnTo>
                    <a:pt x="1534024" y="10528"/>
                  </a:lnTo>
                  <a:lnTo>
                    <a:pt x="1516735" y="10528"/>
                  </a:lnTo>
                  <a:lnTo>
                    <a:pt x="1498584" y="10529"/>
                  </a:lnTo>
                  <a:lnTo>
                    <a:pt x="1479834" y="10529"/>
                  </a:lnTo>
                  <a:lnTo>
                    <a:pt x="1460948" y="10529"/>
                  </a:lnTo>
                  <a:lnTo>
                    <a:pt x="1442205" y="10529"/>
                  </a:lnTo>
                  <a:lnTo>
                    <a:pt x="1423534" y="10529"/>
                  </a:lnTo>
                  <a:lnTo>
                    <a:pt x="1404628" y="10529"/>
                  </a:lnTo>
                  <a:lnTo>
                    <a:pt x="1385309" y="10533"/>
                  </a:lnTo>
                  <a:lnTo>
                    <a:pt x="1365402" y="10706"/>
                  </a:lnTo>
                  <a:lnTo>
                    <a:pt x="1344659" y="11355"/>
                  </a:lnTo>
                  <a:lnTo>
                    <a:pt x="1323031" y="12603"/>
                  </a:lnTo>
                  <a:lnTo>
                    <a:pt x="1300623" y="14256"/>
                  </a:lnTo>
                  <a:lnTo>
                    <a:pt x="1277596" y="15904"/>
                  </a:lnTo>
                  <a:lnTo>
                    <a:pt x="1254105" y="17307"/>
                  </a:lnTo>
                  <a:lnTo>
                    <a:pt x="1230280" y="18400"/>
                  </a:lnTo>
                  <a:lnTo>
                    <a:pt x="1206220" y="19208"/>
                  </a:lnTo>
                  <a:lnTo>
                    <a:pt x="1181993" y="19786"/>
                  </a:lnTo>
                  <a:lnTo>
                    <a:pt x="1157485" y="20191"/>
                  </a:lnTo>
                  <a:lnTo>
                    <a:pt x="1132427" y="20470"/>
                  </a:lnTo>
                  <a:lnTo>
                    <a:pt x="1106712" y="20661"/>
                  </a:lnTo>
                  <a:lnTo>
                    <a:pt x="1080390" y="20791"/>
                  </a:lnTo>
                  <a:lnTo>
                    <a:pt x="1053574" y="20879"/>
                  </a:lnTo>
                  <a:lnTo>
                    <a:pt x="1026383" y="20938"/>
                  </a:lnTo>
                  <a:lnTo>
                    <a:pt x="998919" y="20977"/>
                  </a:lnTo>
                  <a:lnTo>
                    <a:pt x="971262" y="21004"/>
                  </a:lnTo>
                  <a:lnTo>
                    <a:pt x="943471" y="21022"/>
                  </a:lnTo>
                  <a:lnTo>
                    <a:pt x="915587" y="21034"/>
                  </a:lnTo>
                  <a:lnTo>
                    <a:pt x="887641" y="21042"/>
                  </a:lnTo>
                  <a:lnTo>
                    <a:pt x="859647" y="21047"/>
                  </a:lnTo>
                  <a:lnTo>
                    <a:pt x="831457" y="21050"/>
                  </a:lnTo>
                  <a:lnTo>
                    <a:pt x="802772" y="21053"/>
                  </a:lnTo>
                  <a:lnTo>
                    <a:pt x="773473" y="21059"/>
                  </a:lnTo>
                  <a:lnTo>
                    <a:pt x="743762" y="21233"/>
                  </a:lnTo>
                  <a:lnTo>
                    <a:pt x="714049" y="21882"/>
                  </a:lnTo>
                  <a:lnTo>
                    <a:pt x="684574" y="23131"/>
                  </a:lnTo>
                  <a:lnTo>
                    <a:pt x="655237" y="24784"/>
                  </a:lnTo>
                  <a:lnTo>
                    <a:pt x="625708" y="26432"/>
                  </a:lnTo>
                  <a:lnTo>
                    <a:pt x="595803" y="27840"/>
                  </a:lnTo>
                  <a:lnTo>
                    <a:pt x="565498" y="29105"/>
                  </a:lnTo>
                  <a:lnTo>
                    <a:pt x="534847" y="30562"/>
                  </a:lnTo>
                  <a:lnTo>
                    <a:pt x="503929" y="32393"/>
                  </a:lnTo>
                  <a:lnTo>
                    <a:pt x="472979" y="34624"/>
                  </a:lnTo>
                  <a:lnTo>
                    <a:pt x="442359" y="37200"/>
                  </a:lnTo>
                  <a:lnTo>
                    <a:pt x="412239" y="40047"/>
                  </a:lnTo>
                  <a:lnTo>
                    <a:pt x="382453" y="43095"/>
                  </a:lnTo>
                  <a:lnTo>
                    <a:pt x="352615" y="46287"/>
                  </a:lnTo>
                  <a:lnTo>
                    <a:pt x="322499" y="49580"/>
                  </a:lnTo>
                  <a:lnTo>
                    <a:pt x="292051" y="52943"/>
                  </a:lnTo>
                  <a:lnTo>
                    <a:pt x="261303" y="56354"/>
                  </a:lnTo>
                  <a:lnTo>
                    <a:pt x="230329" y="59797"/>
                  </a:lnTo>
                  <a:lnTo>
                    <a:pt x="199681" y="63261"/>
                  </a:lnTo>
                  <a:lnTo>
                    <a:pt x="170329" y="66741"/>
                  </a:lnTo>
                  <a:lnTo>
                    <a:pt x="142709" y="70231"/>
                  </a:lnTo>
                  <a:lnTo>
                    <a:pt x="117079" y="73727"/>
                  </a:lnTo>
                  <a:lnTo>
                    <a:pt x="93770" y="77227"/>
                  </a:lnTo>
                  <a:lnTo>
                    <a:pt x="72738" y="80726"/>
                  </a:lnTo>
                  <a:lnTo>
                    <a:pt x="54232" y="84071"/>
                  </a:lnTo>
                  <a:lnTo>
                    <a:pt x="37158" y="87293"/>
                  </a:lnTo>
                  <a:lnTo>
                    <a:pt x="20012" y="906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79440" y="37902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8002" y="7662"/>
                  </a:lnTo>
                  <a:lnTo>
                    <a:pt x="119015" y="5520"/>
                  </a:lnTo>
                  <a:lnTo>
                    <a:pt x="109020" y="3917"/>
                  </a:lnTo>
                  <a:lnTo>
                    <a:pt x="98039" y="2737"/>
                  </a:lnTo>
                  <a:lnTo>
                    <a:pt x="86228" y="1888"/>
                  </a:lnTo>
                  <a:lnTo>
                    <a:pt x="73779" y="1290"/>
                  </a:lnTo>
                  <a:lnTo>
                    <a:pt x="61082" y="875"/>
                  </a:lnTo>
                  <a:lnTo>
                    <a:pt x="47257" y="546"/>
                  </a:lnTo>
                  <a:lnTo>
                    <a:pt x="28858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969036" y="147398"/>
            <a:ext cx="2853224" cy="526426"/>
            <a:chOff x="2969036" y="147398"/>
            <a:chExt cx="2853224" cy="526426"/>
          </a:xfrm>
        </p:grpSpPr>
        <p:sp>
          <p:nvSpPr>
            <p:cNvPr id="19" name="Freeform 18"/>
            <p:cNvSpPr/>
            <p:nvPr/>
          </p:nvSpPr>
          <p:spPr>
            <a:xfrm>
              <a:off x="2969036" y="168455"/>
              <a:ext cx="240507" cy="349999"/>
            </a:xfrm>
            <a:custGeom>
              <a:avLst/>
              <a:gdLst/>
              <a:ahLst/>
              <a:cxnLst/>
              <a:rect l="0" t="0" r="0" b="0"/>
              <a:pathLst>
                <a:path w="240507" h="349999">
                  <a:moveTo>
                    <a:pt x="210570" y="0"/>
                  </a:moveTo>
                  <a:lnTo>
                    <a:pt x="207703" y="11736"/>
                  </a:lnTo>
                  <a:lnTo>
                    <a:pt x="205561" y="22864"/>
                  </a:lnTo>
                  <a:lnTo>
                    <a:pt x="203963" y="34458"/>
                  </a:lnTo>
                  <a:lnTo>
                    <a:pt x="202955" y="46447"/>
                  </a:lnTo>
                  <a:lnTo>
                    <a:pt x="202755" y="58458"/>
                  </a:lnTo>
                  <a:lnTo>
                    <a:pt x="203415" y="70270"/>
                  </a:lnTo>
                  <a:lnTo>
                    <a:pt x="204999" y="82142"/>
                  </a:lnTo>
                  <a:lnTo>
                    <a:pt x="207660" y="94708"/>
                  </a:lnTo>
                  <a:lnTo>
                    <a:pt x="211371" y="108264"/>
                  </a:lnTo>
                  <a:lnTo>
                    <a:pt x="215811" y="122470"/>
                  </a:lnTo>
                  <a:lnTo>
                    <a:pt x="220476" y="136552"/>
                  </a:lnTo>
                  <a:lnTo>
                    <a:pt x="225049" y="150067"/>
                  </a:lnTo>
                  <a:lnTo>
                    <a:pt x="229252" y="163073"/>
                  </a:lnTo>
                  <a:lnTo>
                    <a:pt x="232769" y="175947"/>
                  </a:lnTo>
                  <a:lnTo>
                    <a:pt x="235502" y="188939"/>
                  </a:lnTo>
                  <a:lnTo>
                    <a:pt x="237522" y="202139"/>
                  </a:lnTo>
                  <a:lnTo>
                    <a:pt x="238969" y="215548"/>
                  </a:lnTo>
                  <a:lnTo>
                    <a:pt x="239978" y="229131"/>
                  </a:lnTo>
                  <a:lnTo>
                    <a:pt x="240506" y="242848"/>
                  </a:lnTo>
                  <a:lnTo>
                    <a:pt x="240337" y="256664"/>
                  </a:lnTo>
                  <a:lnTo>
                    <a:pt x="239399" y="270536"/>
                  </a:lnTo>
                  <a:lnTo>
                    <a:pt x="237448" y="283951"/>
                  </a:lnTo>
                  <a:lnTo>
                    <a:pt x="234003" y="295974"/>
                  </a:lnTo>
                  <a:lnTo>
                    <a:pt x="228940" y="306205"/>
                  </a:lnTo>
                  <a:lnTo>
                    <a:pt x="222437" y="314735"/>
                  </a:lnTo>
                  <a:lnTo>
                    <a:pt x="214784" y="321862"/>
                  </a:lnTo>
                  <a:lnTo>
                    <a:pt x="206268" y="327918"/>
                  </a:lnTo>
                  <a:lnTo>
                    <a:pt x="197128" y="333191"/>
                  </a:lnTo>
                  <a:lnTo>
                    <a:pt x="187548" y="337909"/>
                  </a:lnTo>
                  <a:lnTo>
                    <a:pt x="177659" y="342232"/>
                  </a:lnTo>
                  <a:lnTo>
                    <a:pt x="167392" y="345951"/>
                  </a:lnTo>
                  <a:lnTo>
                    <a:pt x="156508" y="348539"/>
                  </a:lnTo>
                  <a:lnTo>
                    <a:pt x="144919" y="349798"/>
                  </a:lnTo>
                  <a:lnTo>
                    <a:pt x="132523" y="349998"/>
                  </a:lnTo>
                  <a:lnTo>
                    <a:pt x="119138" y="349675"/>
                  </a:lnTo>
                  <a:lnTo>
                    <a:pt x="104764" y="349202"/>
                  </a:lnTo>
                  <a:lnTo>
                    <a:pt x="89704" y="348750"/>
                  </a:lnTo>
                  <a:lnTo>
                    <a:pt x="74448" y="348381"/>
                  </a:lnTo>
                  <a:lnTo>
                    <a:pt x="59319" y="348101"/>
                  </a:lnTo>
                  <a:lnTo>
                    <a:pt x="45026" y="347897"/>
                  </a:lnTo>
                  <a:lnTo>
                    <a:pt x="31354" y="347730"/>
                  </a:lnTo>
                  <a:lnTo>
                    <a:pt x="17105" y="34758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69036" y="147398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0"/>
                  </a:moveTo>
                  <a:lnTo>
                    <a:pt x="448585" y="67"/>
                  </a:lnTo>
                  <a:lnTo>
                    <a:pt x="434674" y="708"/>
                  </a:lnTo>
                  <a:lnTo>
                    <a:pt x="420171" y="2000"/>
                  </a:lnTo>
                  <a:lnTo>
                    <a:pt x="404797" y="3687"/>
                  </a:lnTo>
                  <a:lnTo>
                    <a:pt x="388324" y="5355"/>
                  </a:lnTo>
                  <a:lnTo>
                    <a:pt x="370750" y="6768"/>
                  </a:lnTo>
                  <a:lnTo>
                    <a:pt x="352235" y="7866"/>
                  </a:lnTo>
                  <a:lnTo>
                    <a:pt x="332982" y="8677"/>
                  </a:lnTo>
                  <a:lnTo>
                    <a:pt x="313191" y="9261"/>
                  </a:lnTo>
                  <a:lnTo>
                    <a:pt x="293345" y="9839"/>
                  </a:lnTo>
                  <a:lnTo>
                    <a:pt x="274174" y="10767"/>
                  </a:lnTo>
                  <a:lnTo>
                    <a:pt x="256015" y="12207"/>
                  </a:lnTo>
                  <a:lnTo>
                    <a:pt x="238532" y="13990"/>
                  </a:lnTo>
                  <a:lnTo>
                    <a:pt x="220953" y="15726"/>
                  </a:lnTo>
                  <a:lnTo>
                    <a:pt x="202828" y="17192"/>
                  </a:lnTo>
                  <a:lnTo>
                    <a:pt x="184211" y="18497"/>
                  </a:lnTo>
                  <a:lnTo>
                    <a:pt x="165473" y="19980"/>
                  </a:lnTo>
                  <a:lnTo>
                    <a:pt x="146862" y="21825"/>
                  </a:lnTo>
                  <a:lnTo>
                    <a:pt x="128464" y="23894"/>
                  </a:lnTo>
                  <a:lnTo>
                    <a:pt x="110279" y="25830"/>
                  </a:lnTo>
                  <a:lnTo>
                    <a:pt x="92285" y="27433"/>
                  </a:lnTo>
                  <a:lnTo>
                    <a:pt x="74812" y="28864"/>
                  </a:lnTo>
                  <a:lnTo>
                    <a:pt x="56624" y="30798"/>
                  </a:lnTo>
                  <a:lnTo>
                    <a:pt x="33886" y="34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0324" y="357968"/>
              <a:ext cx="165725" cy="148264"/>
            </a:xfrm>
            <a:custGeom>
              <a:avLst/>
              <a:gdLst/>
              <a:ahLst/>
              <a:cxnLst/>
              <a:rect l="0" t="0" r="0" b="0"/>
              <a:pathLst>
                <a:path w="165725" h="148264">
                  <a:moveTo>
                    <a:pt x="88795" y="0"/>
                  </a:moveTo>
                  <a:lnTo>
                    <a:pt x="79993" y="3001"/>
                  </a:lnTo>
                  <a:lnTo>
                    <a:pt x="71646" y="6424"/>
                  </a:lnTo>
                  <a:lnTo>
                    <a:pt x="62952" y="10620"/>
                  </a:lnTo>
                  <a:lnTo>
                    <a:pt x="54005" y="15520"/>
                  </a:lnTo>
                  <a:lnTo>
                    <a:pt x="45158" y="21001"/>
                  </a:lnTo>
                  <a:lnTo>
                    <a:pt x="36623" y="26936"/>
                  </a:lnTo>
                  <a:lnTo>
                    <a:pt x="28608" y="33371"/>
                  </a:lnTo>
                  <a:lnTo>
                    <a:pt x="21379" y="40518"/>
                  </a:lnTo>
                  <a:lnTo>
                    <a:pt x="15007" y="48440"/>
                  </a:lnTo>
                  <a:lnTo>
                    <a:pt x="9559" y="57217"/>
                  </a:lnTo>
                  <a:lnTo>
                    <a:pt x="5190" y="67018"/>
                  </a:lnTo>
                  <a:lnTo>
                    <a:pt x="1894" y="77828"/>
                  </a:lnTo>
                  <a:lnTo>
                    <a:pt x="0" y="89173"/>
                  </a:lnTo>
                  <a:lnTo>
                    <a:pt x="236" y="100247"/>
                  </a:lnTo>
                  <a:lnTo>
                    <a:pt x="2809" y="110612"/>
                  </a:lnTo>
                  <a:lnTo>
                    <a:pt x="7640" y="120027"/>
                  </a:lnTo>
                  <a:lnTo>
                    <a:pt x="14619" y="128279"/>
                  </a:lnTo>
                  <a:lnTo>
                    <a:pt x="23458" y="135373"/>
                  </a:lnTo>
                  <a:lnTo>
                    <a:pt x="33610" y="141154"/>
                  </a:lnTo>
                  <a:lnTo>
                    <a:pt x="44400" y="145222"/>
                  </a:lnTo>
                  <a:lnTo>
                    <a:pt x="55390" y="147517"/>
                  </a:lnTo>
                  <a:lnTo>
                    <a:pt x="66376" y="148263"/>
                  </a:lnTo>
                  <a:lnTo>
                    <a:pt x="77284" y="147786"/>
                  </a:lnTo>
                  <a:lnTo>
                    <a:pt x="88099" y="146389"/>
                  </a:lnTo>
                  <a:lnTo>
                    <a:pt x="98667" y="144165"/>
                  </a:lnTo>
                  <a:lnTo>
                    <a:pt x="108698" y="141004"/>
                  </a:lnTo>
                  <a:lnTo>
                    <a:pt x="118078" y="136908"/>
                  </a:lnTo>
                  <a:lnTo>
                    <a:pt x="126853" y="131683"/>
                  </a:lnTo>
                  <a:lnTo>
                    <a:pt x="135134" y="124887"/>
                  </a:lnTo>
                  <a:lnTo>
                    <a:pt x="143031" y="116421"/>
                  </a:lnTo>
                  <a:lnTo>
                    <a:pt x="150318" y="106480"/>
                  </a:lnTo>
                  <a:lnTo>
                    <a:pt x="156461" y="95366"/>
                  </a:lnTo>
                  <a:lnTo>
                    <a:pt x="161250" y="83376"/>
                  </a:lnTo>
                  <a:lnTo>
                    <a:pt x="164465" y="70921"/>
                  </a:lnTo>
                  <a:lnTo>
                    <a:pt x="165724" y="58494"/>
                  </a:lnTo>
                  <a:lnTo>
                    <a:pt x="165008" y="46372"/>
                  </a:lnTo>
                  <a:lnTo>
                    <a:pt x="162425" y="34946"/>
                  </a:lnTo>
                  <a:lnTo>
                    <a:pt x="158033" y="24798"/>
                  </a:lnTo>
                  <a:lnTo>
                    <a:pt x="152049" y="16131"/>
                  </a:lnTo>
                  <a:lnTo>
                    <a:pt x="144861" y="9151"/>
                  </a:lnTo>
                  <a:lnTo>
                    <a:pt x="136027" y="3665"/>
                  </a:lnTo>
                  <a:lnTo>
                    <a:pt x="122541" y="312"/>
                  </a:lnTo>
                  <a:lnTo>
                    <a:pt x="993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37575" y="4211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0"/>
                  </a:lnTo>
                  <a:lnTo>
                    <a:pt x="11604" y="73426"/>
                  </a:lnTo>
                  <a:lnTo>
                    <a:pt x="14361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37575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11274" y="361427"/>
              <a:ext cx="147400" cy="164998"/>
            </a:xfrm>
            <a:custGeom>
              <a:avLst/>
              <a:gdLst/>
              <a:ahLst/>
              <a:cxnLst/>
              <a:rect l="0" t="0" r="0" b="0"/>
              <a:pathLst>
                <a:path w="147400" h="164998">
                  <a:moveTo>
                    <a:pt x="0" y="38655"/>
                  </a:moveTo>
                  <a:lnTo>
                    <a:pt x="2867" y="50390"/>
                  </a:lnTo>
                  <a:lnTo>
                    <a:pt x="5009" y="61519"/>
                  </a:lnTo>
                  <a:lnTo>
                    <a:pt x="6617" y="73118"/>
                  </a:lnTo>
                  <a:lnTo>
                    <a:pt x="7970" y="85279"/>
                  </a:lnTo>
                  <a:lnTo>
                    <a:pt x="9467" y="97939"/>
                  </a:lnTo>
                  <a:lnTo>
                    <a:pt x="11318" y="110900"/>
                  </a:lnTo>
                  <a:lnTo>
                    <a:pt x="13565" y="120733"/>
                  </a:lnTo>
                  <a:lnTo>
                    <a:pt x="15511" y="123508"/>
                  </a:lnTo>
                  <a:lnTo>
                    <a:pt x="16137" y="120958"/>
                  </a:lnTo>
                  <a:lnTo>
                    <a:pt x="15638" y="115016"/>
                  </a:lnTo>
                  <a:lnTo>
                    <a:pt x="14669" y="106710"/>
                  </a:lnTo>
                  <a:lnTo>
                    <a:pt x="13667" y="96687"/>
                  </a:lnTo>
                  <a:lnTo>
                    <a:pt x="12983" y="85429"/>
                  </a:lnTo>
                  <a:lnTo>
                    <a:pt x="12965" y="73296"/>
                  </a:lnTo>
                  <a:lnTo>
                    <a:pt x="13732" y="60563"/>
                  </a:lnTo>
                  <a:lnTo>
                    <a:pt x="15379" y="47747"/>
                  </a:lnTo>
                  <a:lnTo>
                    <a:pt x="18079" y="35597"/>
                  </a:lnTo>
                  <a:lnTo>
                    <a:pt x="21824" y="24476"/>
                  </a:lnTo>
                  <a:lnTo>
                    <a:pt x="26625" y="14874"/>
                  </a:lnTo>
                  <a:lnTo>
                    <a:pt x="32596" y="7552"/>
                  </a:lnTo>
                  <a:lnTo>
                    <a:pt x="39682" y="2710"/>
                  </a:lnTo>
                  <a:lnTo>
                    <a:pt x="47541" y="238"/>
                  </a:lnTo>
                  <a:lnTo>
                    <a:pt x="55653" y="0"/>
                  </a:lnTo>
                  <a:lnTo>
                    <a:pt x="63700" y="1687"/>
                  </a:lnTo>
                  <a:lnTo>
                    <a:pt x="71558" y="4899"/>
                  </a:lnTo>
                  <a:lnTo>
                    <a:pt x="79215" y="9255"/>
                  </a:lnTo>
                  <a:lnTo>
                    <a:pt x="86692" y="14441"/>
                  </a:lnTo>
                  <a:lnTo>
                    <a:pt x="93867" y="20377"/>
                  </a:lnTo>
                  <a:lnTo>
                    <a:pt x="100466" y="27192"/>
                  </a:lnTo>
                  <a:lnTo>
                    <a:pt x="106389" y="34888"/>
                  </a:lnTo>
                  <a:lnTo>
                    <a:pt x="111689" y="43345"/>
                  </a:lnTo>
                  <a:lnTo>
                    <a:pt x="116484" y="52401"/>
                  </a:lnTo>
                  <a:lnTo>
                    <a:pt x="120891" y="61906"/>
                  </a:lnTo>
                  <a:lnTo>
                    <a:pt x="124851" y="71900"/>
                  </a:lnTo>
                  <a:lnTo>
                    <a:pt x="128140" y="82594"/>
                  </a:lnTo>
                  <a:lnTo>
                    <a:pt x="130691" y="94039"/>
                  </a:lnTo>
                  <a:lnTo>
                    <a:pt x="132776" y="105929"/>
                  </a:lnTo>
                  <a:lnTo>
                    <a:pt x="135230" y="119060"/>
                  </a:lnTo>
                  <a:lnTo>
                    <a:pt x="139384" y="136823"/>
                  </a:lnTo>
                  <a:lnTo>
                    <a:pt x="147399" y="164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27591" y="347440"/>
              <a:ext cx="152516" cy="191672"/>
            </a:xfrm>
            <a:custGeom>
              <a:avLst/>
              <a:gdLst/>
              <a:ahLst/>
              <a:cxnLst/>
              <a:rect l="0" t="0" r="0" b="0"/>
              <a:pathLst>
                <a:path w="152516" h="191672">
                  <a:moveTo>
                    <a:pt x="110067" y="0"/>
                  </a:moveTo>
                  <a:lnTo>
                    <a:pt x="98331" y="2934"/>
                  </a:lnTo>
                  <a:lnTo>
                    <a:pt x="87202" y="5716"/>
                  </a:lnTo>
                  <a:lnTo>
                    <a:pt x="75613" y="8620"/>
                  </a:lnTo>
                  <a:lnTo>
                    <a:pt x="63798" y="11833"/>
                  </a:lnTo>
                  <a:lnTo>
                    <a:pt x="52435" y="15647"/>
                  </a:lnTo>
                  <a:lnTo>
                    <a:pt x="41885" y="20164"/>
                  </a:lnTo>
                  <a:lnTo>
                    <a:pt x="32184" y="25327"/>
                  </a:lnTo>
                  <a:lnTo>
                    <a:pt x="23212" y="31015"/>
                  </a:lnTo>
                  <a:lnTo>
                    <a:pt x="14827" y="37100"/>
                  </a:lnTo>
                  <a:lnTo>
                    <a:pt x="7536" y="43473"/>
                  </a:lnTo>
                  <a:lnTo>
                    <a:pt x="2448" y="50050"/>
                  </a:lnTo>
                  <a:lnTo>
                    <a:pt x="0" y="56760"/>
                  </a:lnTo>
                  <a:lnTo>
                    <a:pt x="323" y="63230"/>
                  </a:lnTo>
                  <a:lnTo>
                    <a:pt x="3580" y="68816"/>
                  </a:lnTo>
                  <a:lnTo>
                    <a:pt x="9553" y="73236"/>
                  </a:lnTo>
                  <a:lnTo>
                    <a:pt x="17766" y="76543"/>
                  </a:lnTo>
                  <a:lnTo>
                    <a:pt x="27695" y="78928"/>
                  </a:lnTo>
                  <a:lnTo>
                    <a:pt x="38883" y="80612"/>
                  </a:lnTo>
                  <a:lnTo>
                    <a:pt x="50966" y="81948"/>
                  </a:lnTo>
                  <a:lnTo>
                    <a:pt x="63673" y="83395"/>
                  </a:lnTo>
                  <a:lnTo>
                    <a:pt x="76807" y="85195"/>
                  </a:lnTo>
                  <a:lnTo>
                    <a:pt x="90065" y="87560"/>
                  </a:lnTo>
                  <a:lnTo>
                    <a:pt x="103047" y="90752"/>
                  </a:lnTo>
                  <a:lnTo>
                    <a:pt x="115545" y="94837"/>
                  </a:lnTo>
                  <a:lnTo>
                    <a:pt x="127055" y="100038"/>
                  </a:lnTo>
                  <a:lnTo>
                    <a:pt x="136729" y="106810"/>
                  </a:lnTo>
                  <a:lnTo>
                    <a:pt x="144261" y="115247"/>
                  </a:lnTo>
                  <a:lnTo>
                    <a:pt x="149503" y="124828"/>
                  </a:lnTo>
                  <a:lnTo>
                    <a:pt x="152214" y="134635"/>
                  </a:lnTo>
                  <a:lnTo>
                    <a:pt x="152515" y="144110"/>
                  </a:lnTo>
                  <a:lnTo>
                    <a:pt x="150634" y="152909"/>
                  </a:lnTo>
                  <a:lnTo>
                    <a:pt x="146723" y="160739"/>
                  </a:lnTo>
                  <a:lnTo>
                    <a:pt x="141060" y="167556"/>
                  </a:lnTo>
                  <a:lnTo>
                    <a:pt x="134009" y="173489"/>
                  </a:lnTo>
                  <a:lnTo>
                    <a:pt x="125914" y="178723"/>
                  </a:lnTo>
                  <a:lnTo>
                    <a:pt x="117062" y="183428"/>
                  </a:lnTo>
                  <a:lnTo>
                    <a:pt x="107509" y="187421"/>
                  </a:lnTo>
                  <a:lnTo>
                    <a:pt x="97112" y="190200"/>
                  </a:lnTo>
                  <a:lnTo>
                    <a:pt x="85867" y="191587"/>
                  </a:lnTo>
                  <a:lnTo>
                    <a:pt x="74111" y="191671"/>
                  </a:lnTo>
                  <a:lnTo>
                    <a:pt x="61083" y="190544"/>
                  </a:lnTo>
                  <a:lnTo>
                    <a:pt x="43404" y="186987"/>
                  </a:lnTo>
                  <a:lnTo>
                    <a:pt x="1531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8548" y="366603"/>
              <a:ext cx="145535" cy="149747"/>
            </a:xfrm>
            <a:custGeom>
              <a:avLst/>
              <a:gdLst/>
              <a:ahLst/>
              <a:cxnLst/>
              <a:rect l="0" t="0" r="0" b="0"/>
              <a:pathLst>
                <a:path w="145535" h="149747">
                  <a:moveTo>
                    <a:pt x="92892" y="107179"/>
                  </a:moveTo>
                  <a:lnTo>
                    <a:pt x="95692" y="98378"/>
                  </a:lnTo>
                  <a:lnTo>
                    <a:pt x="97194" y="90031"/>
                  </a:lnTo>
                  <a:lnTo>
                    <a:pt x="97500" y="81332"/>
                  </a:lnTo>
                  <a:lnTo>
                    <a:pt x="96821" y="72211"/>
                  </a:lnTo>
                  <a:lnTo>
                    <a:pt x="95353" y="62716"/>
                  </a:lnTo>
                  <a:lnTo>
                    <a:pt x="93280" y="52929"/>
                  </a:lnTo>
                  <a:lnTo>
                    <a:pt x="90598" y="43088"/>
                  </a:lnTo>
                  <a:lnTo>
                    <a:pt x="87126" y="33562"/>
                  </a:lnTo>
                  <a:lnTo>
                    <a:pt x="82822" y="24538"/>
                  </a:lnTo>
                  <a:lnTo>
                    <a:pt x="77458" y="16345"/>
                  </a:lnTo>
                  <a:lnTo>
                    <a:pt x="70568" y="9521"/>
                  </a:lnTo>
                  <a:lnTo>
                    <a:pt x="62053" y="4243"/>
                  </a:lnTo>
                  <a:lnTo>
                    <a:pt x="52589" y="852"/>
                  </a:lnTo>
                  <a:lnTo>
                    <a:pt x="43391" y="0"/>
                  </a:lnTo>
                  <a:lnTo>
                    <a:pt x="35138" y="1800"/>
                  </a:lnTo>
                  <a:lnTo>
                    <a:pt x="27974" y="5923"/>
                  </a:lnTo>
                  <a:lnTo>
                    <a:pt x="21780" y="11887"/>
                  </a:lnTo>
                  <a:lnTo>
                    <a:pt x="16363" y="19235"/>
                  </a:lnTo>
                  <a:lnTo>
                    <a:pt x="11690" y="27912"/>
                  </a:lnTo>
                  <a:lnTo>
                    <a:pt x="7909" y="38236"/>
                  </a:lnTo>
                  <a:lnTo>
                    <a:pt x="5024" y="50248"/>
                  </a:lnTo>
                  <a:lnTo>
                    <a:pt x="2914" y="63568"/>
                  </a:lnTo>
                  <a:lnTo>
                    <a:pt x="1413" y="77578"/>
                  </a:lnTo>
                  <a:lnTo>
                    <a:pt x="375" y="91846"/>
                  </a:lnTo>
                  <a:lnTo>
                    <a:pt x="0" y="105832"/>
                  </a:lnTo>
                  <a:lnTo>
                    <a:pt x="805" y="118837"/>
                  </a:lnTo>
                  <a:lnTo>
                    <a:pt x="2977" y="130560"/>
                  </a:lnTo>
                  <a:lnTo>
                    <a:pt x="6428" y="140404"/>
                  </a:lnTo>
                  <a:lnTo>
                    <a:pt x="11770" y="147044"/>
                  </a:lnTo>
                  <a:lnTo>
                    <a:pt x="18990" y="149746"/>
                  </a:lnTo>
                  <a:lnTo>
                    <a:pt x="26415" y="148855"/>
                  </a:lnTo>
                  <a:lnTo>
                    <a:pt x="33605" y="145130"/>
                  </a:lnTo>
                  <a:lnTo>
                    <a:pt x="40463" y="139150"/>
                  </a:lnTo>
                  <a:lnTo>
                    <a:pt x="46776" y="131210"/>
                  </a:lnTo>
                  <a:lnTo>
                    <a:pt x="52462" y="121629"/>
                  </a:lnTo>
                  <a:lnTo>
                    <a:pt x="57415" y="110764"/>
                  </a:lnTo>
                  <a:lnTo>
                    <a:pt x="61435" y="98942"/>
                  </a:lnTo>
                  <a:lnTo>
                    <a:pt x="64517" y="86526"/>
                  </a:lnTo>
                  <a:lnTo>
                    <a:pt x="67284" y="77071"/>
                  </a:lnTo>
                  <a:lnTo>
                    <a:pt x="70506" y="74570"/>
                  </a:lnTo>
                  <a:lnTo>
                    <a:pt x="74264" y="77282"/>
                  </a:lnTo>
                  <a:lnTo>
                    <a:pt x="78648" y="82977"/>
                  </a:lnTo>
                  <a:lnTo>
                    <a:pt x="83657" y="90041"/>
                  </a:lnTo>
                  <a:lnTo>
                    <a:pt x="89205" y="97588"/>
                  </a:lnTo>
                  <a:lnTo>
                    <a:pt x="95178" y="105213"/>
                  </a:lnTo>
                  <a:lnTo>
                    <a:pt x="101467" y="112763"/>
                  </a:lnTo>
                  <a:lnTo>
                    <a:pt x="107978" y="120190"/>
                  </a:lnTo>
                  <a:lnTo>
                    <a:pt x="114533" y="127197"/>
                  </a:lnTo>
                  <a:lnTo>
                    <a:pt x="121614" y="133903"/>
                  </a:lnTo>
                  <a:lnTo>
                    <a:pt x="130959" y="140894"/>
                  </a:lnTo>
                  <a:lnTo>
                    <a:pt x="145534" y="149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42420" y="336911"/>
              <a:ext cx="162196" cy="185571"/>
            </a:xfrm>
            <a:custGeom>
              <a:avLst/>
              <a:gdLst/>
              <a:ahLst/>
              <a:cxnLst/>
              <a:rect l="0" t="0" r="0" b="0"/>
              <a:pathLst>
                <a:path w="162196" h="185571">
                  <a:moveTo>
                    <a:pt x="121745" y="0"/>
                  </a:moveTo>
                  <a:lnTo>
                    <a:pt x="112944" y="2934"/>
                  </a:lnTo>
                  <a:lnTo>
                    <a:pt x="104598" y="5716"/>
                  </a:lnTo>
                  <a:lnTo>
                    <a:pt x="95889" y="8616"/>
                  </a:lnTo>
                  <a:lnTo>
                    <a:pt x="86423" y="11656"/>
                  </a:lnTo>
                  <a:lnTo>
                    <a:pt x="75631" y="14821"/>
                  </a:lnTo>
                  <a:lnTo>
                    <a:pt x="63347" y="18090"/>
                  </a:lnTo>
                  <a:lnTo>
                    <a:pt x="50200" y="21601"/>
                  </a:lnTo>
                  <a:lnTo>
                    <a:pt x="37378" y="25640"/>
                  </a:lnTo>
                  <a:lnTo>
                    <a:pt x="25553" y="30331"/>
                  </a:lnTo>
                  <a:lnTo>
                    <a:pt x="15347" y="35957"/>
                  </a:lnTo>
                  <a:lnTo>
                    <a:pt x="7555" y="43023"/>
                  </a:lnTo>
                  <a:lnTo>
                    <a:pt x="2375" y="51652"/>
                  </a:lnTo>
                  <a:lnTo>
                    <a:pt x="0" y="61023"/>
                  </a:lnTo>
                  <a:lnTo>
                    <a:pt x="885" y="69625"/>
                  </a:lnTo>
                  <a:lnTo>
                    <a:pt x="4958" y="76656"/>
                  </a:lnTo>
                  <a:lnTo>
                    <a:pt x="11740" y="81846"/>
                  </a:lnTo>
                  <a:lnTo>
                    <a:pt x="20634" y="85110"/>
                  </a:lnTo>
                  <a:lnTo>
                    <a:pt x="31085" y="86643"/>
                  </a:lnTo>
                  <a:lnTo>
                    <a:pt x="42487" y="87097"/>
                  </a:lnTo>
                  <a:lnTo>
                    <a:pt x="54197" y="87428"/>
                  </a:lnTo>
                  <a:lnTo>
                    <a:pt x="65844" y="88185"/>
                  </a:lnTo>
                  <a:lnTo>
                    <a:pt x="77289" y="89532"/>
                  </a:lnTo>
                  <a:lnTo>
                    <a:pt x="88514" y="91436"/>
                  </a:lnTo>
                  <a:lnTo>
                    <a:pt x="99545" y="93797"/>
                  </a:lnTo>
                  <a:lnTo>
                    <a:pt x="110260" y="96670"/>
                  </a:lnTo>
                  <a:lnTo>
                    <a:pt x="120390" y="100269"/>
                  </a:lnTo>
                  <a:lnTo>
                    <a:pt x="129832" y="104653"/>
                  </a:lnTo>
                  <a:lnTo>
                    <a:pt x="138480" y="109901"/>
                  </a:lnTo>
                  <a:lnTo>
                    <a:pt x="146142" y="116180"/>
                  </a:lnTo>
                  <a:lnTo>
                    <a:pt x="152801" y="123480"/>
                  </a:lnTo>
                  <a:lnTo>
                    <a:pt x="158104" y="131654"/>
                  </a:lnTo>
                  <a:lnTo>
                    <a:pt x="161310" y="140512"/>
                  </a:lnTo>
                  <a:lnTo>
                    <a:pt x="162195" y="149862"/>
                  </a:lnTo>
                  <a:lnTo>
                    <a:pt x="160671" y="159071"/>
                  </a:lnTo>
                  <a:lnTo>
                    <a:pt x="156532" y="167108"/>
                  </a:lnTo>
                  <a:lnTo>
                    <a:pt x="149932" y="173506"/>
                  </a:lnTo>
                  <a:lnTo>
                    <a:pt x="141281" y="178308"/>
                  </a:lnTo>
                  <a:lnTo>
                    <a:pt x="131050" y="181779"/>
                  </a:lnTo>
                  <a:lnTo>
                    <a:pt x="119665" y="184218"/>
                  </a:lnTo>
                  <a:lnTo>
                    <a:pt x="107788" y="185570"/>
                  </a:lnTo>
                  <a:lnTo>
                    <a:pt x="96283" y="185438"/>
                  </a:lnTo>
                  <a:lnTo>
                    <a:pt x="85584" y="183724"/>
                  </a:lnTo>
                  <a:lnTo>
                    <a:pt x="75588" y="180609"/>
                  </a:lnTo>
                  <a:lnTo>
                    <a:pt x="65874" y="176377"/>
                  </a:lnTo>
                  <a:lnTo>
                    <a:pt x="56163" y="171317"/>
                  </a:lnTo>
                  <a:lnTo>
                    <a:pt x="46790" y="165967"/>
                  </a:lnTo>
                  <a:lnTo>
                    <a:pt x="37706" y="160585"/>
                  </a:lnTo>
                  <a:lnTo>
                    <a:pt x="28107" y="154702"/>
                  </a:lnTo>
                  <a:lnTo>
                    <a:pt x="1646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58922" y="379025"/>
              <a:ext cx="94758" cy="119584"/>
            </a:xfrm>
            <a:custGeom>
              <a:avLst/>
              <a:gdLst/>
              <a:ahLst/>
              <a:cxnLst/>
              <a:rect l="0" t="0" r="0" b="0"/>
              <a:pathLst>
                <a:path w="94758" h="119584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8" y="34458"/>
                  </a:lnTo>
                  <a:lnTo>
                    <a:pt x="4041" y="46447"/>
                  </a:lnTo>
                  <a:lnTo>
                    <a:pt x="7006" y="58458"/>
                  </a:lnTo>
                  <a:lnTo>
                    <a:pt x="10925" y="70256"/>
                  </a:lnTo>
                  <a:lnTo>
                    <a:pt x="15674" y="81610"/>
                  </a:lnTo>
                  <a:lnTo>
                    <a:pt x="21078" y="92230"/>
                  </a:lnTo>
                  <a:lnTo>
                    <a:pt x="26974" y="102018"/>
                  </a:lnTo>
                  <a:lnTo>
                    <a:pt x="33389" y="110402"/>
                  </a:lnTo>
                  <a:lnTo>
                    <a:pt x="40527" y="116298"/>
                  </a:lnTo>
                  <a:lnTo>
                    <a:pt x="48430" y="119329"/>
                  </a:lnTo>
                  <a:lnTo>
                    <a:pt x="56686" y="119583"/>
                  </a:lnTo>
                  <a:lnTo>
                    <a:pt x="64542" y="117254"/>
                  </a:lnTo>
                  <a:lnTo>
                    <a:pt x="71596" y="112721"/>
                  </a:lnTo>
                  <a:lnTo>
                    <a:pt x="77637" y="106291"/>
                  </a:lnTo>
                  <a:lnTo>
                    <a:pt x="82469" y="98097"/>
                  </a:lnTo>
                  <a:lnTo>
                    <a:pt x="86125" y="88380"/>
                  </a:lnTo>
                  <a:lnTo>
                    <a:pt x="88788" y="77675"/>
                  </a:lnTo>
                  <a:lnTo>
                    <a:pt x="90963" y="65477"/>
                  </a:lnTo>
                  <a:lnTo>
                    <a:pt x="92843" y="48484"/>
                  </a:lnTo>
                  <a:lnTo>
                    <a:pt x="9475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37906" y="252683"/>
              <a:ext cx="115917" cy="249054"/>
            </a:xfrm>
            <a:custGeom>
              <a:avLst/>
              <a:gdLst/>
              <a:ahLst/>
              <a:cxnLst/>
              <a:rect l="0" t="0" r="0" b="0"/>
              <a:pathLst>
                <a:path w="115917" h="249054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5"/>
                  </a:lnTo>
                  <a:lnTo>
                    <a:pt x="1" y="54416"/>
                  </a:lnTo>
                  <a:lnTo>
                    <a:pt x="1" y="67925"/>
                  </a:lnTo>
                  <a:lnTo>
                    <a:pt x="1" y="81578"/>
                  </a:lnTo>
                  <a:lnTo>
                    <a:pt x="1" y="95345"/>
                  </a:lnTo>
                  <a:lnTo>
                    <a:pt x="1" y="109194"/>
                  </a:lnTo>
                  <a:lnTo>
                    <a:pt x="1" y="123103"/>
                  </a:lnTo>
                  <a:lnTo>
                    <a:pt x="1" y="137052"/>
                  </a:lnTo>
                  <a:lnTo>
                    <a:pt x="1" y="151031"/>
                  </a:lnTo>
                  <a:lnTo>
                    <a:pt x="10" y="164935"/>
                  </a:lnTo>
                  <a:lnTo>
                    <a:pt x="355" y="175473"/>
                  </a:lnTo>
                  <a:lnTo>
                    <a:pt x="1652" y="178790"/>
                  </a:lnTo>
                  <a:lnTo>
                    <a:pt x="4163" y="176600"/>
                  </a:lnTo>
                  <a:lnTo>
                    <a:pt x="7987" y="171379"/>
                  </a:lnTo>
                  <a:lnTo>
                    <a:pt x="13228" y="165131"/>
                  </a:lnTo>
                  <a:lnTo>
                    <a:pt x="19793" y="158942"/>
                  </a:lnTo>
                  <a:lnTo>
                    <a:pt x="27455" y="153543"/>
                  </a:lnTo>
                  <a:lnTo>
                    <a:pt x="35960" y="149618"/>
                  </a:lnTo>
                  <a:lnTo>
                    <a:pt x="45085" y="147367"/>
                  </a:lnTo>
                  <a:lnTo>
                    <a:pt x="54650" y="146793"/>
                  </a:lnTo>
                  <a:lnTo>
                    <a:pt x="64522" y="147906"/>
                  </a:lnTo>
                  <a:lnTo>
                    <a:pt x="74598" y="150540"/>
                  </a:lnTo>
                  <a:lnTo>
                    <a:pt x="84481" y="154575"/>
                  </a:lnTo>
                  <a:lnTo>
                    <a:pt x="93512" y="160022"/>
                  </a:lnTo>
                  <a:lnTo>
                    <a:pt x="101390" y="166757"/>
                  </a:lnTo>
                  <a:lnTo>
                    <a:pt x="107832" y="174549"/>
                  </a:lnTo>
                  <a:lnTo>
                    <a:pt x="112410" y="183149"/>
                  </a:lnTo>
                  <a:lnTo>
                    <a:pt x="115075" y="192339"/>
                  </a:lnTo>
                  <a:lnTo>
                    <a:pt x="115916" y="201951"/>
                  </a:lnTo>
                  <a:lnTo>
                    <a:pt x="114976" y="211855"/>
                  </a:lnTo>
                  <a:lnTo>
                    <a:pt x="112450" y="221943"/>
                  </a:lnTo>
                  <a:lnTo>
                    <a:pt x="108317" y="231496"/>
                  </a:lnTo>
                  <a:lnTo>
                    <a:pt x="102269" y="239240"/>
                  </a:lnTo>
                  <a:lnTo>
                    <a:pt x="94318" y="244627"/>
                  </a:lnTo>
                  <a:lnTo>
                    <a:pt x="84895" y="247768"/>
                  </a:lnTo>
                  <a:lnTo>
                    <a:pt x="74661" y="249053"/>
                  </a:lnTo>
                  <a:lnTo>
                    <a:pt x="64086" y="248923"/>
                  </a:lnTo>
                  <a:lnTo>
                    <a:pt x="53667" y="247918"/>
                  </a:lnTo>
                  <a:lnTo>
                    <a:pt x="42893" y="246553"/>
                  </a:lnTo>
                  <a:lnTo>
                    <a:pt x="29706" y="244719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53720" y="463253"/>
              <a:ext cx="108704" cy="210571"/>
            </a:xfrm>
            <a:custGeom>
              <a:avLst/>
              <a:gdLst/>
              <a:ahLst/>
              <a:cxnLst/>
              <a:rect l="0" t="0" r="0" b="0"/>
              <a:pathLst>
                <a:path w="108704" h="210571">
                  <a:moveTo>
                    <a:pt x="94757" y="0"/>
                  </a:moveTo>
                  <a:lnTo>
                    <a:pt x="94757" y="14602"/>
                  </a:lnTo>
                  <a:lnTo>
                    <a:pt x="94757" y="27873"/>
                  </a:lnTo>
                  <a:lnTo>
                    <a:pt x="94761" y="41075"/>
                  </a:lnTo>
                  <a:lnTo>
                    <a:pt x="94934" y="54416"/>
                  </a:lnTo>
                  <a:lnTo>
                    <a:pt x="95582" y="67925"/>
                  </a:lnTo>
                  <a:lnTo>
                    <a:pt x="96835" y="81578"/>
                  </a:lnTo>
                  <a:lnTo>
                    <a:pt x="98661" y="95345"/>
                  </a:lnTo>
                  <a:lnTo>
                    <a:pt x="100958" y="109194"/>
                  </a:lnTo>
                  <a:lnTo>
                    <a:pt x="103604" y="123103"/>
                  </a:lnTo>
                  <a:lnTo>
                    <a:pt x="106177" y="137052"/>
                  </a:lnTo>
                  <a:lnTo>
                    <a:pt x="107985" y="151031"/>
                  </a:lnTo>
                  <a:lnTo>
                    <a:pt x="108703" y="165006"/>
                  </a:lnTo>
                  <a:lnTo>
                    <a:pt x="108030" y="178153"/>
                  </a:lnTo>
                  <a:lnTo>
                    <a:pt x="105524" y="188931"/>
                  </a:lnTo>
                  <a:lnTo>
                    <a:pt x="101126" y="196695"/>
                  </a:lnTo>
                  <a:lnTo>
                    <a:pt x="94919" y="201770"/>
                  </a:lnTo>
                  <a:lnTo>
                    <a:pt x="86940" y="204968"/>
                  </a:lnTo>
                  <a:lnTo>
                    <a:pt x="77395" y="206976"/>
                  </a:lnTo>
                  <a:lnTo>
                    <a:pt x="66623" y="208247"/>
                  </a:lnTo>
                  <a:lnTo>
                    <a:pt x="53636" y="209198"/>
                  </a:lnTo>
                  <a:lnTo>
                    <a:pt x="33945" y="2099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27419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88343" y="356279"/>
              <a:ext cx="97005" cy="160611"/>
            </a:xfrm>
            <a:custGeom>
              <a:avLst/>
              <a:gdLst/>
              <a:ahLst/>
              <a:cxnLst/>
              <a:rect l="0" t="0" r="0" b="0"/>
              <a:pathLst>
                <a:path w="97005" h="160611">
                  <a:moveTo>
                    <a:pt x="2247" y="85917"/>
                  </a:moveTo>
                  <a:lnTo>
                    <a:pt x="13848" y="85783"/>
                  </a:lnTo>
                  <a:lnTo>
                    <a:pt x="23696" y="84503"/>
                  </a:lnTo>
                  <a:lnTo>
                    <a:pt x="32702" y="81910"/>
                  </a:lnTo>
                  <a:lnTo>
                    <a:pt x="41143" y="78190"/>
                  </a:lnTo>
                  <a:lnTo>
                    <a:pt x="49170" y="73557"/>
                  </a:lnTo>
                  <a:lnTo>
                    <a:pt x="56894" y="68224"/>
                  </a:lnTo>
                  <a:lnTo>
                    <a:pt x="64398" y="62377"/>
                  </a:lnTo>
                  <a:lnTo>
                    <a:pt x="71750" y="56163"/>
                  </a:lnTo>
                  <a:lnTo>
                    <a:pt x="78980" y="49688"/>
                  </a:lnTo>
                  <a:lnTo>
                    <a:pt x="85633" y="42867"/>
                  </a:lnTo>
                  <a:lnTo>
                    <a:pt x="90809" y="35450"/>
                  </a:lnTo>
                  <a:lnTo>
                    <a:pt x="94124" y="27360"/>
                  </a:lnTo>
                  <a:lnTo>
                    <a:pt x="95194" y="19146"/>
                  </a:lnTo>
                  <a:lnTo>
                    <a:pt x="93409" y="11851"/>
                  </a:lnTo>
                  <a:lnTo>
                    <a:pt x="88730" y="5996"/>
                  </a:lnTo>
                  <a:lnTo>
                    <a:pt x="81877" y="1914"/>
                  </a:lnTo>
                  <a:lnTo>
                    <a:pt x="73999" y="0"/>
                  </a:lnTo>
                  <a:lnTo>
                    <a:pt x="65860" y="236"/>
                  </a:lnTo>
                  <a:lnTo>
                    <a:pt x="57810" y="2310"/>
                  </a:lnTo>
                  <a:lnTo>
                    <a:pt x="49959" y="5820"/>
                  </a:lnTo>
                  <a:lnTo>
                    <a:pt x="42319" y="10399"/>
                  </a:lnTo>
                  <a:lnTo>
                    <a:pt x="35019" y="15910"/>
                  </a:lnTo>
                  <a:lnTo>
                    <a:pt x="28329" y="22430"/>
                  </a:lnTo>
                  <a:lnTo>
                    <a:pt x="22342" y="29930"/>
                  </a:lnTo>
                  <a:lnTo>
                    <a:pt x="16996" y="38423"/>
                  </a:lnTo>
                  <a:lnTo>
                    <a:pt x="12171" y="48035"/>
                  </a:lnTo>
                  <a:lnTo>
                    <a:pt x="7747" y="58722"/>
                  </a:lnTo>
                  <a:lnTo>
                    <a:pt x="3945" y="70153"/>
                  </a:lnTo>
                  <a:lnTo>
                    <a:pt x="1295" y="81819"/>
                  </a:lnTo>
                  <a:lnTo>
                    <a:pt x="0" y="93399"/>
                  </a:lnTo>
                  <a:lnTo>
                    <a:pt x="114" y="104614"/>
                  </a:lnTo>
                  <a:lnTo>
                    <a:pt x="1711" y="115146"/>
                  </a:lnTo>
                  <a:lnTo>
                    <a:pt x="4680" y="124889"/>
                  </a:lnTo>
                  <a:lnTo>
                    <a:pt x="8945" y="133753"/>
                  </a:lnTo>
                  <a:lnTo>
                    <a:pt x="14549" y="141569"/>
                  </a:lnTo>
                  <a:lnTo>
                    <a:pt x="21390" y="148339"/>
                  </a:lnTo>
                  <a:lnTo>
                    <a:pt x="29253" y="153887"/>
                  </a:lnTo>
                  <a:lnTo>
                    <a:pt x="37900" y="157791"/>
                  </a:lnTo>
                  <a:lnTo>
                    <a:pt x="47114" y="159973"/>
                  </a:lnTo>
                  <a:lnTo>
                    <a:pt x="56464" y="160610"/>
                  </a:lnTo>
                  <a:lnTo>
                    <a:pt x="66332" y="159921"/>
                  </a:lnTo>
                  <a:lnTo>
                    <a:pt x="78698" y="156731"/>
                  </a:lnTo>
                  <a:lnTo>
                    <a:pt x="97004" y="149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43893" y="379025"/>
              <a:ext cx="88854" cy="146527"/>
            </a:xfrm>
            <a:custGeom>
              <a:avLst/>
              <a:gdLst/>
              <a:ahLst/>
              <a:cxnLst/>
              <a:rect l="0" t="0" r="0" b="0"/>
              <a:pathLst>
                <a:path w="88854" h="146527">
                  <a:moveTo>
                    <a:pt x="78324" y="0"/>
                  </a:moveTo>
                  <a:lnTo>
                    <a:pt x="66723" y="3001"/>
                  </a:lnTo>
                  <a:lnTo>
                    <a:pt x="56874" y="6424"/>
                  </a:lnTo>
                  <a:lnTo>
                    <a:pt x="47869" y="10624"/>
                  </a:lnTo>
                  <a:lnTo>
                    <a:pt x="39428" y="15697"/>
                  </a:lnTo>
                  <a:lnTo>
                    <a:pt x="31401" y="21827"/>
                  </a:lnTo>
                  <a:lnTo>
                    <a:pt x="23687" y="29015"/>
                  </a:lnTo>
                  <a:lnTo>
                    <a:pt x="16528" y="37275"/>
                  </a:lnTo>
                  <a:lnTo>
                    <a:pt x="10473" y="46719"/>
                  </a:lnTo>
                  <a:lnTo>
                    <a:pt x="5740" y="57292"/>
                  </a:lnTo>
                  <a:lnTo>
                    <a:pt x="2393" y="68814"/>
                  </a:lnTo>
                  <a:lnTo>
                    <a:pt x="513" y="81072"/>
                  </a:lnTo>
                  <a:lnTo>
                    <a:pt x="0" y="93859"/>
                  </a:lnTo>
                  <a:lnTo>
                    <a:pt x="942" y="106528"/>
                  </a:lnTo>
                  <a:lnTo>
                    <a:pt x="3695" y="118041"/>
                  </a:lnTo>
                  <a:lnTo>
                    <a:pt x="8285" y="127918"/>
                  </a:lnTo>
                  <a:lnTo>
                    <a:pt x="14468" y="135869"/>
                  </a:lnTo>
                  <a:lnTo>
                    <a:pt x="21906" y="141543"/>
                  </a:lnTo>
                  <a:lnTo>
                    <a:pt x="30273" y="144987"/>
                  </a:lnTo>
                  <a:lnTo>
                    <a:pt x="39235" y="146508"/>
                  </a:lnTo>
                  <a:lnTo>
                    <a:pt x="49535" y="146526"/>
                  </a:lnTo>
                  <a:lnTo>
                    <a:pt x="64308" y="143928"/>
                  </a:lnTo>
                  <a:lnTo>
                    <a:pt x="8885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75572" y="147398"/>
              <a:ext cx="20346" cy="368499"/>
            </a:xfrm>
            <a:custGeom>
              <a:avLst/>
              <a:gdLst/>
              <a:ahLst/>
              <a:cxnLst/>
              <a:rect l="0" t="0" r="0" b="0"/>
              <a:pathLst>
                <a:path w="20346" h="368499">
                  <a:moveTo>
                    <a:pt x="20345" y="0"/>
                  </a:moveTo>
                  <a:lnTo>
                    <a:pt x="14612" y="11803"/>
                  </a:lnTo>
                  <a:lnTo>
                    <a:pt x="10327" y="23572"/>
                  </a:lnTo>
                  <a:lnTo>
                    <a:pt x="7121" y="36467"/>
                  </a:lnTo>
                  <a:lnTo>
                    <a:pt x="4760" y="50488"/>
                  </a:lnTo>
                  <a:lnTo>
                    <a:pt x="3063" y="65464"/>
                  </a:lnTo>
                  <a:lnTo>
                    <a:pt x="1868" y="81191"/>
                  </a:lnTo>
                  <a:lnTo>
                    <a:pt x="1039" y="97639"/>
                  </a:lnTo>
                  <a:lnTo>
                    <a:pt x="471" y="114960"/>
                  </a:lnTo>
                  <a:lnTo>
                    <a:pt x="89" y="133164"/>
                  </a:lnTo>
                  <a:lnTo>
                    <a:pt x="0" y="152132"/>
                  </a:lnTo>
                  <a:lnTo>
                    <a:pt x="471" y="171703"/>
                  </a:lnTo>
                  <a:lnTo>
                    <a:pt x="1602" y="191714"/>
                  </a:lnTo>
                  <a:lnTo>
                    <a:pt x="3176" y="211711"/>
                  </a:lnTo>
                  <a:lnTo>
                    <a:pt x="4770" y="230984"/>
                  </a:lnTo>
                  <a:lnTo>
                    <a:pt x="6142" y="249199"/>
                  </a:lnTo>
                  <a:lnTo>
                    <a:pt x="7384" y="266209"/>
                  </a:lnTo>
                  <a:lnTo>
                    <a:pt x="8825" y="281875"/>
                  </a:lnTo>
                  <a:lnTo>
                    <a:pt x="10641" y="296261"/>
                  </a:lnTo>
                  <a:lnTo>
                    <a:pt x="12701" y="309516"/>
                  </a:lnTo>
                  <a:lnTo>
                    <a:pt x="14846" y="323279"/>
                  </a:lnTo>
                  <a:lnTo>
                    <a:pt x="17268" y="341000"/>
                  </a:lnTo>
                  <a:lnTo>
                    <a:pt x="2034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5347" y="210569"/>
              <a:ext cx="336913" cy="84229"/>
            </a:xfrm>
            <a:custGeom>
              <a:avLst/>
              <a:gdLst/>
              <a:ahLst/>
              <a:cxnLst/>
              <a:rect l="0" t="0" r="0" b="0"/>
              <a:pathLst>
                <a:path w="336913" h="84229">
                  <a:moveTo>
                    <a:pt x="336912" y="84228"/>
                  </a:moveTo>
                  <a:lnTo>
                    <a:pt x="322176" y="81228"/>
                  </a:lnTo>
                  <a:lnTo>
                    <a:pt x="307624" y="77805"/>
                  </a:lnTo>
                  <a:lnTo>
                    <a:pt x="291839" y="73609"/>
                  </a:lnTo>
                  <a:lnTo>
                    <a:pt x="275123" y="68709"/>
                  </a:lnTo>
                  <a:lnTo>
                    <a:pt x="258279" y="63228"/>
                  </a:lnTo>
                  <a:lnTo>
                    <a:pt x="241785" y="57302"/>
                  </a:lnTo>
                  <a:lnTo>
                    <a:pt x="225304" y="51213"/>
                  </a:lnTo>
                  <a:lnTo>
                    <a:pt x="207888" y="45363"/>
                  </a:lnTo>
                  <a:lnTo>
                    <a:pt x="189070" y="39952"/>
                  </a:lnTo>
                  <a:lnTo>
                    <a:pt x="169178" y="34999"/>
                  </a:lnTo>
                  <a:lnTo>
                    <a:pt x="149047" y="30438"/>
                  </a:lnTo>
                  <a:lnTo>
                    <a:pt x="129205" y="26184"/>
                  </a:lnTo>
                  <a:lnTo>
                    <a:pt x="109831" y="22157"/>
                  </a:lnTo>
                  <a:lnTo>
                    <a:pt x="90916" y="18291"/>
                  </a:lnTo>
                  <a:lnTo>
                    <a:pt x="72404" y="14544"/>
                  </a:lnTo>
                  <a:lnTo>
                    <a:pt x="54964" y="11030"/>
                  </a:lnTo>
                  <a:lnTo>
                    <a:pt x="38281" y="7676"/>
                  </a:lnTo>
                  <a:lnTo>
                    <a:pt x="20890" y="41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109619" y="84228"/>
            <a:ext cx="3818755" cy="526425"/>
            <a:chOff x="6109619" y="84228"/>
            <a:chExt cx="3818755" cy="526425"/>
          </a:xfrm>
        </p:grpSpPr>
        <p:sp>
          <p:nvSpPr>
            <p:cNvPr id="37" name="Freeform 36"/>
            <p:cNvSpPr/>
            <p:nvPr/>
          </p:nvSpPr>
          <p:spPr>
            <a:xfrm>
              <a:off x="6109619" y="326383"/>
              <a:ext cx="209609" cy="160317"/>
            </a:xfrm>
            <a:custGeom>
              <a:avLst/>
              <a:gdLst/>
              <a:ahLst/>
              <a:cxnLst/>
              <a:rect l="0" t="0" r="0" b="0"/>
              <a:pathLst>
                <a:path w="209609" h="160317">
                  <a:moveTo>
                    <a:pt x="7438" y="31585"/>
                  </a:moveTo>
                  <a:lnTo>
                    <a:pt x="4571" y="40454"/>
                  </a:lnTo>
                  <a:lnTo>
                    <a:pt x="2429" y="49441"/>
                  </a:lnTo>
                  <a:lnTo>
                    <a:pt x="835" y="59431"/>
                  </a:lnTo>
                  <a:lnTo>
                    <a:pt x="0" y="70239"/>
                  </a:lnTo>
                  <a:lnTo>
                    <a:pt x="448" y="81402"/>
                  </a:lnTo>
                  <a:lnTo>
                    <a:pt x="2366" y="92589"/>
                  </a:lnTo>
                  <a:lnTo>
                    <a:pt x="5949" y="103010"/>
                  </a:lnTo>
                  <a:lnTo>
                    <a:pt x="11555" y="111401"/>
                  </a:lnTo>
                  <a:lnTo>
                    <a:pt x="19166" y="117245"/>
                  </a:lnTo>
                  <a:lnTo>
                    <a:pt x="28004" y="120367"/>
                  </a:lnTo>
                  <a:lnTo>
                    <a:pt x="36773" y="120582"/>
                  </a:lnTo>
                  <a:lnTo>
                    <a:pt x="44738" y="118119"/>
                  </a:lnTo>
                  <a:lnTo>
                    <a:pt x="51878" y="114267"/>
                  </a:lnTo>
                  <a:lnTo>
                    <a:pt x="58588" y="111081"/>
                  </a:lnTo>
                  <a:lnTo>
                    <a:pt x="65169" y="109668"/>
                  </a:lnTo>
                  <a:lnTo>
                    <a:pt x="71607" y="110392"/>
                  </a:lnTo>
                  <a:lnTo>
                    <a:pt x="77646" y="113323"/>
                  </a:lnTo>
                  <a:lnTo>
                    <a:pt x="83169" y="118222"/>
                  </a:lnTo>
                  <a:lnTo>
                    <a:pt x="88525" y="124544"/>
                  </a:lnTo>
                  <a:lnTo>
                    <a:pt x="94415" y="131593"/>
                  </a:lnTo>
                  <a:lnTo>
                    <a:pt x="101200" y="138902"/>
                  </a:lnTo>
                  <a:lnTo>
                    <a:pt x="109063" y="145919"/>
                  </a:lnTo>
                  <a:lnTo>
                    <a:pt x="118176" y="151945"/>
                  </a:lnTo>
                  <a:lnTo>
                    <a:pt x="128489" y="156682"/>
                  </a:lnTo>
                  <a:lnTo>
                    <a:pt x="139482" y="159708"/>
                  </a:lnTo>
                  <a:lnTo>
                    <a:pt x="150312" y="160316"/>
                  </a:lnTo>
                  <a:lnTo>
                    <a:pt x="160511" y="158352"/>
                  </a:lnTo>
                  <a:lnTo>
                    <a:pt x="169812" y="154120"/>
                  </a:lnTo>
                  <a:lnTo>
                    <a:pt x="177987" y="148082"/>
                  </a:lnTo>
                  <a:lnTo>
                    <a:pt x="185038" y="140693"/>
                  </a:lnTo>
                  <a:lnTo>
                    <a:pt x="191130" y="132330"/>
                  </a:lnTo>
                  <a:lnTo>
                    <a:pt x="196472" y="123281"/>
                  </a:lnTo>
                  <a:lnTo>
                    <a:pt x="201248" y="113747"/>
                  </a:lnTo>
                  <a:lnTo>
                    <a:pt x="205290" y="103550"/>
                  </a:lnTo>
                  <a:lnTo>
                    <a:pt x="208102" y="92181"/>
                  </a:lnTo>
                  <a:lnTo>
                    <a:pt x="209510" y="79466"/>
                  </a:lnTo>
                  <a:lnTo>
                    <a:pt x="209608" y="65898"/>
                  </a:lnTo>
                  <a:lnTo>
                    <a:pt x="208493" y="50927"/>
                  </a:lnTo>
                  <a:lnTo>
                    <a:pt x="204944" y="30998"/>
                  </a:lnTo>
                  <a:lnTo>
                    <a:pt x="1969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80269" y="3579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793"/>
                  </a:lnTo>
                  <a:lnTo>
                    <a:pt x="7868" y="86815"/>
                  </a:lnTo>
                  <a:lnTo>
                    <a:pt x="8799" y="98565"/>
                  </a:lnTo>
                  <a:lnTo>
                    <a:pt x="9640" y="11107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80269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85554" y="284269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7"/>
                  </a:lnTo>
                  <a:lnTo>
                    <a:pt x="7792" y="46801"/>
                  </a:lnTo>
                  <a:lnTo>
                    <a:pt x="8640" y="60109"/>
                  </a:lnTo>
                  <a:lnTo>
                    <a:pt x="9243" y="74409"/>
                  </a:lnTo>
                  <a:lnTo>
                    <a:pt x="9830" y="89241"/>
                  </a:lnTo>
                  <a:lnTo>
                    <a:pt x="10763" y="103806"/>
                  </a:lnTo>
                  <a:lnTo>
                    <a:pt x="12204" y="117671"/>
                  </a:lnTo>
                  <a:lnTo>
                    <a:pt x="13996" y="130886"/>
                  </a:lnTo>
                  <a:lnTo>
                    <a:pt x="15927" y="145420"/>
                  </a:lnTo>
                  <a:lnTo>
                    <a:pt x="18165" y="165896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1855" y="34744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6" y="5009"/>
                  </a:lnTo>
                  <a:lnTo>
                    <a:pt x="98491" y="6616"/>
                  </a:lnTo>
                  <a:lnTo>
                    <a:pt x="87510" y="7970"/>
                  </a:lnTo>
                  <a:lnTo>
                    <a:pt x="75699" y="9467"/>
                  </a:lnTo>
                  <a:lnTo>
                    <a:pt x="63254" y="11313"/>
                  </a:lnTo>
                  <a:lnTo>
                    <a:pt x="50759" y="13389"/>
                  </a:lnTo>
                  <a:lnTo>
                    <a:pt x="37836" y="15546"/>
                  </a:lnTo>
                  <a:lnTo>
                    <a:pt x="2223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69782" y="200041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0" y="67924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8" y="110019"/>
                  </a:lnTo>
                  <a:lnTo>
                    <a:pt x="18113" y="125177"/>
                  </a:lnTo>
                  <a:lnTo>
                    <a:pt x="21437" y="140779"/>
                  </a:lnTo>
                  <a:lnTo>
                    <a:pt x="24821" y="156406"/>
                  </a:lnTo>
                  <a:lnTo>
                    <a:pt x="28246" y="171806"/>
                  </a:lnTo>
                  <a:lnTo>
                    <a:pt x="31699" y="186910"/>
                  </a:lnTo>
                  <a:lnTo>
                    <a:pt x="35171" y="201738"/>
                  </a:lnTo>
                  <a:lnTo>
                    <a:pt x="38635" y="216244"/>
                  </a:lnTo>
                  <a:lnTo>
                    <a:pt x="41388" y="227063"/>
                  </a:lnTo>
                  <a:lnTo>
                    <a:pt x="42696" y="230080"/>
                  </a:lnTo>
                  <a:lnTo>
                    <a:pt x="43086" y="226855"/>
                  </a:lnTo>
                  <a:lnTo>
                    <a:pt x="43232" y="219765"/>
                  </a:lnTo>
                  <a:lnTo>
                    <a:pt x="43716" y="210646"/>
                  </a:lnTo>
                  <a:lnTo>
                    <a:pt x="44798" y="200598"/>
                  </a:lnTo>
                  <a:lnTo>
                    <a:pt x="46981" y="190824"/>
                  </a:lnTo>
                  <a:lnTo>
                    <a:pt x="51097" y="182808"/>
                  </a:lnTo>
                  <a:lnTo>
                    <a:pt x="57406" y="177187"/>
                  </a:lnTo>
                  <a:lnTo>
                    <a:pt x="65216" y="174200"/>
                  </a:lnTo>
                  <a:lnTo>
                    <a:pt x="73219" y="174069"/>
                  </a:lnTo>
                  <a:lnTo>
                    <a:pt x="80629" y="176606"/>
                  </a:lnTo>
                  <a:lnTo>
                    <a:pt x="87209" y="181356"/>
                  </a:lnTo>
                  <a:lnTo>
                    <a:pt x="93003" y="187805"/>
                  </a:lnTo>
                  <a:lnTo>
                    <a:pt x="98152" y="195503"/>
                  </a:lnTo>
                  <a:lnTo>
                    <a:pt x="102813" y="204088"/>
                  </a:lnTo>
                  <a:lnTo>
                    <a:pt x="107118" y="213294"/>
                  </a:lnTo>
                  <a:lnTo>
                    <a:pt x="111168" y="222914"/>
                  </a:lnTo>
                  <a:lnTo>
                    <a:pt x="114889" y="232356"/>
                  </a:lnTo>
                  <a:lnTo>
                    <a:pt x="118405" y="241559"/>
                  </a:lnTo>
                  <a:lnTo>
                    <a:pt x="122027" y="251327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42111" y="338177"/>
              <a:ext cx="169869" cy="130900"/>
            </a:xfrm>
            <a:custGeom>
              <a:avLst/>
              <a:gdLst/>
              <a:ahLst/>
              <a:cxnLst/>
              <a:rect l="0" t="0" r="0" b="0"/>
              <a:pathLst>
                <a:path w="169869" h="130900">
                  <a:moveTo>
                    <a:pt x="96169" y="30320"/>
                  </a:moveTo>
                  <a:lnTo>
                    <a:pt x="90234" y="21653"/>
                  </a:lnTo>
                  <a:lnTo>
                    <a:pt x="84029" y="14586"/>
                  </a:lnTo>
                  <a:lnTo>
                    <a:pt x="76937" y="8494"/>
                  </a:lnTo>
                  <a:lnTo>
                    <a:pt x="69171" y="3611"/>
                  </a:lnTo>
                  <a:lnTo>
                    <a:pt x="61173" y="694"/>
                  </a:lnTo>
                  <a:lnTo>
                    <a:pt x="53231" y="0"/>
                  </a:lnTo>
                  <a:lnTo>
                    <a:pt x="45458" y="1482"/>
                  </a:lnTo>
                  <a:lnTo>
                    <a:pt x="37864" y="5061"/>
                  </a:lnTo>
                  <a:lnTo>
                    <a:pt x="30431" y="10471"/>
                  </a:lnTo>
                  <a:lnTo>
                    <a:pt x="23289" y="17508"/>
                  </a:lnTo>
                  <a:lnTo>
                    <a:pt x="16712" y="26117"/>
                  </a:lnTo>
                  <a:lnTo>
                    <a:pt x="10814" y="36121"/>
                  </a:lnTo>
                  <a:lnTo>
                    <a:pt x="5870" y="47089"/>
                  </a:lnTo>
                  <a:lnTo>
                    <a:pt x="2378" y="58443"/>
                  </a:lnTo>
                  <a:lnTo>
                    <a:pt x="479" y="69818"/>
                  </a:lnTo>
                  <a:lnTo>
                    <a:pt x="0" y="81064"/>
                  </a:lnTo>
                  <a:lnTo>
                    <a:pt x="658" y="92149"/>
                  </a:lnTo>
                  <a:lnTo>
                    <a:pt x="2182" y="103069"/>
                  </a:lnTo>
                  <a:lnTo>
                    <a:pt x="4659" y="113198"/>
                  </a:lnTo>
                  <a:lnTo>
                    <a:pt x="8523" y="121338"/>
                  </a:lnTo>
                  <a:lnTo>
                    <a:pt x="13896" y="126990"/>
                  </a:lnTo>
                  <a:lnTo>
                    <a:pt x="20453" y="130139"/>
                  </a:lnTo>
                  <a:lnTo>
                    <a:pt x="27616" y="130899"/>
                  </a:lnTo>
                  <a:lnTo>
                    <a:pt x="34984" y="129585"/>
                  </a:lnTo>
                  <a:lnTo>
                    <a:pt x="42201" y="126298"/>
                  </a:lnTo>
                  <a:lnTo>
                    <a:pt x="48888" y="120836"/>
                  </a:lnTo>
                  <a:lnTo>
                    <a:pt x="54892" y="113278"/>
                  </a:lnTo>
                  <a:lnTo>
                    <a:pt x="60094" y="103953"/>
                  </a:lnTo>
                  <a:lnTo>
                    <a:pt x="64296" y="93254"/>
                  </a:lnTo>
                  <a:lnTo>
                    <a:pt x="67494" y="81540"/>
                  </a:lnTo>
                  <a:lnTo>
                    <a:pt x="69830" y="69099"/>
                  </a:lnTo>
                  <a:lnTo>
                    <a:pt x="71491" y="56150"/>
                  </a:lnTo>
                  <a:lnTo>
                    <a:pt x="72655" y="42944"/>
                  </a:lnTo>
                  <a:lnTo>
                    <a:pt x="73677" y="32906"/>
                  </a:lnTo>
                  <a:lnTo>
                    <a:pt x="74970" y="29962"/>
                  </a:lnTo>
                  <a:lnTo>
                    <a:pt x="76638" y="32396"/>
                  </a:lnTo>
                  <a:lnTo>
                    <a:pt x="78875" y="38100"/>
                  </a:lnTo>
                  <a:lnTo>
                    <a:pt x="81954" y="45720"/>
                  </a:lnTo>
                  <a:lnTo>
                    <a:pt x="85939" y="54464"/>
                  </a:lnTo>
                  <a:lnTo>
                    <a:pt x="90727" y="63712"/>
                  </a:lnTo>
                  <a:lnTo>
                    <a:pt x="96153" y="72892"/>
                  </a:lnTo>
                  <a:lnTo>
                    <a:pt x="102062" y="81716"/>
                  </a:lnTo>
                  <a:lnTo>
                    <a:pt x="108486" y="89958"/>
                  </a:lnTo>
                  <a:lnTo>
                    <a:pt x="115628" y="97354"/>
                  </a:lnTo>
                  <a:lnTo>
                    <a:pt x="123535" y="103846"/>
                  </a:lnTo>
                  <a:lnTo>
                    <a:pt x="131855" y="109394"/>
                  </a:lnTo>
                  <a:lnTo>
                    <a:pt x="140844" y="114425"/>
                  </a:lnTo>
                  <a:lnTo>
                    <a:pt x="152413" y="119381"/>
                  </a:lnTo>
                  <a:lnTo>
                    <a:pt x="169868" y="125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62351" y="308039"/>
              <a:ext cx="139543" cy="138726"/>
            </a:xfrm>
            <a:custGeom>
              <a:avLst/>
              <a:gdLst/>
              <a:ahLst/>
              <a:cxnLst/>
              <a:rect l="0" t="0" r="0" b="0"/>
              <a:pathLst>
                <a:path w="139543" h="138726">
                  <a:moveTo>
                    <a:pt x="133898" y="7815"/>
                  </a:moveTo>
                  <a:lnTo>
                    <a:pt x="125029" y="4949"/>
                  </a:lnTo>
                  <a:lnTo>
                    <a:pt x="116042" y="2807"/>
                  </a:lnTo>
                  <a:lnTo>
                    <a:pt x="106051" y="1208"/>
                  </a:lnTo>
                  <a:lnTo>
                    <a:pt x="95243" y="201"/>
                  </a:lnTo>
                  <a:lnTo>
                    <a:pt x="84081" y="0"/>
                  </a:lnTo>
                  <a:lnTo>
                    <a:pt x="72875" y="661"/>
                  </a:lnTo>
                  <a:lnTo>
                    <a:pt x="61763" y="2245"/>
                  </a:lnTo>
                  <a:lnTo>
                    <a:pt x="50779" y="4905"/>
                  </a:lnTo>
                  <a:lnTo>
                    <a:pt x="39922" y="8626"/>
                  </a:lnTo>
                  <a:lnTo>
                    <a:pt x="29498" y="13411"/>
                  </a:lnTo>
                  <a:lnTo>
                    <a:pt x="20097" y="19373"/>
                  </a:lnTo>
                  <a:lnTo>
                    <a:pt x="11971" y="26452"/>
                  </a:lnTo>
                  <a:lnTo>
                    <a:pt x="5533" y="34307"/>
                  </a:lnTo>
                  <a:lnTo>
                    <a:pt x="1488" y="42417"/>
                  </a:lnTo>
                  <a:lnTo>
                    <a:pt x="0" y="50447"/>
                  </a:lnTo>
                  <a:lnTo>
                    <a:pt x="932" y="57786"/>
                  </a:lnTo>
                  <a:lnTo>
                    <a:pt x="4134" y="63497"/>
                  </a:lnTo>
                  <a:lnTo>
                    <a:pt x="9294" y="67224"/>
                  </a:lnTo>
                  <a:lnTo>
                    <a:pt x="16330" y="69267"/>
                  </a:lnTo>
                  <a:lnTo>
                    <a:pt x="25472" y="70273"/>
                  </a:lnTo>
                  <a:lnTo>
                    <a:pt x="36646" y="70738"/>
                  </a:lnTo>
                  <a:lnTo>
                    <a:pt x="49215" y="71108"/>
                  </a:lnTo>
                  <a:lnTo>
                    <a:pt x="62181" y="71830"/>
                  </a:lnTo>
                  <a:lnTo>
                    <a:pt x="74935" y="73105"/>
                  </a:lnTo>
                  <a:lnTo>
                    <a:pt x="87259" y="74931"/>
                  </a:lnTo>
                  <a:lnTo>
                    <a:pt x="99142" y="77221"/>
                  </a:lnTo>
                  <a:lnTo>
                    <a:pt x="110632" y="79878"/>
                  </a:lnTo>
                  <a:lnTo>
                    <a:pt x="121162" y="83135"/>
                  </a:lnTo>
                  <a:lnTo>
                    <a:pt x="129578" y="87531"/>
                  </a:lnTo>
                  <a:lnTo>
                    <a:pt x="135419" y="93263"/>
                  </a:lnTo>
                  <a:lnTo>
                    <a:pt x="138697" y="100061"/>
                  </a:lnTo>
                  <a:lnTo>
                    <a:pt x="139542" y="107388"/>
                  </a:lnTo>
                  <a:lnTo>
                    <a:pt x="138287" y="114862"/>
                  </a:lnTo>
                  <a:lnTo>
                    <a:pt x="135040" y="121979"/>
                  </a:lnTo>
                  <a:lnTo>
                    <a:pt x="129603" y="128066"/>
                  </a:lnTo>
                  <a:lnTo>
                    <a:pt x="122068" y="132851"/>
                  </a:lnTo>
                  <a:lnTo>
                    <a:pt x="112928" y="136248"/>
                  </a:lnTo>
                  <a:lnTo>
                    <a:pt x="102885" y="138168"/>
                  </a:lnTo>
                  <a:lnTo>
                    <a:pt x="92438" y="138725"/>
                  </a:lnTo>
                  <a:lnTo>
                    <a:pt x="82106" y="138317"/>
                  </a:lnTo>
                  <a:lnTo>
                    <a:pt x="71399" y="137484"/>
                  </a:lnTo>
                  <a:lnTo>
                    <a:pt x="58267" y="136158"/>
                  </a:lnTo>
                  <a:lnTo>
                    <a:pt x="39141" y="134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62132" y="326383"/>
              <a:ext cx="93548" cy="112671"/>
            </a:xfrm>
            <a:custGeom>
              <a:avLst/>
              <a:gdLst/>
              <a:ahLst/>
              <a:cxnLst/>
              <a:rect l="0" t="0" r="0" b="0"/>
              <a:pathLst>
                <a:path w="93548" h="112671">
                  <a:moveTo>
                    <a:pt x="7816" y="10528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10" y="38374"/>
                  </a:lnTo>
                  <a:lnTo>
                    <a:pt x="201" y="49182"/>
                  </a:lnTo>
                  <a:lnTo>
                    <a:pt x="0" y="60345"/>
                  </a:lnTo>
                  <a:lnTo>
                    <a:pt x="665" y="71541"/>
                  </a:lnTo>
                  <a:lnTo>
                    <a:pt x="2423" y="82308"/>
                  </a:lnTo>
                  <a:lnTo>
                    <a:pt x="5732" y="91996"/>
                  </a:lnTo>
                  <a:lnTo>
                    <a:pt x="10700" y="100341"/>
                  </a:lnTo>
                  <a:lnTo>
                    <a:pt x="17139" y="106942"/>
                  </a:lnTo>
                  <a:lnTo>
                    <a:pt x="24748" y="111101"/>
                  </a:lnTo>
                  <a:lnTo>
                    <a:pt x="33230" y="112670"/>
                  </a:lnTo>
                  <a:lnTo>
                    <a:pt x="42178" y="111792"/>
                  </a:lnTo>
                  <a:lnTo>
                    <a:pt x="51096" y="108628"/>
                  </a:lnTo>
                  <a:lnTo>
                    <a:pt x="59714" y="103504"/>
                  </a:lnTo>
                  <a:lnTo>
                    <a:pt x="67804" y="96830"/>
                  </a:lnTo>
                  <a:lnTo>
                    <a:pt x="75090" y="88997"/>
                  </a:lnTo>
                  <a:lnTo>
                    <a:pt x="81501" y="80328"/>
                  </a:lnTo>
                  <a:lnTo>
                    <a:pt x="86807" y="71069"/>
                  </a:lnTo>
                  <a:lnTo>
                    <a:pt x="90549" y="61403"/>
                  </a:lnTo>
                  <a:lnTo>
                    <a:pt x="92625" y="51466"/>
                  </a:lnTo>
                  <a:lnTo>
                    <a:pt x="93390" y="41610"/>
                  </a:lnTo>
                  <a:lnTo>
                    <a:pt x="93547" y="31340"/>
                  </a:lnTo>
                  <a:lnTo>
                    <a:pt x="93109" y="18637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23263" y="178984"/>
              <a:ext cx="150140" cy="258229"/>
            </a:xfrm>
            <a:custGeom>
              <a:avLst/>
              <a:gdLst/>
              <a:ahLst/>
              <a:cxnLst/>
              <a:rect l="0" t="0" r="0" b="0"/>
              <a:pathLst>
                <a:path w="150140" h="258229">
                  <a:moveTo>
                    <a:pt x="4613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7" y="51468"/>
                  </a:lnTo>
                  <a:lnTo>
                    <a:pt x="2147" y="65176"/>
                  </a:lnTo>
                  <a:lnTo>
                    <a:pt x="3003" y="79766"/>
                  </a:lnTo>
                  <a:lnTo>
                    <a:pt x="4177" y="94695"/>
                  </a:lnTo>
                  <a:lnTo>
                    <a:pt x="5817" y="109615"/>
                  </a:lnTo>
                  <a:lnTo>
                    <a:pt x="7917" y="124223"/>
                  </a:lnTo>
                  <a:lnTo>
                    <a:pt x="10405" y="138185"/>
                  </a:lnTo>
                  <a:lnTo>
                    <a:pt x="13189" y="151393"/>
                  </a:lnTo>
                  <a:lnTo>
                    <a:pt x="16024" y="164077"/>
                  </a:lnTo>
                  <a:lnTo>
                    <a:pt x="18542" y="176675"/>
                  </a:lnTo>
                  <a:lnTo>
                    <a:pt x="20572" y="189358"/>
                  </a:lnTo>
                  <a:lnTo>
                    <a:pt x="22396" y="198840"/>
                  </a:lnTo>
                  <a:lnTo>
                    <a:pt x="24388" y="201269"/>
                  </a:lnTo>
                  <a:lnTo>
                    <a:pt x="26528" y="198479"/>
                  </a:lnTo>
                  <a:lnTo>
                    <a:pt x="29044" y="192562"/>
                  </a:lnTo>
                  <a:lnTo>
                    <a:pt x="32283" y="184819"/>
                  </a:lnTo>
                  <a:lnTo>
                    <a:pt x="36364" y="176018"/>
                  </a:lnTo>
                  <a:lnTo>
                    <a:pt x="41378" y="167247"/>
                  </a:lnTo>
                  <a:lnTo>
                    <a:pt x="47484" y="159987"/>
                  </a:lnTo>
                  <a:lnTo>
                    <a:pt x="54662" y="154908"/>
                  </a:lnTo>
                  <a:lnTo>
                    <a:pt x="62750" y="152133"/>
                  </a:lnTo>
                  <a:lnTo>
                    <a:pt x="71548" y="151621"/>
                  </a:lnTo>
                  <a:lnTo>
                    <a:pt x="80867" y="153089"/>
                  </a:lnTo>
                  <a:lnTo>
                    <a:pt x="90394" y="156137"/>
                  </a:lnTo>
                  <a:lnTo>
                    <a:pt x="99710" y="160375"/>
                  </a:lnTo>
                  <a:lnTo>
                    <a:pt x="108602" y="165478"/>
                  </a:lnTo>
                  <a:lnTo>
                    <a:pt x="117046" y="171356"/>
                  </a:lnTo>
                  <a:lnTo>
                    <a:pt x="125105" y="178131"/>
                  </a:lnTo>
                  <a:lnTo>
                    <a:pt x="132847" y="185801"/>
                  </a:lnTo>
                  <a:lnTo>
                    <a:pt x="139861" y="194240"/>
                  </a:lnTo>
                  <a:lnTo>
                    <a:pt x="145289" y="203283"/>
                  </a:lnTo>
                  <a:lnTo>
                    <a:pt x="148779" y="212767"/>
                  </a:lnTo>
                  <a:lnTo>
                    <a:pt x="150139" y="222236"/>
                  </a:lnTo>
                  <a:lnTo>
                    <a:pt x="149081" y="230981"/>
                  </a:lnTo>
                  <a:lnTo>
                    <a:pt x="145696" y="238669"/>
                  </a:lnTo>
                  <a:lnTo>
                    <a:pt x="140185" y="245151"/>
                  </a:lnTo>
                  <a:lnTo>
                    <a:pt x="132682" y="250288"/>
                  </a:lnTo>
                  <a:lnTo>
                    <a:pt x="123460" y="254146"/>
                  </a:lnTo>
                  <a:lnTo>
                    <a:pt x="113035" y="256772"/>
                  </a:lnTo>
                  <a:lnTo>
                    <a:pt x="102055" y="258102"/>
                  </a:lnTo>
                  <a:lnTo>
                    <a:pt x="90938" y="258228"/>
                  </a:lnTo>
                  <a:lnTo>
                    <a:pt x="79941" y="257512"/>
                  </a:lnTo>
                  <a:lnTo>
                    <a:pt x="67962" y="256431"/>
                  </a:lnTo>
                  <a:lnTo>
                    <a:pt x="51721" y="254894"/>
                  </a:lnTo>
                  <a:lnTo>
                    <a:pt x="2567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33161" y="400082"/>
              <a:ext cx="101407" cy="210571"/>
            </a:xfrm>
            <a:custGeom>
              <a:avLst/>
              <a:gdLst/>
              <a:ahLst/>
              <a:cxnLst/>
              <a:rect l="0" t="0" r="0" b="0"/>
              <a:pathLst>
                <a:path w="101407" h="210571">
                  <a:moveTo>
                    <a:pt x="84227" y="0"/>
                  </a:moveTo>
                  <a:lnTo>
                    <a:pt x="84295" y="11736"/>
                  </a:lnTo>
                  <a:lnTo>
                    <a:pt x="84935" y="22865"/>
                  </a:lnTo>
                  <a:lnTo>
                    <a:pt x="86231" y="34467"/>
                  </a:lnTo>
                  <a:lnTo>
                    <a:pt x="88091" y="46801"/>
                  </a:lnTo>
                  <a:lnTo>
                    <a:pt x="90408" y="60110"/>
                  </a:lnTo>
                  <a:lnTo>
                    <a:pt x="93070" y="74414"/>
                  </a:lnTo>
                  <a:lnTo>
                    <a:pt x="95821" y="89419"/>
                  </a:lnTo>
                  <a:lnTo>
                    <a:pt x="98280" y="104632"/>
                  </a:lnTo>
                  <a:lnTo>
                    <a:pt x="100253" y="119746"/>
                  </a:lnTo>
                  <a:lnTo>
                    <a:pt x="101406" y="134485"/>
                  </a:lnTo>
                  <a:lnTo>
                    <a:pt x="101197" y="148535"/>
                  </a:lnTo>
                  <a:lnTo>
                    <a:pt x="99450" y="161784"/>
                  </a:lnTo>
                  <a:lnTo>
                    <a:pt x="95988" y="173816"/>
                  </a:lnTo>
                  <a:lnTo>
                    <a:pt x="90466" y="183848"/>
                  </a:lnTo>
                  <a:lnTo>
                    <a:pt x="82897" y="191631"/>
                  </a:lnTo>
                  <a:lnTo>
                    <a:pt x="73578" y="197384"/>
                  </a:lnTo>
                  <a:lnTo>
                    <a:pt x="62891" y="201502"/>
                  </a:lnTo>
                  <a:lnTo>
                    <a:pt x="51206" y="204388"/>
                  </a:lnTo>
                  <a:lnTo>
                    <a:pt x="39419" y="206385"/>
                  </a:lnTo>
                  <a:lnTo>
                    <a:pt x="27793" y="207968"/>
                  </a:lnTo>
                  <a:lnTo>
                    <a:pt x="15310" y="20928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96331" y="2316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60752" y="286844"/>
              <a:ext cx="114565" cy="164129"/>
            </a:xfrm>
            <a:custGeom>
              <a:avLst/>
              <a:gdLst/>
              <a:ahLst/>
              <a:cxnLst/>
              <a:rect l="0" t="0" r="0" b="0"/>
              <a:pathLst>
                <a:path w="114565" h="164129">
                  <a:moveTo>
                    <a:pt x="9279" y="60596"/>
                  </a:moveTo>
                  <a:lnTo>
                    <a:pt x="18080" y="63530"/>
                  </a:lnTo>
                  <a:lnTo>
                    <a:pt x="26426" y="66312"/>
                  </a:lnTo>
                  <a:lnTo>
                    <a:pt x="35120" y="69198"/>
                  </a:lnTo>
                  <a:lnTo>
                    <a:pt x="44070" y="71720"/>
                  </a:lnTo>
                  <a:lnTo>
                    <a:pt x="52916" y="72940"/>
                  </a:lnTo>
                  <a:lnTo>
                    <a:pt x="61450" y="72439"/>
                  </a:lnTo>
                  <a:lnTo>
                    <a:pt x="69465" y="70128"/>
                  </a:lnTo>
                  <a:lnTo>
                    <a:pt x="76694" y="65981"/>
                  </a:lnTo>
                  <a:lnTo>
                    <a:pt x="83063" y="60189"/>
                  </a:lnTo>
                  <a:lnTo>
                    <a:pt x="88337" y="53063"/>
                  </a:lnTo>
                  <a:lnTo>
                    <a:pt x="92057" y="44926"/>
                  </a:lnTo>
                  <a:lnTo>
                    <a:pt x="94106" y="36061"/>
                  </a:lnTo>
                  <a:lnTo>
                    <a:pt x="94346" y="27012"/>
                  </a:lnTo>
                  <a:lnTo>
                    <a:pt x="92463" y="18550"/>
                  </a:lnTo>
                  <a:lnTo>
                    <a:pt x="88491" y="11062"/>
                  </a:lnTo>
                  <a:lnTo>
                    <a:pt x="82740" y="5054"/>
                  </a:lnTo>
                  <a:lnTo>
                    <a:pt x="75601" y="1299"/>
                  </a:lnTo>
                  <a:lnTo>
                    <a:pt x="67438" y="0"/>
                  </a:lnTo>
                  <a:lnTo>
                    <a:pt x="58705" y="891"/>
                  </a:lnTo>
                  <a:lnTo>
                    <a:pt x="49933" y="3532"/>
                  </a:lnTo>
                  <a:lnTo>
                    <a:pt x="41408" y="7496"/>
                  </a:lnTo>
                  <a:lnTo>
                    <a:pt x="33211" y="12746"/>
                  </a:lnTo>
                  <a:lnTo>
                    <a:pt x="25319" y="19617"/>
                  </a:lnTo>
                  <a:lnTo>
                    <a:pt x="17689" y="28161"/>
                  </a:lnTo>
                  <a:lnTo>
                    <a:pt x="10750" y="38169"/>
                  </a:lnTo>
                  <a:lnTo>
                    <a:pt x="5373" y="49335"/>
                  </a:lnTo>
                  <a:lnTo>
                    <a:pt x="1907" y="61362"/>
                  </a:lnTo>
                  <a:lnTo>
                    <a:pt x="224" y="73845"/>
                  </a:lnTo>
                  <a:lnTo>
                    <a:pt x="0" y="86290"/>
                  </a:lnTo>
                  <a:lnTo>
                    <a:pt x="890" y="98430"/>
                  </a:lnTo>
                  <a:lnTo>
                    <a:pt x="2755" y="110037"/>
                  </a:lnTo>
                  <a:lnTo>
                    <a:pt x="5669" y="120839"/>
                  </a:lnTo>
                  <a:lnTo>
                    <a:pt x="9591" y="130768"/>
                  </a:lnTo>
                  <a:lnTo>
                    <a:pt x="14527" y="139759"/>
                  </a:lnTo>
                  <a:lnTo>
                    <a:pt x="20597" y="147660"/>
                  </a:lnTo>
                  <a:lnTo>
                    <a:pt x="27757" y="154482"/>
                  </a:lnTo>
                  <a:lnTo>
                    <a:pt x="35837" y="159896"/>
                  </a:lnTo>
                  <a:lnTo>
                    <a:pt x="44632" y="163177"/>
                  </a:lnTo>
                  <a:lnTo>
                    <a:pt x="53948" y="164128"/>
                  </a:lnTo>
                  <a:lnTo>
                    <a:pt x="63568" y="163115"/>
                  </a:lnTo>
                  <a:lnTo>
                    <a:pt x="74389" y="160609"/>
                  </a:lnTo>
                  <a:lnTo>
                    <a:pt x="89595" y="155271"/>
                  </a:lnTo>
                  <a:lnTo>
                    <a:pt x="114564" y="144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12680" y="291203"/>
              <a:ext cx="88979" cy="141882"/>
            </a:xfrm>
            <a:custGeom>
              <a:avLst/>
              <a:gdLst/>
              <a:ahLst/>
              <a:cxnLst/>
              <a:rect l="0" t="0" r="0" b="0"/>
              <a:pathLst>
                <a:path w="88979" h="141882">
                  <a:moveTo>
                    <a:pt x="67921" y="3594"/>
                  </a:moveTo>
                  <a:lnTo>
                    <a:pt x="59186" y="862"/>
                  </a:lnTo>
                  <a:lnTo>
                    <a:pt x="51479" y="0"/>
                  </a:lnTo>
                  <a:lnTo>
                    <a:pt x="44077" y="995"/>
                  </a:lnTo>
                  <a:lnTo>
                    <a:pt x="36816" y="3707"/>
                  </a:lnTo>
                  <a:lnTo>
                    <a:pt x="29637" y="8139"/>
                  </a:lnTo>
                  <a:lnTo>
                    <a:pt x="22521" y="14132"/>
                  </a:lnTo>
                  <a:lnTo>
                    <a:pt x="15776" y="21564"/>
                  </a:lnTo>
                  <a:lnTo>
                    <a:pt x="10006" y="30439"/>
                  </a:lnTo>
                  <a:lnTo>
                    <a:pt x="5466" y="40621"/>
                  </a:lnTo>
                  <a:lnTo>
                    <a:pt x="2250" y="51709"/>
                  </a:lnTo>
                  <a:lnTo>
                    <a:pt x="458" y="63142"/>
                  </a:lnTo>
                  <a:lnTo>
                    <a:pt x="0" y="74566"/>
                  </a:lnTo>
                  <a:lnTo>
                    <a:pt x="810" y="85675"/>
                  </a:lnTo>
                  <a:lnTo>
                    <a:pt x="2941" y="96136"/>
                  </a:lnTo>
                  <a:lnTo>
                    <a:pt x="6301" y="105832"/>
                  </a:lnTo>
                  <a:lnTo>
                    <a:pt x="10844" y="114665"/>
                  </a:lnTo>
                  <a:lnTo>
                    <a:pt x="16641" y="122460"/>
                  </a:lnTo>
                  <a:lnTo>
                    <a:pt x="23614" y="129215"/>
                  </a:lnTo>
                  <a:lnTo>
                    <a:pt x="31568" y="134754"/>
                  </a:lnTo>
                  <a:lnTo>
                    <a:pt x="40277" y="138652"/>
                  </a:lnTo>
                  <a:lnTo>
                    <a:pt x="49528" y="140834"/>
                  </a:lnTo>
                  <a:lnTo>
                    <a:pt x="58705" y="141669"/>
                  </a:lnTo>
                  <a:lnTo>
                    <a:pt x="67693" y="141881"/>
                  </a:lnTo>
                  <a:lnTo>
                    <a:pt x="77278" y="141487"/>
                  </a:lnTo>
                  <a:lnTo>
                    <a:pt x="88978" y="140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35957" y="105284"/>
              <a:ext cx="39401" cy="315856"/>
            </a:xfrm>
            <a:custGeom>
              <a:avLst/>
              <a:gdLst/>
              <a:ahLst/>
              <a:cxnLst/>
              <a:rect l="0" t="0" r="0" b="0"/>
              <a:pathLst>
                <a:path w="39401" h="315856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36"/>
                  </a:lnTo>
                  <a:lnTo>
                    <a:pt x="1888" y="72667"/>
                  </a:lnTo>
                  <a:lnTo>
                    <a:pt x="3253" y="85596"/>
                  </a:lnTo>
                  <a:lnTo>
                    <a:pt x="4467" y="100208"/>
                  </a:lnTo>
                  <a:lnTo>
                    <a:pt x="5601" y="115936"/>
                  </a:lnTo>
                  <a:lnTo>
                    <a:pt x="6970" y="131578"/>
                  </a:lnTo>
                  <a:lnTo>
                    <a:pt x="8743" y="146436"/>
                  </a:lnTo>
                  <a:lnTo>
                    <a:pt x="10933" y="160496"/>
                  </a:lnTo>
                  <a:lnTo>
                    <a:pt x="13482" y="174151"/>
                  </a:lnTo>
                  <a:lnTo>
                    <a:pt x="16312" y="187703"/>
                  </a:lnTo>
                  <a:lnTo>
                    <a:pt x="19348" y="201296"/>
                  </a:lnTo>
                  <a:lnTo>
                    <a:pt x="22531" y="214977"/>
                  </a:lnTo>
                  <a:lnTo>
                    <a:pt x="25815" y="228741"/>
                  </a:lnTo>
                  <a:lnTo>
                    <a:pt x="29014" y="242547"/>
                  </a:lnTo>
                  <a:lnTo>
                    <a:pt x="32120" y="257992"/>
                  </a:lnTo>
                  <a:lnTo>
                    <a:pt x="35408" y="279789"/>
                  </a:lnTo>
                  <a:lnTo>
                    <a:pt x="394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64788" y="200041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31585"/>
                  </a:moveTo>
                  <a:lnTo>
                    <a:pt x="293524" y="28652"/>
                  </a:lnTo>
                  <a:lnTo>
                    <a:pt x="281755" y="25869"/>
                  </a:lnTo>
                  <a:lnTo>
                    <a:pt x="268855" y="22974"/>
                  </a:lnTo>
                  <a:lnTo>
                    <a:pt x="254662" y="20107"/>
                  </a:lnTo>
                  <a:lnTo>
                    <a:pt x="239036" y="17590"/>
                  </a:lnTo>
                  <a:lnTo>
                    <a:pt x="222065" y="15579"/>
                  </a:lnTo>
                  <a:lnTo>
                    <a:pt x="204136" y="14067"/>
                  </a:lnTo>
                  <a:lnTo>
                    <a:pt x="185816" y="12972"/>
                  </a:lnTo>
                  <a:lnTo>
                    <a:pt x="167472" y="12195"/>
                  </a:lnTo>
                  <a:lnTo>
                    <a:pt x="149583" y="11486"/>
                  </a:lnTo>
                  <a:lnTo>
                    <a:pt x="132797" y="10469"/>
                  </a:lnTo>
                  <a:lnTo>
                    <a:pt x="117352" y="8970"/>
                  </a:lnTo>
                  <a:lnTo>
                    <a:pt x="102828" y="7148"/>
                  </a:lnTo>
                  <a:lnTo>
                    <a:pt x="88380" y="5385"/>
                  </a:lnTo>
                  <a:lnTo>
                    <a:pt x="73519" y="3906"/>
                  </a:lnTo>
                  <a:lnTo>
                    <a:pt x="58671" y="2759"/>
                  </a:lnTo>
                  <a:lnTo>
                    <a:pt x="43428" y="1791"/>
                  </a:lnTo>
                  <a:lnTo>
                    <a:pt x="25325" y="9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15701" y="259618"/>
              <a:ext cx="149211" cy="173413"/>
            </a:xfrm>
            <a:custGeom>
              <a:avLst/>
              <a:gdLst/>
              <a:ahLst/>
              <a:cxnLst/>
              <a:rect l="0" t="0" r="0" b="0"/>
              <a:pathLst>
                <a:path w="149211" h="173413">
                  <a:moveTo>
                    <a:pt x="107097" y="3594"/>
                  </a:moveTo>
                  <a:lnTo>
                    <a:pt x="98295" y="861"/>
                  </a:lnTo>
                  <a:lnTo>
                    <a:pt x="89948" y="0"/>
                  </a:lnTo>
                  <a:lnTo>
                    <a:pt x="81250" y="990"/>
                  </a:lnTo>
                  <a:lnTo>
                    <a:pt x="72128" y="3529"/>
                  </a:lnTo>
                  <a:lnTo>
                    <a:pt x="62634" y="7313"/>
                  </a:lnTo>
                  <a:lnTo>
                    <a:pt x="52850" y="12053"/>
                  </a:lnTo>
                  <a:lnTo>
                    <a:pt x="43182" y="17659"/>
                  </a:lnTo>
                  <a:lnTo>
                    <a:pt x="34307" y="24237"/>
                  </a:lnTo>
                  <a:lnTo>
                    <a:pt x="26527" y="31768"/>
                  </a:lnTo>
                  <a:lnTo>
                    <a:pt x="19813" y="40110"/>
                  </a:lnTo>
                  <a:lnTo>
                    <a:pt x="13988" y="49087"/>
                  </a:lnTo>
                  <a:lnTo>
                    <a:pt x="8855" y="58535"/>
                  </a:lnTo>
                  <a:lnTo>
                    <a:pt x="4559" y="68320"/>
                  </a:lnTo>
                  <a:lnTo>
                    <a:pt x="1570" y="78341"/>
                  </a:lnTo>
                  <a:lnTo>
                    <a:pt x="43" y="88521"/>
                  </a:lnTo>
                  <a:lnTo>
                    <a:pt x="0" y="98645"/>
                  </a:lnTo>
                  <a:lnTo>
                    <a:pt x="1491" y="108369"/>
                  </a:lnTo>
                  <a:lnTo>
                    <a:pt x="4384" y="117540"/>
                  </a:lnTo>
                  <a:lnTo>
                    <a:pt x="8428" y="126173"/>
                  </a:lnTo>
                  <a:lnTo>
                    <a:pt x="13353" y="134358"/>
                  </a:lnTo>
                  <a:lnTo>
                    <a:pt x="18923" y="142194"/>
                  </a:lnTo>
                  <a:lnTo>
                    <a:pt x="25119" y="149611"/>
                  </a:lnTo>
                  <a:lnTo>
                    <a:pt x="32108" y="156372"/>
                  </a:lnTo>
                  <a:lnTo>
                    <a:pt x="39927" y="162395"/>
                  </a:lnTo>
                  <a:lnTo>
                    <a:pt x="48635" y="167423"/>
                  </a:lnTo>
                  <a:lnTo>
                    <a:pt x="58392" y="170970"/>
                  </a:lnTo>
                  <a:lnTo>
                    <a:pt x="69175" y="172908"/>
                  </a:lnTo>
                  <a:lnTo>
                    <a:pt x="80672" y="173412"/>
                  </a:lnTo>
                  <a:lnTo>
                    <a:pt x="92381" y="172770"/>
                  </a:lnTo>
                  <a:lnTo>
                    <a:pt x="103983" y="171272"/>
                  </a:lnTo>
                  <a:lnTo>
                    <a:pt x="114910" y="169311"/>
                  </a:lnTo>
                  <a:lnTo>
                    <a:pt x="125345" y="167185"/>
                  </a:lnTo>
                  <a:lnTo>
                    <a:pt x="136200" y="164713"/>
                  </a:lnTo>
                  <a:lnTo>
                    <a:pt x="149210" y="161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45496" y="273740"/>
              <a:ext cx="123248" cy="166491"/>
            </a:xfrm>
            <a:custGeom>
              <a:avLst/>
              <a:gdLst/>
              <a:ahLst/>
              <a:cxnLst/>
              <a:rect l="0" t="0" r="0" b="0"/>
              <a:pathLst>
                <a:path w="123248" h="166491">
                  <a:moveTo>
                    <a:pt x="93115" y="31586"/>
                  </a:moveTo>
                  <a:lnTo>
                    <a:pt x="84314" y="28853"/>
                  </a:lnTo>
                  <a:lnTo>
                    <a:pt x="75968" y="27992"/>
                  </a:lnTo>
                  <a:lnTo>
                    <a:pt x="67274" y="28982"/>
                  </a:lnTo>
                  <a:lnTo>
                    <a:pt x="58324" y="31521"/>
                  </a:lnTo>
                  <a:lnTo>
                    <a:pt x="49478" y="35305"/>
                  </a:lnTo>
                  <a:lnTo>
                    <a:pt x="40939" y="40045"/>
                  </a:lnTo>
                  <a:lnTo>
                    <a:pt x="32750" y="45651"/>
                  </a:lnTo>
                  <a:lnTo>
                    <a:pt x="24873" y="52229"/>
                  </a:lnTo>
                  <a:lnTo>
                    <a:pt x="17257" y="59764"/>
                  </a:lnTo>
                  <a:lnTo>
                    <a:pt x="10330" y="68280"/>
                  </a:lnTo>
                  <a:lnTo>
                    <a:pt x="4961" y="77905"/>
                  </a:lnTo>
                  <a:lnTo>
                    <a:pt x="1506" y="88597"/>
                  </a:lnTo>
                  <a:lnTo>
                    <a:pt x="0" y="99861"/>
                  </a:lnTo>
                  <a:lnTo>
                    <a:pt x="427" y="110882"/>
                  </a:lnTo>
                  <a:lnTo>
                    <a:pt x="2572" y="121217"/>
                  </a:lnTo>
                  <a:lnTo>
                    <a:pt x="6264" y="130781"/>
                  </a:lnTo>
                  <a:lnTo>
                    <a:pt x="11476" y="139665"/>
                  </a:lnTo>
                  <a:lnTo>
                    <a:pt x="18054" y="147997"/>
                  </a:lnTo>
                  <a:lnTo>
                    <a:pt x="25910" y="155423"/>
                  </a:lnTo>
                  <a:lnTo>
                    <a:pt x="35084" y="161135"/>
                  </a:lnTo>
                  <a:lnTo>
                    <a:pt x="45469" y="164825"/>
                  </a:lnTo>
                  <a:lnTo>
                    <a:pt x="56527" y="166490"/>
                  </a:lnTo>
                  <a:lnTo>
                    <a:pt x="67409" y="166170"/>
                  </a:lnTo>
                  <a:lnTo>
                    <a:pt x="77650" y="164097"/>
                  </a:lnTo>
                  <a:lnTo>
                    <a:pt x="87151" y="160453"/>
                  </a:lnTo>
                  <a:lnTo>
                    <a:pt x="95994" y="155273"/>
                  </a:lnTo>
                  <a:lnTo>
                    <a:pt x="104297" y="148717"/>
                  </a:lnTo>
                  <a:lnTo>
                    <a:pt x="111705" y="140876"/>
                  </a:lnTo>
                  <a:lnTo>
                    <a:pt x="117405" y="131712"/>
                  </a:lnTo>
                  <a:lnTo>
                    <a:pt x="121091" y="121328"/>
                  </a:lnTo>
                  <a:lnTo>
                    <a:pt x="122923" y="110102"/>
                  </a:lnTo>
                  <a:lnTo>
                    <a:pt x="123247" y="98575"/>
                  </a:lnTo>
                  <a:lnTo>
                    <a:pt x="122425" y="87082"/>
                  </a:lnTo>
                  <a:lnTo>
                    <a:pt x="120605" y="75757"/>
                  </a:lnTo>
                  <a:lnTo>
                    <a:pt x="117721" y="64619"/>
                  </a:lnTo>
                  <a:lnTo>
                    <a:pt x="113824" y="53655"/>
                  </a:lnTo>
                  <a:lnTo>
                    <a:pt x="108996" y="43090"/>
                  </a:lnTo>
                  <a:lnTo>
                    <a:pt x="102600" y="32260"/>
                  </a:lnTo>
                  <a:lnTo>
                    <a:pt x="91839" y="19092"/>
                  </a:lnTo>
                  <a:lnTo>
                    <a:pt x="720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22839" y="326840"/>
              <a:ext cx="189514" cy="115357"/>
            </a:xfrm>
            <a:custGeom>
              <a:avLst/>
              <a:gdLst/>
              <a:ahLst/>
              <a:cxnLst/>
              <a:rect l="0" t="0" r="0" b="0"/>
              <a:pathLst>
                <a:path w="189514" h="115357">
                  <a:moveTo>
                    <a:pt x="0" y="10071"/>
                  </a:moveTo>
                  <a:lnTo>
                    <a:pt x="2933" y="21740"/>
                  </a:lnTo>
                  <a:lnTo>
                    <a:pt x="5716" y="32228"/>
                  </a:lnTo>
                  <a:lnTo>
                    <a:pt x="8610" y="42535"/>
                  </a:lnTo>
                  <a:lnTo>
                    <a:pt x="11478" y="53009"/>
                  </a:lnTo>
                  <a:lnTo>
                    <a:pt x="13994" y="64001"/>
                  </a:lnTo>
                  <a:lnTo>
                    <a:pt x="15977" y="75574"/>
                  </a:lnTo>
                  <a:lnTo>
                    <a:pt x="16415" y="85239"/>
                  </a:lnTo>
                  <a:lnTo>
                    <a:pt x="14690" y="89429"/>
                  </a:lnTo>
                  <a:lnTo>
                    <a:pt x="12085" y="88450"/>
                  </a:lnTo>
                  <a:lnTo>
                    <a:pt x="9332" y="83734"/>
                  </a:lnTo>
                  <a:lnTo>
                    <a:pt x="6884" y="76298"/>
                  </a:lnTo>
                  <a:lnTo>
                    <a:pt x="4928" y="66877"/>
                  </a:lnTo>
                  <a:lnTo>
                    <a:pt x="3626" y="56197"/>
                  </a:lnTo>
                  <a:lnTo>
                    <a:pt x="3208" y="44985"/>
                  </a:lnTo>
                  <a:lnTo>
                    <a:pt x="3722" y="33693"/>
                  </a:lnTo>
                  <a:lnTo>
                    <a:pt x="5544" y="22998"/>
                  </a:lnTo>
                  <a:lnTo>
                    <a:pt x="9426" y="13875"/>
                  </a:lnTo>
                  <a:lnTo>
                    <a:pt x="15584" y="6718"/>
                  </a:lnTo>
                  <a:lnTo>
                    <a:pt x="23295" y="1896"/>
                  </a:lnTo>
                  <a:lnTo>
                    <a:pt x="31232" y="0"/>
                  </a:lnTo>
                  <a:lnTo>
                    <a:pt x="38604" y="1055"/>
                  </a:lnTo>
                  <a:lnTo>
                    <a:pt x="45328" y="4490"/>
                  </a:lnTo>
                  <a:lnTo>
                    <a:pt x="51751" y="9451"/>
                  </a:lnTo>
                  <a:lnTo>
                    <a:pt x="58155" y="15262"/>
                  </a:lnTo>
                  <a:lnTo>
                    <a:pt x="65150" y="20332"/>
                  </a:lnTo>
                  <a:lnTo>
                    <a:pt x="72552" y="22474"/>
                  </a:lnTo>
                  <a:lnTo>
                    <a:pt x="79194" y="21424"/>
                  </a:lnTo>
                  <a:lnTo>
                    <a:pt x="85281" y="18081"/>
                  </a:lnTo>
                  <a:lnTo>
                    <a:pt x="91255" y="13320"/>
                  </a:lnTo>
                  <a:lnTo>
                    <a:pt x="97513" y="8200"/>
                  </a:lnTo>
                  <a:lnTo>
                    <a:pt x="104440" y="3987"/>
                  </a:lnTo>
                  <a:lnTo>
                    <a:pt x="112154" y="1276"/>
                  </a:lnTo>
                  <a:lnTo>
                    <a:pt x="120426" y="254"/>
                  </a:lnTo>
                  <a:lnTo>
                    <a:pt x="128812" y="997"/>
                  </a:lnTo>
                  <a:lnTo>
                    <a:pt x="137035" y="3354"/>
                  </a:lnTo>
                  <a:lnTo>
                    <a:pt x="144841" y="7357"/>
                  </a:lnTo>
                  <a:lnTo>
                    <a:pt x="151929" y="13307"/>
                  </a:lnTo>
                  <a:lnTo>
                    <a:pt x="158212" y="21190"/>
                  </a:lnTo>
                  <a:lnTo>
                    <a:pt x="163768" y="30565"/>
                  </a:lnTo>
                  <a:lnTo>
                    <a:pt x="168743" y="40765"/>
                  </a:lnTo>
                  <a:lnTo>
                    <a:pt x="173275" y="51322"/>
                  </a:lnTo>
                  <a:lnTo>
                    <a:pt x="177334" y="61927"/>
                  </a:lnTo>
                  <a:lnTo>
                    <a:pt x="181120" y="73591"/>
                  </a:lnTo>
                  <a:lnTo>
                    <a:pt x="184972" y="89566"/>
                  </a:lnTo>
                  <a:lnTo>
                    <a:pt x="189513" y="115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47432" y="275901"/>
              <a:ext cx="115435" cy="284120"/>
            </a:xfrm>
            <a:custGeom>
              <a:avLst/>
              <a:gdLst/>
              <a:ahLst/>
              <a:cxnLst/>
              <a:rect l="0" t="0" r="0" b="0"/>
              <a:pathLst>
                <a:path w="115435" h="284120">
                  <a:moveTo>
                    <a:pt x="28091" y="124181"/>
                  </a:moveTo>
                  <a:lnTo>
                    <a:pt x="28158" y="135916"/>
                  </a:lnTo>
                  <a:lnTo>
                    <a:pt x="28798" y="147045"/>
                  </a:lnTo>
                  <a:lnTo>
                    <a:pt x="30085" y="158644"/>
                  </a:lnTo>
                  <a:lnTo>
                    <a:pt x="31599" y="170805"/>
                  </a:lnTo>
                  <a:lnTo>
                    <a:pt x="32619" y="183465"/>
                  </a:lnTo>
                  <a:lnTo>
                    <a:pt x="32789" y="196516"/>
                  </a:lnTo>
                  <a:lnTo>
                    <a:pt x="32407" y="209696"/>
                  </a:lnTo>
                  <a:lnTo>
                    <a:pt x="32218" y="222612"/>
                  </a:lnTo>
                  <a:lnTo>
                    <a:pt x="32643" y="235079"/>
                  </a:lnTo>
                  <a:lnTo>
                    <a:pt x="33608" y="247245"/>
                  </a:lnTo>
                  <a:lnTo>
                    <a:pt x="34728" y="259487"/>
                  </a:lnTo>
                  <a:lnTo>
                    <a:pt x="35745" y="271934"/>
                  </a:lnTo>
                  <a:lnTo>
                    <a:pt x="36618" y="281500"/>
                  </a:lnTo>
                  <a:lnTo>
                    <a:pt x="37176" y="284119"/>
                  </a:lnTo>
                  <a:lnTo>
                    <a:pt x="37020" y="280807"/>
                  </a:lnTo>
                  <a:lnTo>
                    <a:pt x="36069" y="273541"/>
                  </a:lnTo>
                  <a:lnTo>
                    <a:pt x="34425" y="263955"/>
                  </a:lnTo>
                  <a:lnTo>
                    <a:pt x="32239" y="253293"/>
                  </a:lnTo>
                  <a:lnTo>
                    <a:pt x="29650" y="242254"/>
                  </a:lnTo>
                  <a:lnTo>
                    <a:pt x="26772" y="230833"/>
                  </a:lnTo>
                  <a:lnTo>
                    <a:pt x="23693" y="218538"/>
                  </a:lnTo>
                  <a:lnTo>
                    <a:pt x="20476" y="205137"/>
                  </a:lnTo>
                  <a:lnTo>
                    <a:pt x="17164" y="190688"/>
                  </a:lnTo>
                  <a:lnTo>
                    <a:pt x="13786" y="175373"/>
                  </a:lnTo>
                  <a:lnTo>
                    <a:pt x="10369" y="159403"/>
                  </a:lnTo>
                  <a:lnTo>
                    <a:pt x="7091" y="143117"/>
                  </a:lnTo>
                  <a:lnTo>
                    <a:pt x="4271" y="126964"/>
                  </a:lnTo>
                  <a:lnTo>
                    <a:pt x="2045" y="111173"/>
                  </a:lnTo>
                  <a:lnTo>
                    <a:pt x="551" y="95622"/>
                  </a:lnTo>
                  <a:lnTo>
                    <a:pt x="0" y="79954"/>
                  </a:lnTo>
                  <a:lnTo>
                    <a:pt x="417" y="63983"/>
                  </a:lnTo>
                  <a:lnTo>
                    <a:pt x="2001" y="48324"/>
                  </a:lnTo>
                  <a:lnTo>
                    <a:pt x="5192" y="34247"/>
                  </a:lnTo>
                  <a:lnTo>
                    <a:pt x="10087" y="22347"/>
                  </a:lnTo>
                  <a:lnTo>
                    <a:pt x="16645" y="12883"/>
                  </a:lnTo>
                  <a:lnTo>
                    <a:pt x="24865" y="6119"/>
                  </a:lnTo>
                  <a:lnTo>
                    <a:pt x="34573" y="1911"/>
                  </a:lnTo>
                  <a:lnTo>
                    <a:pt x="45156" y="0"/>
                  </a:lnTo>
                  <a:lnTo>
                    <a:pt x="55712" y="205"/>
                  </a:lnTo>
                  <a:lnTo>
                    <a:pt x="65730" y="2223"/>
                  </a:lnTo>
                  <a:lnTo>
                    <a:pt x="75080" y="5673"/>
                  </a:lnTo>
                  <a:lnTo>
                    <a:pt x="83819" y="10195"/>
                  </a:lnTo>
                  <a:lnTo>
                    <a:pt x="92059" y="15501"/>
                  </a:lnTo>
                  <a:lnTo>
                    <a:pt x="99595" y="21689"/>
                  </a:lnTo>
                  <a:lnTo>
                    <a:pt x="105912" y="29206"/>
                  </a:lnTo>
                  <a:lnTo>
                    <a:pt x="110821" y="38182"/>
                  </a:lnTo>
                  <a:lnTo>
                    <a:pt x="114119" y="48144"/>
                  </a:lnTo>
                  <a:lnTo>
                    <a:pt x="115434" y="58215"/>
                  </a:lnTo>
                  <a:lnTo>
                    <a:pt x="114756" y="67872"/>
                  </a:lnTo>
                  <a:lnTo>
                    <a:pt x="112197" y="76795"/>
                  </a:lnTo>
                  <a:lnTo>
                    <a:pt x="107823" y="84708"/>
                  </a:lnTo>
                  <a:lnTo>
                    <a:pt x="101847" y="91586"/>
                  </a:lnTo>
                  <a:lnTo>
                    <a:pt x="94582" y="97729"/>
                  </a:lnTo>
                  <a:lnTo>
                    <a:pt x="86345" y="103637"/>
                  </a:lnTo>
                  <a:lnTo>
                    <a:pt x="77404" y="109612"/>
                  </a:lnTo>
                  <a:lnTo>
                    <a:pt x="68040" y="115465"/>
                  </a:lnTo>
                  <a:lnTo>
                    <a:pt x="57419" y="121183"/>
                  </a:lnTo>
                  <a:lnTo>
                    <a:pt x="42374" y="127274"/>
                  </a:lnTo>
                  <a:lnTo>
                    <a:pt x="17563" y="134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04579" y="115813"/>
              <a:ext cx="28872" cy="305327"/>
            </a:xfrm>
            <a:custGeom>
              <a:avLst/>
              <a:gdLst/>
              <a:ahLst/>
              <a:cxnLst/>
              <a:rect l="0" t="0" r="0" b="0"/>
              <a:pathLst>
                <a:path w="28872" h="305327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54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52"/>
                  </a:lnTo>
                  <a:lnTo>
                    <a:pt x="1889" y="87986"/>
                  </a:lnTo>
                  <a:lnTo>
                    <a:pt x="3253" y="105023"/>
                  </a:lnTo>
                  <a:lnTo>
                    <a:pt x="4467" y="123024"/>
                  </a:lnTo>
                  <a:lnTo>
                    <a:pt x="5602" y="141516"/>
                  </a:lnTo>
                  <a:lnTo>
                    <a:pt x="6970" y="159702"/>
                  </a:lnTo>
                  <a:lnTo>
                    <a:pt x="8742" y="177152"/>
                  </a:lnTo>
                  <a:lnTo>
                    <a:pt x="10933" y="193631"/>
                  </a:lnTo>
                  <a:lnTo>
                    <a:pt x="13482" y="208932"/>
                  </a:lnTo>
                  <a:lnTo>
                    <a:pt x="16308" y="223076"/>
                  </a:lnTo>
                  <a:lnTo>
                    <a:pt x="19182" y="236364"/>
                  </a:lnTo>
                  <a:lnTo>
                    <a:pt x="22029" y="250898"/>
                  </a:lnTo>
                  <a:lnTo>
                    <a:pt x="25098" y="271309"/>
                  </a:lnTo>
                  <a:lnTo>
                    <a:pt x="2887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54507" y="252201"/>
              <a:ext cx="115815" cy="169438"/>
            </a:xfrm>
            <a:custGeom>
              <a:avLst/>
              <a:gdLst/>
              <a:ahLst/>
              <a:cxnLst/>
              <a:rect l="0" t="0" r="0" b="0"/>
              <a:pathLst>
                <a:path w="115815" h="169438">
                  <a:moveTo>
                    <a:pt x="0" y="95239"/>
                  </a:moveTo>
                  <a:lnTo>
                    <a:pt x="6001" y="89505"/>
                  </a:lnTo>
                  <a:lnTo>
                    <a:pt x="12847" y="85221"/>
                  </a:lnTo>
                  <a:lnTo>
                    <a:pt x="21235" y="82006"/>
                  </a:lnTo>
                  <a:lnTo>
                    <a:pt x="30862" y="79299"/>
                  </a:lnTo>
                  <a:lnTo>
                    <a:pt x="41177" y="76306"/>
                  </a:lnTo>
                  <a:lnTo>
                    <a:pt x="51779" y="72604"/>
                  </a:lnTo>
                  <a:lnTo>
                    <a:pt x="62305" y="68124"/>
                  </a:lnTo>
                  <a:lnTo>
                    <a:pt x="72357" y="62963"/>
                  </a:lnTo>
                  <a:lnTo>
                    <a:pt x="81757" y="57260"/>
                  </a:lnTo>
                  <a:lnTo>
                    <a:pt x="89881" y="50988"/>
                  </a:lnTo>
                  <a:lnTo>
                    <a:pt x="95599" y="43955"/>
                  </a:lnTo>
                  <a:lnTo>
                    <a:pt x="98512" y="36124"/>
                  </a:lnTo>
                  <a:lnTo>
                    <a:pt x="98687" y="27918"/>
                  </a:lnTo>
                  <a:lnTo>
                    <a:pt x="96304" y="20097"/>
                  </a:lnTo>
                  <a:lnTo>
                    <a:pt x="91739" y="13071"/>
                  </a:lnTo>
                  <a:lnTo>
                    <a:pt x="85459" y="7219"/>
                  </a:lnTo>
                  <a:lnTo>
                    <a:pt x="77898" y="3045"/>
                  </a:lnTo>
                  <a:lnTo>
                    <a:pt x="69419" y="655"/>
                  </a:lnTo>
                  <a:lnTo>
                    <a:pt x="60460" y="0"/>
                  </a:lnTo>
                  <a:lnTo>
                    <a:pt x="51527" y="1065"/>
                  </a:lnTo>
                  <a:lnTo>
                    <a:pt x="42891" y="3676"/>
                  </a:lnTo>
                  <a:lnTo>
                    <a:pt x="34619" y="7866"/>
                  </a:lnTo>
                  <a:lnTo>
                    <a:pt x="26675" y="13951"/>
                  </a:lnTo>
                  <a:lnTo>
                    <a:pt x="19010" y="21932"/>
                  </a:lnTo>
                  <a:lnTo>
                    <a:pt x="12048" y="31545"/>
                  </a:lnTo>
                  <a:lnTo>
                    <a:pt x="6655" y="42438"/>
                  </a:lnTo>
                  <a:lnTo>
                    <a:pt x="3178" y="54283"/>
                  </a:lnTo>
                  <a:lnTo>
                    <a:pt x="1487" y="66811"/>
                  </a:lnTo>
                  <a:lnTo>
                    <a:pt x="1258" y="79820"/>
                  </a:lnTo>
                  <a:lnTo>
                    <a:pt x="2146" y="93150"/>
                  </a:lnTo>
                  <a:lnTo>
                    <a:pt x="4009" y="106371"/>
                  </a:lnTo>
                  <a:lnTo>
                    <a:pt x="6921" y="118796"/>
                  </a:lnTo>
                  <a:lnTo>
                    <a:pt x="10842" y="130110"/>
                  </a:lnTo>
                  <a:lnTo>
                    <a:pt x="15778" y="140182"/>
                  </a:lnTo>
                  <a:lnTo>
                    <a:pt x="21847" y="148883"/>
                  </a:lnTo>
                  <a:lnTo>
                    <a:pt x="29012" y="156283"/>
                  </a:lnTo>
                  <a:lnTo>
                    <a:pt x="37265" y="162271"/>
                  </a:lnTo>
                  <a:lnTo>
                    <a:pt x="46708" y="166478"/>
                  </a:lnTo>
                  <a:lnTo>
                    <a:pt x="57269" y="168862"/>
                  </a:lnTo>
                  <a:lnTo>
                    <a:pt x="68348" y="169437"/>
                  </a:lnTo>
                  <a:lnTo>
                    <a:pt x="80094" y="167958"/>
                  </a:lnTo>
                  <a:lnTo>
                    <a:pt x="94657" y="162059"/>
                  </a:lnTo>
                  <a:lnTo>
                    <a:pt x="115814" y="147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70321" y="274976"/>
              <a:ext cx="336913" cy="147433"/>
            </a:xfrm>
            <a:custGeom>
              <a:avLst/>
              <a:gdLst/>
              <a:ahLst/>
              <a:cxnLst/>
              <a:rect l="0" t="0" r="0" b="0"/>
              <a:pathLst>
                <a:path w="336913" h="147433">
                  <a:moveTo>
                    <a:pt x="0" y="40878"/>
                  </a:moveTo>
                  <a:lnTo>
                    <a:pt x="67" y="52547"/>
                  </a:lnTo>
                  <a:lnTo>
                    <a:pt x="707" y="63035"/>
                  </a:lnTo>
                  <a:lnTo>
                    <a:pt x="2004" y="73342"/>
                  </a:lnTo>
                  <a:lnTo>
                    <a:pt x="3863" y="83816"/>
                  </a:lnTo>
                  <a:lnTo>
                    <a:pt x="6180" y="94808"/>
                  </a:lnTo>
                  <a:lnTo>
                    <a:pt x="8848" y="106344"/>
                  </a:lnTo>
                  <a:lnTo>
                    <a:pt x="11847" y="114637"/>
                  </a:lnTo>
                  <a:lnTo>
                    <a:pt x="14447" y="115125"/>
                  </a:lnTo>
                  <a:lnTo>
                    <a:pt x="15512" y="109421"/>
                  </a:lnTo>
                  <a:lnTo>
                    <a:pt x="15274" y="99788"/>
                  </a:lnTo>
                  <a:lnTo>
                    <a:pt x="14454" y="87965"/>
                  </a:lnTo>
                  <a:lnTo>
                    <a:pt x="13544" y="75015"/>
                  </a:lnTo>
                  <a:lnTo>
                    <a:pt x="13082" y="61671"/>
                  </a:lnTo>
                  <a:lnTo>
                    <a:pt x="13743" y="48528"/>
                  </a:lnTo>
                  <a:lnTo>
                    <a:pt x="15780" y="35880"/>
                  </a:lnTo>
                  <a:lnTo>
                    <a:pt x="19265" y="24583"/>
                  </a:lnTo>
                  <a:lnTo>
                    <a:pt x="24268" y="16105"/>
                  </a:lnTo>
                  <a:lnTo>
                    <a:pt x="30660" y="11002"/>
                  </a:lnTo>
                  <a:lnTo>
                    <a:pt x="37863" y="9186"/>
                  </a:lnTo>
                  <a:lnTo>
                    <a:pt x="44996" y="10383"/>
                  </a:lnTo>
                  <a:lnTo>
                    <a:pt x="51566" y="14117"/>
                  </a:lnTo>
                  <a:lnTo>
                    <a:pt x="57617" y="19991"/>
                  </a:lnTo>
                  <a:lnTo>
                    <a:pt x="63522" y="27804"/>
                  </a:lnTo>
                  <a:lnTo>
                    <a:pt x="69527" y="37266"/>
                  </a:lnTo>
                  <a:lnTo>
                    <a:pt x="75561" y="47868"/>
                  </a:lnTo>
                  <a:lnTo>
                    <a:pt x="81322" y="58974"/>
                  </a:lnTo>
                  <a:lnTo>
                    <a:pt x="86651" y="70160"/>
                  </a:lnTo>
                  <a:lnTo>
                    <a:pt x="91728" y="80425"/>
                  </a:lnTo>
                  <a:lnTo>
                    <a:pt x="97755" y="87937"/>
                  </a:lnTo>
                  <a:lnTo>
                    <a:pt x="104852" y="91265"/>
                  </a:lnTo>
                  <a:lnTo>
                    <a:pt x="111022" y="89844"/>
                  </a:lnTo>
                  <a:lnTo>
                    <a:pt x="115693" y="84153"/>
                  </a:lnTo>
                  <a:lnTo>
                    <a:pt x="119041" y="75224"/>
                  </a:lnTo>
                  <a:lnTo>
                    <a:pt x="121380" y="64223"/>
                  </a:lnTo>
                  <a:lnTo>
                    <a:pt x="123005" y="52021"/>
                  </a:lnTo>
                  <a:lnTo>
                    <a:pt x="124792" y="40110"/>
                  </a:lnTo>
                  <a:lnTo>
                    <a:pt x="128126" y="30631"/>
                  </a:lnTo>
                  <a:lnTo>
                    <a:pt x="133627" y="24533"/>
                  </a:lnTo>
                  <a:lnTo>
                    <a:pt x="140747" y="21884"/>
                  </a:lnTo>
                  <a:lnTo>
                    <a:pt x="148214" y="22442"/>
                  </a:lnTo>
                  <a:lnTo>
                    <a:pt x="155234" y="25707"/>
                  </a:lnTo>
                  <a:lnTo>
                    <a:pt x="161704" y="31248"/>
                  </a:lnTo>
                  <a:lnTo>
                    <a:pt x="167949" y="38828"/>
                  </a:lnTo>
                  <a:lnTo>
                    <a:pt x="174210" y="48134"/>
                  </a:lnTo>
                  <a:lnTo>
                    <a:pt x="180432" y="58800"/>
                  </a:lnTo>
                  <a:lnTo>
                    <a:pt x="186323" y="70480"/>
                  </a:lnTo>
                  <a:lnTo>
                    <a:pt x="191733" y="82892"/>
                  </a:lnTo>
                  <a:lnTo>
                    <a:pt x="196504" y="95820"/>
                  </a:lnTo>
                  <a:lnTo>
                    <a:pt x="200404" y="109104"/>
                  </a:lnTo>
                  <a:lnTo>
                    <a:pt x="203403" y="122601"/>
                  </a:lnTo>
                  <a:lnTo>
                    <a:pt x="205964" y="135074"/>
                  </a:lnTo>
                  <a:lnTo>
                    <a:pt x="209568" y="143864"/>
                  </a:lnTo>
                  <a:lnTo>
                    <a:pt x="214556" y="147432"/>
                  </a:lnTo>
                  <a:lnTo>
                    <a:pt x="219202" y="146148"/>
                  </a:lnTo>
                  <a:lnTo>
                    <a:pt x="222873" y="141075"/>
                  </a:lnTo>
                  <a:lnTo>
                    <a:pt x="225911" y="133564"/>
                  </a:lnTo>
                  <a:lnTo>
                    <a:pt x="229121" y="125044"/>
                  </a:lnTo>
                  <a:lnTo>
                    <a:pt x="232968" y="116381"/>
                  </a:lnTo>
                  <a:lnTo>
                    <a:pt x="237881" y="108100"/>
                  </a:lnTo>
                  <a:lnTo>
                    <a:pt x="244395" y="100604"/>
                  </a:lnTo>
                  <a:lnTo>
                    <a:pt x="252630" y="93999"/>
                  </a:lnTo>
                  <a:lnTo>
                    <a:pt x="262229" y="88035"/>
                  </a:lnTo>
                  <a:lnTo>
                    <a:pt x="272575" y="82246"/>
                  </a:lnTo>
                  <a:lnTo>
                    <a:pt x="283212" y="76327"/>
                  </a:lnTo>
                  <a:lnTo>
                    <a:pt x="293265" y="69684"/>
                  </a:lnTo>
                  <a:lnTo>
                    <a:pt x="301410" y="61394"/>
                  </a:lnTo>
                  <a:lnTo>
                    <a:pt x="307089" y="51121"/>
                  </a:lnTo>
                  <a:lnTo>
                    <a:pt x="310101" y="39660"/>
                  </a:lnTo>
                  <a:lnTo>
                    <a:pt x="310242" y="28584"/>
                  </a:lnTo>
                  <a:lnTo>
                    <a:pt x="307708" y="18782"/>
                  </a:lnTo>
                  <a:lnTo>
                    <a:pt x="302959" y="10767"/>
                  </a:lnTo>
                  <a:lnTo>
                    <a:pt x="296508" y="4993"/>
                  </a:lnTo>
                  <a:lnTo>
                    <a:pt x="288815" y="1458"/>
                  </a:lnTo>
                  <a:lnTo>
                    <a:pt x="280402" y="0"/>
                  </a:lnTo>
                  <a:lnTo>
                    <a:pt x="271844" y="511"/>
                  </a:lnTo>
                  <a:lnTo>
                    <a:pt x="263472" y="2743"/>
                  </a:lnTo>
                  <a:lnTo>
                    <a:pt x="255718" y="6676"/>
                  </a:lnTo>
                  <a:lnTo>
                    <a:pt x="249187" y="12587"/>
                  </a:lnTo>
                  <a:lnTo>
                    <a:pt x="244098" y="20451"/>
                  </a:lnTo>
                  <a:lnTo>
                    <a:pt x="240493" y="29985"/>
                  </a:lnTo>
                  <a:lnTo>
                    <a:pt x="238433" y="40826"/>
                  </a:lnTo>
                  <a:lnTo>
                    <a:pt x="237790" y="52627"/>
                  </a:lnTo>
                  <a:lnTo>
                    <a:pt x="238473" y="64786"/>
                  </a:lnTo>
                  <a:lnTo>
                    <a:pt x="240520" y="76482"/>
                  </a:lnTo>
                  <a:lnTo>
                    <a:pt x="243817" y="87304"/>
                  </a:lnTo>
                  <a:lnTo>
                    <a:pt x="248149" y="97213"/>
                  </a:lnTo>
                  <a:lnTo>
                    <a:pt x="253272" y="106337"/>
                  </a:lnTo>
                  <a:lnTo>
                    <a:pt x="258980" y="114842"/>
                  </a:lnTo>
                  <a:lnTo>
                    <a:pt x="265270" y="122726"/>
                  </a:lnTo>
                  <a:lnTo>
                    <a:pt x="272322" y="129810"/>
                  </a:lnTo>
                  <a:lnTo>
                    <a:pt x="280174" y="136053"/>
                  </a:lnTo>
                  <a:lnTo>
                    <a:pt x="288656" y="141218"/>
                  </a:lnTo>
                  <a:lnTo>
                    <a:pt x="298518" y="145198"/>
                  </a:lnTo>
                  <a:lnTo>
                    <a:pt x="312858" y="147225"/>
                  </a:lnTo>
                  <a:lnTo>
                    <a:pt x="336912" y="146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31368" y="286767"/>
              <a:ext cx="144322" cy="165959"/>
            </a:xfrm>
            <a:custGeom>
              <a:avLst/>
              <a:gdLst/>
              <a:ahLst/>
              <a:cxnLst/>
              <a:rect l="0" t="0" r="0" b="0"/>
              <a:pathLst>
                <a:path w="144322" h="165959">
                  <a:moveTo>
                    <a:pt x="7451" y="60673"/>
                  </a:moveTo>
                  <a:lnTo>
                    <a:pt x="7517" y="75208"/>
                  </a:lnTo>
                  <a:lnTo>
                    <a:pt x="8158" y="87839"/>
                  </a:lnTo>
                  <a:lnTo>
                    <a:pt x="9426" y="99667"/>
                  </a:lnTo>
                  <a:lnTo>
                    <a:pt x="10238" y="108314"/>
                  </a:lnTo>
                  <a:lnTo>
                    <a:pt x="9462" y="110480"/>
                  </a:lnTo>
                  <a:lnTo>
                    <a:pt x="7655" y="107162"/>
                  </a:lnTo>
                  <a:lnTo>
                    <a:pt x="5424" y="100098"/>
                  </a:lnTo>
                  <a:lnTo>
                    <a:pt x="3294" y="90594"/>
                  </a:lnTo>
                  <a:lnTo>
                    <a:pt x="1531" y="79515"/>
                  </a:lnTo>
                  <a:lnTo>
                    <a:pt x="347" y="67418"/>
                  </a:lnTo>
                  <a:lnTo>
                    <a:pt x="0" y="54657"/>
                  </a:lnTo>
                  <a:lnTo>
                    <a:pt x="560" y="41481"/>
                  </a:lnTo>
                  <a:lnTo>
                    <a:pt x="2411" y="28692"/>
                  </a:lnTo>
                  <a:lnTo>
                    <a:pt x="6312" y="17618"/>
                  </a:lnTo>
                  <a:lnTo>
                    <a:pt x="12487" y="8852"/>
                  </a:lnTo>
                  <a:lnTo>
                    <a:pt x="20379" y="2798"/>
                  </a:lnTo>
                  <a:lnTo>
                    <a:pt x="28970" y="0"/>
                  </a:lnTo>
                  <a:lnTo>
                    <a:pt x="37590" y="418"/>
                  </a:lnTo>
                  <a:lnTo>
                    <a:pt x="45797" y="3578"/>
                  </a:lnTo>
                  <a:lnTo>
                    <a:pt x="53220" y="8880"/>
                  </a:lnTo>
                  <a:lnTo>
                    <a:pt x="59761" y="15767"/>
                  </a:lnTo>
                  <a:lnTo>
                    <a:pt x="65508" y="23792"/>
                  </a:lnTo>
                  <a:lnTo>
                    <a:pt x="70617" y="32613"/>
                  </a:lnTo>
                  <a:lnTo>
                    <a:pt x="75250" y="41984"/>
                  </a:lnTo>
                  <a:lnTo>
                    <a:pt x="79704" y="51732"/>
                  </a:lnTo>
                  <a:lnTo>
                    <a:pt x="84390" y="61736"/>
                  </a:lnTo>
                  <a:lnTo>
                    <a:pt x="89508" y="71912"/>
                  </a:lnTo>
                  <a:lnTo>
                    <a:pt x="94912" y="82205"/>
                  </a:lnTo>
                  <a:lnTo>
                    <a:pt x="100233" y="92575"/>
                  </a:lnTo>
                  <a:lnTo>
                    <a:pt x="105258" y="102994"/>
                  </a:lnTo>
                  <a:lnTo>
                    <a:pt x="110107" y="113279"/>
                  </a:lnTo>
                  <a:lnTo>
                    <a:pt x="115123" y="123112"/>
                  </a:lnTo>
                  <a:lnTo>
                    <a:pt x="120487" y="132347"/>
                  </a:lnTo>
                  <a:lnTo>
                    <a:pt x="125924" y="140711"/>
                  </a:lnTo>
                  <a:lnTo>
                    <a:pt x="131317" y="148543"/>
                  </a:lnTo>
                  <a:lnTo>
                    <a:pt x="137141" y="156529"/>
                  </a:lnTo>
                  <a:lnTo>
                    <a:pt x="144321" y="165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738860" y="8422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1" y="8673"/>
                  </a:lnTo>
                  <a:lnTo>
                    <a:pt x="1" y="21021"/>
                  </a:lnTo>
                  <a:lnTo>
                    <a:pt x="1" y="35199"/>
                  </a:lnTo>
                  <a:lnTo>
                    <a:pt x="1" y="50458"/>
                  </a:lnTo>
                  <a:lnTo>
                    <a:pt x="1" y="66270"/>
                  </a:lnTo>
                  <a:lnTo>
                    <a:pt x="1" y="82103"/>
                  </a:lnTo>
                  <a:lnTo>
                    <a:pt x="6" y="97669"/>
                  </a:lnTo>
                  <a:lnTo>
                    <a:pt x="178" y="112729"/>
                  </a:lnTo>
                  <a:lnTo>
                    <a:pt x="826" y="127002"/>
                  </a:lnTo>
                  <a:lnTo>
                    <a:pt x="2074" y="140424"/>
                  </a:lnTo>
                  <a:lnTo>
                    <a:pt x="3727" y="153252"/>
                  </a:lnTo>
                  <a:lnTo>
                    <a:pt x="5375" y="165948"/>
                  </a:lnTo>
                  <a:lnTo>
                    <a:pt x="6782" y="178787"/>
                  </a:lnTo>
                  <a:lnTo>
                    <a:pt x="8048" y="191702"/>
                  </a:lnTo>
                  <a:lnTo>
                    <a:pt x="9505" y="204379"/>
                  </a:lnTo>
                  <a:lnTo>
                    <a:pt x="11331" y="216655"/>
                  </a:lnTo>
                  <a:lnTo>
                    <a:pt x="13389" y="228679"/>
                  </a:lnTo>
                  <a:lnTo>
                    <a:pt x="15318" y="240818"/>
                  </a:lnTo>
                  <a:lnTo>
                    <a:pt x="16910" y="253286"/>
                  </a:lnTo>
                  <a:lnTo>
                    <a:pt x="18133" y="266287"/>
                  </a:lnTo>
                  <a:lnTo>
                    <a:pt x="19028" y="280087"/>
                  </a:lnTo>
                  <a:lnTo>
                    <a:pt x="19666" y="294737"/>
                  </a:lnTo>
                  <a:lnTo>
                    <a:pt x="20111" y="309958"/>
                  </a:lnTo>
                  <a:lnTo>
                    <a:pt x="20466" y="327037"/>
                  </a:lnTo>
                  <a:lnTo>
                    <a:pt x="20764" y="35082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749388" y="178984"/>
              <a:ext cx="178986" cy="94757"/>
            </a:xfrm>
            <a:custGeom>
              <a:avLst/>
              <a:gdLst/>
              <a:ahLst/>
              <a:cxnLst/>
              <a:rect l="0" t="0" r="0" b="0"/>
              <a:pathLst>
                <a:path w="178986" h="94757">
                  <a:moveTo>
                    <a:pt x="178985" y="94756"/>
                  </a:moveTo>
                  <a:lnTo>
                    <a:pt x="173052" y="86089"/>
                  </a:lnTo>
                  <a:lnTo>
                    <a:pt x="166847" y="79023"/>
                  </a:lnTo>
                  <a:lnTo>
                    <a:pt x="159746" y="72913"/>
                  </a:lnTo>
                  <a:lnTo>
                    <a:pt x="151633" y="67338"/>
                  </a:lnTo>
                  <a:lnTo>
                    <a:pt x="142338" y="61828"/>
                  </a:lnTo>
                  <a:lnTo>
                    <a:pt x="131887" y="56116"/>
                  </a:lnTo>
                  <a:lnTo>
                    <a:pt x="120289" y="50124"/>
                  </a:lnTo>
                  <a:lnTo>
                    <a:pt x="107453" y="43867"/>
                  </a:lnTo>
                  <a:lnTo>
                    <a:pt x="93460" y="37400"/>
                  </a:lnTo>
                  <a:lnTo>
                    <a:pt x="78828" y="30938"/>
                  </a:lnTo>
                  <a:lnTo>
                    <a:pt x="64393" y="24833"/>
                  </a:lnTo>
                  <a:lnTo>
                    <a:pt x="50630" y="19254"/>
                  </a:lnTo>
                  <a:lnTo>
                    <a:pt x="38076" y="14341"/>
                  </a:lnTo>
                  <a:lnTo>
                    <a:pt x="26291" y="9815"/>
                  </a:lnTo>
                  <a:lnTo>
                    <a:pt x="14247" y="52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9517761" y="136870"/>
            <a:ext cx="370671" cy="244328"/>
            <a:chOff x="9517761" y="136870"/>
            <a:chExt cx="370671" cy="244328"/>
          </a:xfrm>
        </p:grpSpPr>
        <p:sp>
          <p:nvSpPr>
            <p:cNvPr id="64" name="Freeform 63"/>
            <p:cNvSpPr/>
            <p:nvPr/>
          </p:nvSpPr>
          <p:spPr>
            <a:xfrm>
              <a:off x="9875731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517761" y="136870"/>
              <a:ext cx="357971" cy="52643"/>
            </a:xfrm>
            <a:custGeom>
              <a:avLst/>
              <a:gdLst/>
              <a:ahLst/>
              <a:cxnLst/>
              <a:rect l="0" t="0" r="0" b="0"/>
              <a:pathLst>
                <a:path w="357971" h="52643">
                  <a:moveTo>
                    <a:pt x="357970" y="52642"/>
                  </a:moveTo>
                  <a:lnTo>
                    <a:pt x="346235" y="52575"/>
                  </a:lnTo>
                  <a:lnTo>
                    <a:pt x="335105" y="51935"/>
                  </a:lnTo>
                  <a:lnTo>
                    <a:pt x="323507" y="50639"/>
                  </a:lnTo>
                  <a:lnTo>
                    <a:pt x="311346" y="48779"/>
                  </a:lnTo>
                  <a:lnTo>
                    <a:pt x="298687" y="46463"/>
                  </a:lnTo>
                  <a:lnTo>
                    <a:pt x="285630" y="43796"/>
                  </a:lnTo>
                  <a:lnTo>
                    <a:pt x="272277" y="40872"/>
                  </a:lnTo>
                  <a:lnTo>
                    <a:pt x="258712" y="37765"/>
                  </a:lnTo>
                  <a:lnTo>
                    <a:pt x="245001" y="34530"/>
                  </a:lnTo>
                  <a:lnTo>
                    <a:pt x="231356" y="31206"/>
                  </a:lnTo>
                  <a:lnTo>
                    <a:pt x="218114" y="27822"/>
                  </a:lnTo>
                  <a:lnTo>
                    <a:pt x="205416" y="24401"/>
                  </a:lnTo>
                  <a:lnTo>
                    <a:pt x="192751" y="21120"/>
                  </a:lnTo>
                  <a:lnTo>
                    <a:pt x="179110" y="18297"/>
                  </a:lnTo>
                  <a:lnTo>
                    <a:pt x="164002" y="16062"/>
                  </a:lnTo>
                  <a:lnTo>
                    <a:pt x="147599" y="14222"/>
                  </a:lnTo>
                  <a:lnTo>
                    <a:pt x="130437" y="12372"/>
                  </a:lnTo>
                  <a:lnTo>
                    <a:pt x="112932" y="10277"/>
                  </a:lnTo>
                  <a:lnTo>
                    <a:pt x="95466" y="8038"/>
                  </a:lnTo>
                  <a:lnTo>
                    <a:pt x="78448" y="5988"/>
                  </a:lnTo>
                  <a:lnTo>
                    <a:pt x="62063" y="4312"/>
                  </a:lnTo>
                  <a:lnTo>
                    <a:pt x="46893" y="3032"/>
                  </a:lnTo>
                  <a:lnTo>
                    <a:pt x="32521" y="1959"/>
                  </a:lnTo>
                  <a:lnTo>
                    <a:pt x="17684" y="1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02058" y="1727731"/>
            <a:ext cx="6075099" cy="737254"/>
            <a:chOff x="202058" y="1727731"/>
            <a:chExt cx="6075099" cy="737254"/>
          </a:xfrm>
        </p:grpSpPr>
        <p:sp>
          <p:nvSpPr>
            <p:cNvPr id="67" name="Freeform 66"/>
            <p:cNvSpPr/>
            <p:nvPr/>
          </p:nvSpPr>
          <p:spPr>
            <a:xfrm>
              <a:off x="202058" y="1862269"/>
              <a:ext cx="273896" cy="581659"/>
            </a:xfrm>
            <a:custGeom>
              <a:avLst/>
              <a:gdLst/>
              <a:ahLst/>
              <a:cxnLst/>
              <a:rect l="0" t="0" r="0" b="0"/>
              <a:pathLst>
                <a:path w="273896" h="581659">
                  <a:moveTo>
                    <a:pt x="10683" y="486901"/>
                  </a:moveTo>
                  <a:lnTo>
                    <a:pt x="5009" y="492072"/>
                  </a:lnTo>
                  <a:lnTo>
                    <a:pt x="1470" y="491684"/>
                  </a:lnTo>
                  <a:lnTo>
                    <a:pt x="0" y="486802"/>
                  </a:lnTo>
                  <a:lnTo>
                    <a:pt x="103" y="478648"/>
                  </a:lnTo>
                  <a:lnTo>
                    <a:pt x="1312" y="467932"/>
                  </a:lnTo>
                  <a:lnTo>
                    <a:pt x="3276" y="455408"/>
                  </a:lnTo>
                  <a:lnTo>
                    <a:pt x="5749" y="441896"/>
                  </a:lnTo>
                  <a:lnTo>
                    <a:pt x="8561" y="427931"/>
                  </a:lnTo>
                  <a:lnTo>
                    <a:pt x="11435" y="413631"/>
                  </a:lnTo>
                  <a:lnTo>
                    <a:pt x="13987" y="398813"/>
                  </a:lnTo>
                  <a:lnTo>
                    <a:pt x="16041" y="383393"/>
                  </a:lnTo>
                  <a:lnTo>
                    <a:pt x="17760" y="367257"/>
                  </a:lnTo>
                  <a:lnTo>
                    <a:pt x="19530" y="350199"/>
                  </a:lnTo>
                  <a:lnTo>
                    <a:pt x="21575" y="332211"/>
                  </a:lnTo>
                  <a:lnTo>
                    <a:pt x="23951" y="313909"/>
                  </a:lnTo>
                  <a:lnTo>
                    <a:pt x="26625" y="296389"/>
                  </a:lnTo>
                  <a:lnTo>
                    <a:pt x="29534" y="280193"/>
                  </a:lnTo>
                  <a:lnTo>
                    <a:pt x="32453" y="265032"/>
                  </a:lnTo>
                  <a:lnTo>
                    <a:pt x="35027" y="250090"/>
                  </a:lnTo>
                  <a:lnTo>
                    <a:pt x="37091" y="234853"/>
                  </a:lnTo>
                  <a:lnTo>
                    <a:pt x="38815" y="219312"/>
                  </a:lnTo>
                  <a:lnTo>
                    <a:pt x="40586" y="203784"/>
                  </a:lnTo>
                  <a:lnTo>
                    <a:pt x="42632" y="188483"/>
                  </a:lnTo>
                  <a:lnTo>
                    <a:pt x="45008" y="173629"/>
                  </a:lnTo>
                  <a:lnTo>
                    <a:pt x="47682" y="159509"/>
                  </a:lnTo>
                  <a:lnTo>
                    <a:pt x="50600" y="146224"/>
                  </a:lnTo>
                  <a:lnTo>
                    <a:pt x="53889" y="134515"/>
                  </a:lnTo>
                  <a:lnTo>
                    <a:pt x="58591" y="125988"/>
                  </a:lnTo>
                  <a:lnTo>
                    <a:pt x="64874" y="121936"/>
                  </a:lnTo>
                  <a:lnTo>
                    <a:pt x="71032" y="122883"/>
                  </a:lnTo>
                  <a:lnTo>
                    <a:pt x="76540" y="128277"/>
                  </a:lnTo>
                  <a:lnTo>
                    <a:pt x="81452" y="137022"/>
                  </a:lnTo>
                  <a:lnTo>
                    <a:pt x="85920" y="147908"/>
                  </a:lnTo>
                  <a:lnTo>
                    <a:pt x="90084" y="160056"/>
                  </a:lnTo>
                  <a:lnTo>
                    <a:pt x="94203" y="172611"/>
                  </a:lnTo>
                  <a:lnTo>
                    <a:pt x="98654" y="184654"/>
                  </a:lnTo>
                  <a:lnTo>
                    <a:pt x="103618" y="195736"/>
                  </a:lnTo>
                  <a:lnTo>
                    <a:pt x="109257" y="205329"/>
                  </a:lnTo>
                  <a:lnTo>
                    <a:pt x="115799" y="212652"/>
                  </a:lnTo>
                  <a:lnTo>
                    <a:pt x="123277" y="217495"/>
                  </a:lnTo>
                  <a:lnTo>
                    <a:pt x="131569" y="219800"/>
                  </a:lnTo>
                  <a:lnTo>
                    <a:pt x="140506" y="219394"/>
                  </a:lnTo>
                  <a:lnTo>
                    <a:pt x="149918" y="216457"/>
                  </a:lnTo>
                  <a:lnTo>
                    <a:pt x="159508" y="211421"/>
                  </a:lnTo>
                  <a:lnTo>
                    <a:pt x="168866" y="204771"/>
                  </a:lnTo>
                  <a:lnTo>
                    <a:pt x="177786" y="196930"/>
                  </a:lnTo>
                  <a:lnTo>
                    <a:pt x="186250" y="188077"/>
                  </a:lnTo>
                  <a:lnTo>
                    <a:pt x="194321" y="178158"/>
                  </a:lnTo>
                  <a:lnTo>
                    <a:pt x="202081" y="167227"/>
                  </a:lnTo>
                  <a:lnTo>
                    <a:pt x="209446" y="155447"/>
                  </a:lnTo>
                  <a:lnTo>
                    <a:pt x="216173" y="143008"/>
                  </a:lnTo>
                  <a:lnTo>
                    <a:pt x="222182" y="130082"/>
                  </a:lnTo>
                  <a:lnTo>
                    <a:pt x="227540" y="116809"/>
                  </a:lnTo>
                  <a:lnTo>
                    <a:pt x="232374" y="103292"/>
                  </a:lnTo>
                  <a:lnTo>
                    <a:pt x="236807" y="89606"/>
                  </a:lnTo>
                  <a:lnTo>
                    <a:pt x="240785" y="75806"/>
                  </a:lnTo>
                  <a:lnTo>
                    <a:pt x="244084" y="61928"/>
                  </a:lnTo>
                  <a:lnTo>
                    <a:pt x="246643" y="48002"/>
                  </a:lnTo>
                  <a:lnTo>
                    <a:pt x="248701" y="34209"/>
                  </a:lnTo>
                  <a:lnTo>
                    <a:pt x="250698" y="20867"/>
                  </a:lnTo>
                  <a:lnTo>
                    <a:pt x="252873" y="8222"/>
                  </a:lnTo>
                  <a:lnTo>
                    <a:pt x="254520" y="0"/>
                  </a:lnTo>
                  <a:lnTo>
                    <a:pt x="254901" y="232"/>
                  </a:lnTo>
                  <a:lnTo>
                    <a:pt x="254671" y="6598"/>
                  </a:lnTo>
                  <a:lnTo>
                    <a:pt x="254281" y="17016"/>
                  </a:lnTo>
                  <a:lnTo>
                    <a:pt x="253909" y="30408"/>
                  </a:lnTo>
                  <a:lnTo>
                    <a:pt x="253600" y="46026"/>
                  </a:lnTo>
                  <a:lnTo>
                    <a:pt x="253198" y="62951"/>
                  </a:lnTo>
                  <a:lnTo>
                    <a:pt x="252383" y="80103"/>
                  </a:lnTo>
                  <a:lnTo>
                    <a:pt x="251017" y="96872"/>
                  </a:lnTo>
                  <a:lnTo>
                    <a:pt x="249283" y="113071"/>
                  </a:lnTo>
                  <a:lnTo>
                    <a:pt x="247579" y="128719"/>
                  </a:lnTo>
                  <a:lnTo>
                    <a:pt x="246139" y="143930"/>
                  </a:lnTo>
                  <a:lnTo>
                    <a:pt x="245020" y="159300"/>
                  </a:lnTo>
                  <a:lnTo>
                    <a:pt x="244195" y="175846"/>
                  </a:lnTo>
                  <a:lnTo>
                    <a:pt x="243605" y="194016"/>
                  </a:lnTo>
                  <a:lnTo>
                    <a:pt x="243192" y="213275"/>
                  </a:lnTo>
                  <a:lnTo>
                    <a:pt x="242908" y="232434"/>
                  </a:lnTo>
                  <a:lnTo>
                    <a:pt x="242713" y="250800"/>
                  </a:lnTo>
                  <a:lnTo>
                    <a:pt x="242581" y="268197"/>
                  </a:lnTo>
                  <a:lnTo>
                    <a:pt x="242492" y="284712"/>
                  </a:lnTo>
                  <a:lnTo>
                    <a:pt x="242432" y="300521"/>
                  </a:lnTo>
                  <a:lnTo>
                    <a:pt x="242391" y="315797"/>
                  </a:lnTo>
                  <a:lnTo>
                    <a:pt x="242364" y="330690"/>
                  </a:lnTo>
                  <a:lnTo>
                    <a:pt x="242346" y="345321"/>
                  </a:lnTo>
                  <a:lnTo>
                    <a:pt x="242334" y="360101"/>
                  </a:lnTo>
                  <a:lnTo>
                    <a:pt x="242326" y="375704"/>
                  </a:lnTo>
                  <a:lnTo>
                    <a:pt x="242325" y="392415"/>
                  </a:lnTo>
                  <a:lnTo>
                    <a:pt x="242494" y="409706"/>
                  </a:lnTo>
                  <a:lnTo>
                    <a:pt x="243140" y="426473"/>
                  </a:lnTo>
                  <a:lnTo>
                    <a:pt x="244388" y="442127"/>
                  </a:lnTo>
                  <a:lnTo>
                    <a:pt x="246039" y="456907"/>
                  </a:lnTo>
                  <a:lnTo>
                    <a:pt x="247687" y="471585"/>
                  </a:lnTo>
                  <a:lnTo>
                    <a:pt x="249098" y="486637"/>
                  </a:lnTo>
                  <a:lnTo>
                    <a:pt x="250536" y="501882"/>
                  </a:lnTo>
                  <a:lnTo>
                    <a:pt x="252641" y="516679"/>
                  </a:lnTo>
                  <a:lnTo>
                    <a:pt x="255716" y="530662"/>
                  </a:lnTo>
                  <a:lnTo>
                    <a:pt x="259444" y="543348"/>
                  </a:lnTo>
                  <a:lnTo>
                    <a:pt x="263422" y="555231"/>
                  </a:lnTo>
                  <a:lnTo>
                    <a:pt x="268002" y="567350"/>
                  </a:lnTo>
                  <a:lnTo>
                    <a:pt x="273895" y="581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7309" y="2180172"/>
              <a:ext cx="142201" cy="159352"/>
            </a:xfrm>
            <a:custGeom>
              <a:avLst/>
              <a:gdLst/>
              <a:ahLst/>
              <a:cxnLst/>
              <a:rect l="0" t="0" r="0" b="0"/>
              <a:pathLst>
                <a:path w="142201" h="159352">
                  <a:moveTo>
                    <a:pt x="84458" y="53185"/>
                  </a:moveTo>
                  <a:lnTo>
                    <a:pt x="78523" y="44719"/>
                  </a:lnTo>
                  <a:lnTo>
                    <a:pt x="72319" y="39573"/>
                  </a:lnTo>
                  <a:lnTo>
                    <a:pt x="65223" y="37357"/>
                  </a:lnTo>
                  <a:lnTo>
                    <a:pt x="57283" y="37535"/>
                  </a:lnTo>
                  <a:lnTo>
                    <a:pt x="48636" y="39622"/>
                  </a:lnTo>
                  <a:lnTo>
                    <a:pt x="39451" y="43172"/>
                  </a:lnTo>
                  <a:lnTo>
                    <a:pt x="30197" y="48122"/>
                  </a:lnTo>
                  <a:lnTo>
                    <a:pt x="21604" y="54780"/>
                  </a:lnTo>
                  <a:lnTo>
                    <a:pt x="14026" y="63173"/>
                  </a:lnTo>
                  <a:lnTo>
                    <a:pt x="7790" y="72906"/>
                  </a:lnTo>
                  <a:lnTo>
                    <a:pt x="3350" y="83355"/>
                  </a:lnTo>
                  <a:lnTo>
                    <a:pt x="778" y="94082"/>
                  </a:lnTo>
                  <a:lnTo>
                    <a:pt x="0" y="104708"/>
                  </a:lnTo>
                  <a:lnTo>
                    <a:pt x="982" y="114835"/>
                  </a:lnTo>
                  <a:lnTo>
                    <a:pt x="3532" y="124305"/>
                  </a:lnTo>
                  <a:lnTo>
                    <a:pt x="7512" y="132984"/>
                  </a:lnTo>
                  <a:lnTo>
                    <a:pt x="12923" y="140676"/>
                  </a:lnTo>
                  <a:lnTo>
                    <a:pt x="19634" y="147361"/>
                  </a:lnTo>
                  <a:lnTo>
                    <a:pt x="27410" y="152853"/>
                  </a:lnTo>
                  <a:lnTo>
                    <a:pt x="36000" y="156720"/>
                  </a:lnTo>
                  <a:lnTo>
                    <a:pt x="45184" y="158872"/>
                  </a:lnTo>
                  <a:lnTo>
                    <a:pt x="54790" y="159351"/>
                  </a:lnTo>
                  <a:lnTo>
                    <a:pt x="64692" y="158161"/>
                  </a:lnTo>
                  <a:lnTo>
                    <a:pt x="74791" y="155468"/>
                  </a:lnTo>
                  <a:lnTo>
                    <a:pt x="84861" y="151390"/>
                  </a:lnTo>
                  <a:lnTo>
                    <a:pt x="94549" y="145913"/>
                  </a:lnTo>
                  <a:lnTo>
                    <a:pt x="103691" y="139157"/>
                  </a:lnTo>
                  <a:lnTo>
                    <a:pt x="112135" y="131351"/>
                  </a:lnTo>
                  <a:lnTo>
                    <a:pt x="119661" y="122741"/>
                  </a:lnTo>
                  <a:lnTo>
                    <a:pt x="126237" y="113535"/>
                  </a:lnTo>
                  <a:lnTo>
                    <a:pt x="131823" y="103573"/>
                  </a:lnTo>
                  <a:lnTo>
                    <a:pt x="136285" y="92369"/>
                  </a:lnTo>
                  <a:lnTo>
                    <a:pt x="139650" y="79768"/>
                  </a:lnTo>
                  <a:lnTo>
                    <a:pt x="141758" y="66390"/>
                  </a:lnTo>
                  <a:lnTo>
                    <a:pt x="142200" y="53404"/>
                  </a:lnTo>
                  <a:lnTo>
                    <a:pt x="140898" y="41455"/>
                  </a:lnTo>
                  <a:lnTo>
                    <a:pt x="137906" y="30825"/>
                  </a:lnTo>
                  <a:lnTo>
                    <a:pt x="133232" y="21682"/>
                  </a:lnTo>
                  <a:lnTo>
                    <a:pt x="127050" y="13954"/>
                  </a:lnTo>
                  <a:lnTo>
                    <a:pt x="119647" y="7731"/>
                  </a:lnTo>
                  <a:lnTo>
                    <a:pt x="111316" y="3358"/>
                  </a:lnTo>
                  <a:lnTo>
                    <a:pt x="102322" y="855"/>
                  </a:lnTo>
                  <a:lnTo>
                    <a:pt x="93319" y="0"/>
                  </a:lnTo>
                  <a:lnTo>
                    <a:pt x="84467" y="516"/>
                  </a:lnTo>
                  <a:lnTo>
                    <a:pt x="74994" y="3565"/>
                  </a:lnTo>
                  <a:lnTo>
                    <a:pt x="63401" y="11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3807" y="2138601"/>
              <a:ext cx="146857" cy="189514"/>
            </a:xfrm>
            <a:custGeom>
              <a:avLst/>
              <a:gdLst/>
              <a:ahLst/>
              <a:cxnLst/>
              <a:rect l="0" t="0" r="0" b="0"/>
              <a:pathLst>
                <a:path w="146857" h="189514">
                  <a:moveTo>
                    <a:pt x="110115" y="0"/>
                  </a:moveTo>
                  <a:lnTo>
                    <a:pt x="101314" y="2933"/>
                  </a:lnTo>
                  <a:lnTo>
                    <a:pt x="92967" y="5716"/>
                  </a:lnTo>
                  <a:lnTo>
                    <a:pt x="84269" y="8620"/>
                  </a:lnTo>
                  <a:lnTo>
                    <a:pt x="75148" y="11833"/>
                  </a:lnTo>
                  <a:lnTo>
                    <a:pt x="65653" y="15646"/>
                  </a:lnTo>
                  <a:lnTo>
                    <a:pt x="55861" y="20164"/>
                  </a:lnTo>
                  <a:lnTo>
                    <a:pt x="45847" y="25327"/>
                  </a:lnTo>
                  <a:lnTo>
                    <a:pt x="35673" y="31015"/>
                  </a:lnTo>
                  <a:lnTo>
                    <a:pt x="25405" y="37104"/>
                  </a:lnTo>
                  <a:lnTo>
                    <a:pt x="15732" y="43650"/>
                  </a:lnTo>
                  <a:lnTo>
                    <a:pt x="7907" y="50875"/>
                  </a:lnTo>
                  <a:lnTo>
                    <a:pt x="2485" y="58834"/>
                  </a:lnTo>
                  <a:lnTo>
                    <a:pt x="0" y="66957"/>
                  </a:lnTo>
                  <a:lnTo>
                    <a:pt x="1284" y="74191"/>
                  </a:lnTo>
                  <a:lnTo>
                    <a:pt x="6410" y="80014"/>
                  </a:lnTo>
                  <a:lnTo>
                    <a:pt x="14700" y="84414"/>
                  </a:lnTo>
                  <a:lnTo>
                    <a:pt x="25137" y="87606"/>
                  </a:lnTo>
                  <a:lnTo>
                    <a:pt x="36922" y="89864"/>
                  </a:lnTo>
                  <a:lnTo>
                    <a:pt x="49539" y="91433"/>
                  </a:lnTo>
                  <a:lnTo>
                    <a:pt x="62671" y="92510"/>
                  </a:lnTo>
                  <a:lnTo>
                    <a:pt x="76121" y="93248"/>
                  </a:lnTo>
                  <a:lnTo>
                    <a:pt x="89608" y="93918"/>
                  </a:lnTo>
                  <a:lnTo>
                    <a:pt x="102750" y="94901"/>
                  </a:lnTo>
                  <a:lnTo>
                    <a:pt x="115354" y="96389"/>
                  </a:lnTo>
                  <a:lnTo>
                    <a:pt x="126769" y="98711"/>
                  </a:lnTo>
                  <a:lnTo>
                    <a:pt x="135846" y="102405"/>
                  </a:lnTo>
                  <a:lnTo>
                    <a:pt x="142164" y="107635"/>
                  </a:lnTo>
                  <a:lnTo>
                    <a:pt x="145777" y="114250"/>
                  </a:lnTo>
                  <a:lnTo>
                    <a:pt x="146856" y="121977"/>
                  </a:lnTo>
                  <a:lnTo>
                    <a:pt x="145764" y="130539"/>
                  </a:lnTo>
                  <a:lnTo>
                    <a:pt x="142798" y="139539"/>
                  </a:lnTo>
                  <a:lnTo>
                    <a:pt x="138083" y="148493"/>
                  </a:lnTo>
                  <a:lnTo>
                    <a:pt x="131842" y="157130"/>
                  </a:lnTo>
                  <a:lnTo>
                    <a:pt x="124214" y="165063"/>
                  </a:lnTo>
                  <a:lnTo>
                    <a:pt x="115194" y="171712"/>
                  </a:lnTo>
                  <a:lnTo>
                    <a:pt x="104911" y="176886"/>
                  </a:lnTo>
                  <a:lnTo>
                    <a:pt x="93821" y="180724"/>
                  </a:lnTo>
                  <a:lnTo>
                    <a:pt x="81321" y="183890"/>
                  </a:lnTo>
                  <a:lnTo>
                    <a:pt x="64081" y="186661"/>
                  </a:lnTo>
                  <a:lnTo>
                    <a:pt x="3641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8553" y="1949088"/>
              <a:ext cx="10127" cy="368498"/>
            </a:xfrm>
            <a:custGeom>
              <a:avLst/>
              <a:gdLst/>
              <a:ahLst/>
              <a:cxnLst/>
              <a:rect l="0" t="0" r="0" b="0"/>
              <a:pathLst>
                <a:path w="10127" h="368498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9"/>
                  </a:lnTo>
                  <a:lnTo>
                    <a:pt x="2333" y="39185"/>
                  </a:lnTo>
                  <a:lnTo>
                    <a:pt x="1485" y="52294"/>
                  </a:lnTo>
                  <a:lnTo>
                    <a:pt x="887" y="67254"/>
                  </a:lnTo>
                  <a:lnTo>
                    <a:pt x="473" y="83670"/>
                  </a:lnTo>
                  <a:lnTo>
                    <a:pt x="189" y="100896"/>
                  </a:lnTo>
                  <a:lnTo>
                    <a:pt x="0" y="118467"/>
                  </a:lnTo>
                  <a:lnTo>
                    <a:pt x="42" y="135821"/>
                  </a:lnTo>
                  <a:lnTo>
                    <a:pt x="602" y="152238"/>
                  </a:lnTo>
                  <a:lnTo>
                    <a:pt x="1791" y="167433"/>
                  </a:lnTo>
                  <a:lnTo>
                    <a:pt x="3404" y="181787"/>
                  </a:lnTo>
                  <a:lnTo>
                    <a:pt x="5026" y="196121"/>
                  </a:lnTo>
                  <a:lnTo>
                    <a:pt x="6411" y="210917"/>
                  </a:lnTo>
                  <a:lnTo>
                    <a:pt x="7492" y="226148"/>
                  </a:lnTo>
                  <a:lnTo>
                    <a:pt x="8292" y="241459"/>
                  </a:lnTo>
                  <a:lnTo>
                    <a:pt x="8865" y="256617"/>
                  </a:lnTo>
                  <a:lnTo>
                    <a:pt x="9266" y="271542"/>
                  </a:lnTo>
                  <a:lnTo>
                    <a:pt x="9543" y="286243"/>
                  </a:lnTo>
                  <a:lnTo>
                    <a:pt x="9733" y="300745"/>
                  </a:lnTo>
                  <a:lnTo>
                    <a:pt x="9862" y="314678"/>
                  </a:lnTo>
                  <a:lnTo>
                    <a:pt x="9963" y="328749"/>
                  </a:lnTo>
                  <a:lnTo>
                    <a:pt x="10046" y="345311"/>
                  </a:lnTo>
                  <a:lnTo>
                    <a:pt x="1012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0751" y="2054373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2602" y="2933"/>
                  </a:lnTo>
                  <a:lnTo>
                    <a:pt x="262113" y="5716"/>
                  </a:lnTo>
                  <a:lnTo>
                    <a:pt x="251802" y="8611"/>
                  </a:lnTo>
                  <a:lnTo>
                    <a:pt x="241155" y="11478"/>
                  </a:lnTo>
                  <a:lnTo>
                    <a:pt x="229515" y="13995"/>
                  </a:lnTo>
                  <a:lnTo>
                    <a:pt x="216619" y="16010"/>
                  </a:lnTo>
                  <a:lnTo>
                    <a:pt x="202539" y="17695"/>
                  </a:lnTo>
                  <a:lnTo>
                    <a:pt x="187488" y="19438"/>
                  </a:lnTo>
                  <a:lnTo>
                    <a:pt x="171696" y="21460"/>
                  </a:lnTo>
                  <a:lnTo>
                    <a:pt x="155365" y="23649"/>
                  </a:lnTo>
                  <a:lnTo>
                    <a:pt x="138650" y="25665"/>
                  </a:lnTo>
                  <a:lnTo>
                    <a:pt x="121678" y="27323"/>
                  </a:lnTo>
                  <a:lnTo>
                    <a:pt x="104859" y="28758"/>
                  </a:lnTo>
                  <a:lnTo>
                    <a:pt x="88866" y="30329"/>
                  </a:lnTo>
                  <a:lnTo>
                    <a:pt x="74003" y="32232"/>
                  </a:lnTo>
                  <a:lnTo>
                    <a:pt x="60294" y="34351"/>
                  </a:lnTo>
                  <a:lnTo>
                    <a:pt x="46110" y="36542"/>
                  </a:lnTo>
                  <a:lnTo>
                    <a:pt x="27974" y="390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97964" y="2115728"/>
              <a:ext cx="146612" cy="167993"/>
            </a:xfrm>
            <a:custGeom>
              <a:avLst/>
              <a:gdLst/>
              <a:ahLst/>
              <a:cxnLst/>
              <a:rect l="0" t="0" r="0" b="0"/>
              <a:pathLst>
                <a:path w="146612" h="167993">
                  <a:moveTo>
                    <a:pt x="136083" y="12344"/>
                  </a:moveTo>
                  <a:lnTo>
                    <a:pt x="127281" y="9411"/>
                  </a:lnTo>
                  <a:lnTo>
                    <a:pt x="118935" y="6628"/>
                  </a:lnTo>
                  <a:lnTo>
                    <a:pt x="110236" y="3742"/>
                  </a:lnTo>
                  <a:lnTo>
                    <a:pt x="101115" y="1220"/>
                  </a:lnTo>
                  <a:lnTo>
                    <a:pt x="91620" y="0"/>
                  </a:lnTo>
                  <a:lnTo>
                    <a:pt x="81823" y="496"/>
                  </a:lnTo>
                  <a:lnTo>
                    <a:pt x="71636" y="2635"/>
                  </a:lnTo>
                  <a:lnTo>
                    <a:pt x="60814" y="6133"/>
                  </a:lnTo>
                  <a:lnTo>
                    <a:pt x="49288" y="10681"/>
                  </a:lnTo>
                  <a:lnTo>
                    <a:pt x="37617" y="16327"/>
                  </a:lnTo>
                  <a:lnTo>
                    <a:pt x="26848" y="23465"/>
                  </a:lnTo>
                  <a:lnTo>
                    <a:pt x="17507" y="32194"/>
                  </a:lnTo>
                  <a:lnTo>
                    <a:pt x="9932" y="42494"/>
                  </a:lnTo>
                  <a:lnTo>
                    <a:pt x="4519" y="54389"/>
                  </a:lnTo>
                  <a:lnTo>
                    <a:pt x="1258" y="67719"/>
                  </a:lnTo>
                  <a:lnTo>
                    <a:pt x="0" y="81890"/>
                  </a:lnTo>
                  <a:lnTo>
                    <a:pt x="652" y="96008"/>
                  </a:lnTo>
                  <a:lnTo>
                    <a:pt x="2978" y="109566"/>
                  </a:lnTo>
                  <a:lnTo>
                    <a:pt x="6805" y="122277"/>
                  </a:lnTo>
                  <a:lnTo>
                    <a:pt x="12114" y="133895"/>
                  </a:lnTo>
                  <a:lnTo>
                    <a:pt x="18761" y="144397"/>
                  </a:lnTo>
                  <a:lnTo>
                    <a:pt x="26663" y="153450"/>
                  </a:lnTo>
                  <a:lnTo>
                    <a:pt x="35870" y="160336"/>
                  </a:lnTo>
                  <a:lnTo>
                    <a:pt x="46282" y="164858"/>
                  </a:lnTo>
                  <a:lnTo>
                    <a:pt x="57528" y="167270"/>
                  </a:lnTo>
                  <a:lnTo>
                    <a:pt x="69068" y="167992"/>
                  </a:lnTo>
                  <a:lnTo>
                    <a:pt x="80564" y="167440"/>
                  </a:lnTo>
                  <a:lnTo>
                    <a:pt x="91722" y="165802"/>
                  </a:lnTo>
                  <a:lnTo>
                    <a:pt x="102216" y="163042"/>
                  </a:lnTo>
                  <a:lnTo>
                    <a:pt x="111929" y="159232"/>
                  </a:lnTo>
                  <a:lnTo>
                    <a:pt x="120633" y="154662"/>
                  </a:lnTo>
                  <a:lnTo>
                    <a:pt x="128737" y="149210"/>
                  </a:lnTo>
                  <a:lnTo>
                    <a:pt x="136952" y="141283"/>
                  </a:lnTo>
                  <a:lnTo>
                    <a:pt x="146611" y="128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92864" y="2107015"/>
              <a:ext cx="130714" cy="151110"/>
            </a:xfrm>
            <a:custGeom>
              <a:avLst/>
              <a:gdLst/>
              <a:ahLst/>
              <a:cxnLst/>
              <a:rect l="0" t="0" r="0" b="0"/>
              <a:pathLst>
                <a:path w="130714" h="151110">
                  <a:moveTo>
                    <a:pt x="78053" y="10529"/>
                  </a:moveTo>
                  <a:lnTo>
                    <a:pt x="69252" y="7796"/>
                  </a:lnTo>
                  <a:lnTo>
                    <a:pt x="60905" y="6934"/>
                  </a:lnTo>
                  <a:lnTo>
                    <a:pt x="52211" y="7929"/>
                  </a:lnTo>
                  <a:lnTo>
                    <a:pt x="43263" y="10641"/>
                  </a:lnTo>
                  <a:lnTo>
                    <a:pt x="34416" y="15073"/>
                  </a:lnTo>
                  <a:lnTo>
                    <a:pt x="25887" y="21067"/>
                  </a:lnTo>
                  <a:lnTo>
                    <a:pt x="18044" y="28498"/>
                  </a:lnTo>
                  <a:lnTo>
                    <a:pt x="11463" y="37373"/>
                  </a:lnTo>
                  <a:lnTo>
                    <a:pt x="6344" y="47559"/>
                  </a:lnTo>
                  <a:lnTo>
                    <a:pt x="2722" y="58820"/>
                  </a:lnTo>
                  <a:lnTo>
                    <a:pt x="650" y="70902"/>
                  </a:lnTo>
                  <a:lnTo>
                    <a:pt x="0" y="83574"/>
                  </a:lnTo>
                  <a:lnTo>
                    <a:pt x="680" y="96337"/>
                  </a:lnTo>
                  <a:lnTo>
                    <a:pt x="2723" y="108445"/>
                  </a:lnTo>
                  <a:lnTo>
                    <a:pt x="6028" y="119540"/>
                  </a:lnTo>
                  <a:lnTo>
                    <a:pt x="10704" y="129293"/>
                  </a:lnTo>
                  <a:lnTo>
                    <a:pt x="17123" y="137247"/>
                  </a:lnTo>
                  <a:lnTo>
                    <a:pt x="25328" y="143332"/>
                  </a:lnTo>
                  <a:lnTo>
                    <a:pt x="34922" y="147623"/>
                  </a:lnTo>
                  <a:lnTo>
                    <a:pt x="45271" y="150152"/>
                  </a:lnTo>
                  <a:lnTo>
                    <a:pt x="55933" y="151109"/>
                  </a:lnTo>
                  <a:lnTo>
                    <a:pt x="66683" y="150467"/>
                  </a:lnTo>
                  <a:lnTo>
                    <a:pt x="77426" y="147917"/>
                  </a:lnTo>
                  <a:lnTo>
                    <a:pt x="88122" y="143462"/>
                  </a:lnTo>
                  <a:lnTo>
                    <a:pt x="98439" y="137371"/>
                  </a:lnTo>
                  <a:lnTo>
                    <a:pt x="107768" y="129994"/>
                  </a:lnTo>
                  <a:lnTo>
                    <a:pt x="115850" y="121660"/>
                  </a:lnTo>
                  <a:lnTo>
                    <a:pt x="122430" y="112471"/>
                  </a:lnTo>
                  <a:lnTo>
                    <a:pt x="127102" y="102327"/>
                  </a:lnTo>
                  <a:lnTo>
                    <a:pt x="129830" y="91249"/>
                  </a:lnTo>
                  <a:lnTo>
                    <a:pt x="130713" y="79540"/>
                  </a:lnTo>
                  <a:lnTo>
                    <a:pt x="129801" y="67681"/>
                  </a:lnTo>
                  <a:lnTo>
                    <a:pt x="127299" y="55972"/>
                  </a:lnTo>
                  <a:lnTo>
                    <a:pt x="123350" y="44839"/>
                  </a:lnTo>
                  <a:lnTo>
                    <a:pt x="117960" y="34895"/>
                  </a:lnTo>
                  <a:lnTo>
                    <a:pt x="111268" y="26363"/>
                  </a:lnTo>
                  <a:lnTo>
                    <a:pt x="103585" y="19276"/>
                  </a:lnTo>
                  <a:lnTo>
                    <a:pt x="94357" y="12964"/>
                  </a:lnTo>
                  <a:lnTo>
                    <a:pt x="80539" y="6874"/>
                  </a:lnTo>
                  <a:lnTo>
                    <a:pt x="569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65674" y="2109623"/>
              <a:ext cx="210571" cy="144792"/>
            </a:xfrm>
            <a:custGeom>
              <a:avLst/>
              <a:gdLst/>
              <a:ahLst/>
              <a:cxnLst/>
              <a:rect l="0" t="0" r="0" b="0"/>
              <a:pathLst>
                <a:path w="210571" h="144792">
                  <a:moveTo>
                    <a:pt x="0" y="71092"/>
                  </a:moveTo>
                  <a:lnTo>
                    <a:pt x="2934" y="79960"/>
                  </a:lnTo>
                  <a:lnTo>
                    <a:pt x="5716" y="88947"/>
                  </a:lnTo>
                  <a:lnTo>
                    <a:pt x="8606" y="98938"/>
                  </a:lnTo>
                  <a:lnTo>
                    <a:pt x="11301" y="109745"/>
                  </a:lnTo>
                  <a:lnTo>
                    <a:pt x="13169" y="120909"/>
                  </a:lnTo>
                  <a:lnTo>
                    <a:pt x="13927" y="132023"/>
                  </a:lnTo>
                  <a:lnTo>
                    <a:pt x="13629" y="139753"/>
                  </a:lnTo>
                  <a:lnTo>
                    <a:pt x="12780" y="140203"/>
                  </a:lnTo>
                  <a:lnTo>
                    <a:pt x="12025" y="134743"/>
                  </a:lnTo>
                  <a:lnTo>
                    <a:pt x="11505" y="125254"/>
                  </a:lnTo>
                  <a:lnTo>
                    <a:pt x="11335" y="113238"/>
                  </a:lnTo>
                  <a:lnTo>
                    <a:pt x="11763" y="99904"/>
                  </a:lnTo>
                  <a:lnTo>
                    <a:pt x="12879" y="85992"/>
                  </a:lnTo>
                  <a:lnTo>
                    <a:pt x="14786" y="72196"/>
                  </a:lnTo>
                  <a:lnTo>
                    <a:pt x="17671" y="59294"/>
                  </a:lnTo>
                  <a:lnTo>
                    <a:pt x="21541" y="47629"/>
                  </a:lnTo>
                  <a:lnTo>
                    <a:pt x="26259" y="37809"/>
                  </a:lnTo>
                  <a:lnTo>
                    <a:pt x="31643" y="30864"/>
                  </a:lnTo>
                  <a:lnTo>
                    <a:pt x="37522" y="27088"/>
                  </a:lnTo>
                  <a:lnTo>
                    <a:pt x="43756" y="26313"/>
                  </a:lnTo>
                  <a:lnTo>
                    <a:pt x="50239" y="28285"/>
                  </a:lnTo>
                  <a:lnTo>
                    <a:pt x="56890" y="32570"/>
                  </a:lnTo>
                  <a:lnTo>
                    <a:pt x="63492" y="38662"/>
                  </a:lnTo>
                  <a:lnTo>
                    <a:pt x="69697" y="46095"/>
                  </a:lnTo>
                  <a:lnTo>
                    <a:pt x="75368" y="54460"/>
                  </a:lnTo>
                  <a:lnTo>
                    <a:pt x="81060" y="62250"/>
                  </a:lnTo>
                  <a:lnTo>
                    <a:pt x="87464" y="66080"/>
                  </a:lnTo>
                  <a:lnTo>
                    <a:pt x="93849" y="64617"/>
                  </a:lnTo>
                  <a:lnTo>
                    <a:pt x="99308" y="59825"/>
                  </a:lnTo>
                  <a:lnTo>
                    <a:pt x="103939" y="53053"/>
                  </a:lnTo>
                  <a:lnTo>
                    <a:pt x="108059" y="45021"/>
                  </a:lnTo>
                  <a:lnTo>
                    <a:pt x="111906" y="36167"/>
                  </a:lnTo>
                  <a:lnTo>
                    <a:pt x="115938" y="27098"/>
                  </a:lnTo>
                  <a:lnTo>
                    <a:pt x="120842" y="18609"/>
                  </a:lnTo>
                  <a:lnTo>
                    <a:pt x="126907" y="11097"/>
                  </a:lnTo>
                  <a:lnTo>
                    <a:pt x="133926" y="5070"/>
                  </a:lnTo>
                  <a:lnTo>
                    <a:pt x="141399" y="1300"/>
                  </a:lnTo>
                  <a:lnTo>
                    <a:pt x="148978" y="0"/>
                  </a:lnTo>
                  <a:lnTo>
                    <a:pt x="156505" y="1229"/>
                  </a:lnTo>
                  <a:lnTo>
                    <a:pt x="163931" y="5161"/>
                  </a:lnTo>
                  <a:lnTo>
                    <a:pt x="171246" y="11619"/>
                  </a:lnTo>
                  <a:lnTo>
                    <a:pt x="178140" y="20172"/>
                  </a:lnTo>
                  <a:lnTo>
                    <a:pt x="184017" y="30337"/>
                  </a:lnTo>
                  <a:lnTo>
                    <a:pt x="188642" y="41682"/>
                  </a:lnTo>
                  <a:lnTo>
                    <a:pt x="192256" y="53702"/>
                  </a:lnTo>
                  <a:lnTo>
                    <a:pt x="195381" y="65835"/>
                  </a:lnTo>
                  <a:lnTo>
                    <a:pt x="198370" y="77765"/>
                  </a:lnTo>
                  <a:lnTo>
                    <a:pt x="201239" y="89329"/>
                  </a:lnTo>
                  <a:lnTo>
                    <a:pt x="204024" y="101756"/>
                  </a:lnTo>
                  <a:lnTo>
                    <a:pt x="206976" y="118371"/>
                  </a:lnTo>
                  <a:lnTo>
                    <a:pt x="210570" y="144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13745" y="2096239"/>
              <a:ext cx="215183" cy="116062"/>
            </a:xfrm>
            <a:custGeom>
              <a:avLst/>
              <a:gdLst/>
              <a:ahLst/>
              <a:cxnLst/>
              <a:rect l="0" t="0" r="0" b="0"/>
              <a:pathLst>
                <a:path w="215183" h="116062">
                  <a:moveTo>
                    <a:pt x="4613" y="42362"/>
                  </a:moveTo>
                  <a:lnTo>
                    <a:pt x="1813" y="51163"/>
                  </a:lnTo>
                  <a:lnTo>
                    <a:pt x="311" y="59510"/>
                  </a:lnTo>
                  <a:lnTo>
                    <a:pt x="0" y="68213"/>
                  </a:lnTo>
                  <a:lnTo>
                    <a:pt x="506" y="77506"/>
                  </a:lnTo>
                  <a:lnTo>
                    <a:pt x="1326" y="87650"/>
                  </a:lnTo>
                  <a:lnTo>
                    <a:pt x="2143" y="98587"/>
                  </a:lnTo>
                  <a:lnTo>
                    <a:pt x="2895" y="106438"/>
                  </a:lnTo>
                  <a:lnTo>
                    <a:pt x="3548" y="106588"/>
                  </a:lnTo>
                  <a:lnTo>
                    <a:pt x="3992" y="100674"/>
                  </a:lnTo>
                  <a:lnTo>
                    <a:pt x="4426" y="91088"/>
                  </a:lnTo>
                  <a:lnTo>
                    <a:pt x="5224" y="79842"/>
                  </a:lnTo>
                  <a:lnTo>
                    <a:pt x="6573" y="68111"/>
                  </a:lnTo>
                  <a:lnTo>
                    <a:pt x="8794" y="56742"/>
                  </a:lnTo>
                  <a:lnTo>
                    <a:pt x="12417" y="46531"/>
                  </a:lnTo>
                  <a:lnTo>
                    <a:pt x="17593" y="37775"/>
                  </a:lnTo>
                  <a:lnTo>
                    <a:pt x="24000" y="30871"/>
                  </a:lnTo>
                  <a:lnTo>
                    <a:pt x="31056" y="26494"/>
                  </a:lnTo>
                  <a:lnTo>
                    <a:pt x="38353" y="24773"/>
                  </a:lnTo>
                  <a:lnTo>
                    <a:pt x="45691" y="25546"/>
                  </a:lnTo>
                  <a:lnTo>
                    <a:pt x="52989" y="28639"/>
                  </a:lnTo>
                  <a:lnTo>
                    <a:pt x="60214" y="33714"/>
                  </a:lnTo>
                  <a:lnTo>
                    <a:pt x="66877" y="40355"/>
                  </a:lnTo>
                  <a:lnTo>
                    <a:pt x="72068" y="48166"/>
                  </a:lnTo>
                  <a:lnTo>
                    <a:pt x="75445" y="56745"/>
                  </a:lnTo>
                  <a:lnTo>
                    <a:pt x="78369" y="63175"/>
                  </a:lnTo>
                  <a:lnTo>
                    <a:pt x="82150" y="64165"/>
                  </a:lnTo>
                  <a:lnTo>
                    <a:pt x="85923" y="60933"/>
                  </a:lnTo>
                  <a:lnTo>
                    <a:pt x="89478" y="55016"/>
                  </a:lnTo>
                  <a:lnTo>
                    <a:pt x="92908" y="47427"/>
                  </a:lnTo>
                  <a:lnTo>
                    <a:pt x="96310" y="38797"/>
                  </a:lnTo>
                  <a:lnTo>
                    <a:pt x="100053" y="29839"/>
                  </a:lnTo>
                  <a:lnTo>
                    <a:pt x="104766" y="21407"/>
                  </a:lnTo>
                  <a:lnTo>
                    <a:pt x="110712" y="13919"/>
                  </a:lnTo>
                  <a:lnTo>
                    <a:pt x="117821" y="7732"/>
                  </a:lnTo>
                  <a:lnTo>
                    <a:pt x="125888" y="3322"/>
                  </a:lnTo>
                  <a:lnTo>
                    <a:pt x="134679" y="768"/>
                  </a:lnTo>
                  <a:lnTo>
                    <a:pt x="143835" y="0"/>
                  </a:lnTo>
                  <a:lnTo>
                    <a:pt x="152894" y="988"/>
                  </a:lnTo>
                  <a:lnTo>
                    <a:pt x="161606" y="3542"/>
                  </a:lnTo>
                  <a:lnTo>
                    <a:pt x="169758" y="7525"/>
                  </a:lnTo>
                  <a:lnTo>
                    <a:pt x="177087" y="12938"/>
                  </a:lnTo>
                  <a:lnTo>
                    <a:pt x="183535" y="19650"/>
                  </a:lnTo>
                  <a:lnTo>
                    <a:pt x="189205" y="27427"/>
                  </a:lnTo>
                  <a:lnTo>
                    <a:pt x="194256" y="36017"/>
                  </a:lnTo>
                  <a:lnTo>
                    <a:pt x="198839" y="45201"/>
                  </a:lnTo>
                  <a:lnTo>
                    <a:pt x="202932" y="54929"/>
                  </a:lnTo>
                  <a:lnTo>
                    <a:pt x="206746" y="66580"/>
                  </a:lnTo>
                  <a:lnTo>
                    <a:pt x="210620" y="84526"/>
                  </a:lnTo>
                  <a:lnTo>
                    <a:pt x="215182" y="116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91162" y="2064901"/>
              <a:ext cx="129077" cy="145941"/>
            </a:xfrm>
            <a:custGeom>
              <a:avLst/>
              <a:gdLst/>
              <a:ahLst/>
              <a:cxnLst/>
              <a:rect l="0" t="0" r="0" b="0"/>
              <a:pathLst>
                <a:path w="129077" h="145941">
                  <a:moveTo>
                    <a:pt x="95693" y="0"/>
                  </a:moveTo>
                  <a:lnTo>
                    <a:pt x="84025" y="2934"/>
                  </a:lnTo>
                  <a:lnTo>
                    <a:pt x="73536" y="5716"/>
                  </a:lnTo>
                  <a:lnTo>
                    <a:pt x="63239" y="8620"/>
                  </a:lnTo>
                  <a:lnTo>
                    <a:pt x="53110" y="11833"/>
                  </a:lnTo>
                  <a:lnTo>
                    <a:pt x="43415" y="15647"/>
                  </a:lnTo>
                  <a:lnTo>
                    <a:pt x="34283" y="20168"/>
                  </a:lnTo>
                  <a:lnTo>
                    <a:pt x="25854" y="25505"/>
                  </a:lnTo>
                  <a:lnTo>
                    <a:pt x="18340" y="31841"/>
                  </a:lnTo>
                  <a:lnTo>
                    <a:pt x="11779" y="39183"/>
                  </a:lnTo>
                  <a:lnTo>
                    <a:pt x="6373" y="47555"/>
                  </a:lnTo>
                  <a:lnTo>
                    <a:pt x="2565" y="57077"/>
                  </a:lnTo>
                  <a:lnTo>
                    <a:pt x="453" y="67696"/>
                  </a:lnTo>
                  <a:lnTo>
                    <a:pt x="0" y="78910"/>
                  </a:lnTo>
                  <a:lnTo>
                    <a:pt x="1209" y="89897"/>
                  </a:lnTo>
                  <a:lnTo>
                    <a:pt x="3914" y="100208"/>
                  </a:lnTo>
                  <a:lnTo>
                    <a:pt x="8000" y="109756"/>
                  </a:lnTo>
                  <a:lnTo>
                    <a:pt x="13483" y="118629"/>
                  </a:lnTo>
                  <a:lnTo>
                    <a:pt x="20243" y="126954"/>
                  </a:lnTo>
                  <a:lnTo>
                    <a:pt x="28051" y="134375"/>
                  </a:lnTo>
                  <a:lnTo>
                    <a:pt x="36662" y="140084"/>
                  </a:lnTo>
                  <a:lnTo>
                    <a:pt x="45861" y="143776"/>
                  </a:lnTo>
                  <a:lnTo>
                    <a:pt x="55477" y="145613"/>
                  </a:lnTo>
                  <a:lnTo>
                    <a:pt x="65385" y="145940"/>
                  </a:lnTo>
                  <a:lnTo>
                    <a:pt x="75484" y="145116"/>
                  </a:lnTo>
                  <a:lnTo>
                    <a:pt x="85384" y="143123"/>
                  </a:lnTo>
                  <a:lnTo>
                    <a:pt x="94426" y="139592"/>
                  </a:lnTo>
                  <a:lnTo>
                    <a:pt x="102321" y="134442"/>
                  </a:lnTo>
                  <a:lnTo>
                    <a:pt x="109113" y="127867"/>
                  </a:lnTo>
                  <a:lnTo>
                    <a:pt x="114991" y="120159"/>
                  </a:lnTo>
                  <a:lnTo>
                    <a:pt x="120160" y="111602"/>
                  </a:lnTo>
                  <a:lnTo>
                    <a:pt x="124481" y="102434"/>
                  </a:lnTo>
                  <a:lnTo>
                    <a:pt x="127487" y="92834"/>
                  </a:lnTo>
                  <a:lnTo>
                    <a:pt x="129025" y="82940"/>
                  </a:lnTo>
                  <a:lnTo>
                    <a:pt x="129076" y="73010"/>
                  </a:lnTo>
                  <a:lnTo>
                    <a:pt x="127590" y="63416"/>
                  </a:lnTo>
                  <a:lnTo>
                    <a:pt x="124695" y="54338"/>
                  </a:lnTo>
                  <a:lnTo>
                    <a:pt x="120480" y="45936"/>
                  </a:lnTo>
                  <a:lnTo>
                    <a:pt x="114910" y="38439"/>
                  </a:lnTo>
                  <a:lnTo>
                    <a:pt x="108100" y="31882"/>
                  </a:lnTo>
                  <a:lnTo>
                    <a:pt x="100538" y="26292"/>
                  </a:lnTo>
                  <a:lnTo>
                    <a:pt x="92148" y="21229"/>
                  </a:lnTo>
                  <a:lnTo>
                    <a:pt x="81078" y="16247"/>
                  </a:lnTo>
                  <a:lnTo>
                    <a:pt x="6410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84999" y="2025179"/>
              <a:ext cx="144012" cy="187122"/>
            </a:xfrm>
            <a:custGeom>
              <a:avLst/>
              <a:gdLst/>
              <a:ahLst/>
              <a:cxnLst/>
              <a:rect l="0" t="0" r="0" b="0"/>
              <a:pathLst>
                <a:path w="144012" h="187122">
                  <a:moveTo>
                    <a:pt x="7141" y="71308"/>
                  </a:moveTo>
                  <a:lnTo>
                    <a:pt x="7208" y="82976"/>
                  </a:lnTo>
                  <a:lnTo>
                    <a:pt x="7848" y="93464"/>
                  </a:lnTo>
                  <a:lnTo>
                    <a:pt x="9145" y="103766"/>
                  </a:lnTo>
                  <a:lnTo>
                    <a:pt x="11004" y="114067"/>
                  </a:lnTo>
                  <a:lnTo>
                    <a:pt x="13321" y="124411"/>
                  </a:lnTo>
                  <a:lnTo>
                    <a:pt x="15978" y="134801"/>
                  </a:lnTo>
                  <a:lnTo>
                    <a:pt x="18557" y="145229"/>
                  </a:lnTo>
                  <a:lnTo>
                    <a:pt x="20367" y="155687"/>
                  </a:lnTo>
                  <a:lnTo>
                    <a:pt x="21074" y="166118"/>
                  </a:lnTo>
                  <a:lnTo>
                    <a:pt x="19962" y="174779"/>
                  </a:lnTo>
                  <a:lnTo>
                    <a:pt x="16960" y="178775"/>
                  </a:lnTo>
                  <a:lnTo>
                    <a:pt x="13509" y="177662"/>
                  </a:lnTo>
                  <a:lnTo>
                    <a:pt x="10075" y="172497"/>
                  </a:lnTo>
                  <a:lnTo>
                    <a:pt x="6846" y="164454"/>
                  </a:lnTo>
                  <a:lnTo>
                    <a:pt x="4097" y="154441"/>
                  </a:lnTo>
                  <a:lnTo>
                    <a:pt x="1942" y="143098"/>
                  </a:lnTo>
                  <a:lnTo>
                    <a:pt x="507" y="130861"/>
                  </a:lnTo>
                  <a:lnTo>
                    <a:pt x="0" y="118027"/>
                  </a:lnTo>
                  <a:lnTo>
                    <a:pt x="440" y="104788"/>
                  </a:lnTo>
                  <a:lnTo>
                    <a:pt x="1703" y="91113"/>
                  </a:lnTo>
                  <a:lnTo>
                    <a:pt x="3614" y="76784"/>
                  </a:lnTo>
                  <a:lnTo>
                    <a:pt x="6017" y="61750"/>
                  </a:lnTo>
                  <a:lnTo>
                    <a:pt x="9104" y="46737"/>
                  </a:lnTo>
                  <a:lnTo>
                    <a:pt x="13386" y="33102"/>
                  </a:lnTo>
                  <a:lnTo>
                    <a:pt x="19051" y="21501"/>
                  </a:lnTo>
                  <a:lnTo>
                    <a:pt x="26145" y="12239"/>
                  </a:lnTo>
                  <a:lnTo>
                    <a:pt x="34734" y="5611"/>
                  </a:lnTo>
                  <a:lnTo>
                    <a:pt x="44691" y="1504"/>
                  </a:lnTo>
                  <a:lnTo>
                    <a:pt x="55445" y="0"/>
                  </a:lnTo>
                  <a:lnTo>
                    <a:pt x="66114" y="1543"/>
                  </a:lnTo>
                  <a:lnTo>
                    <a:pt x="76209" y="6094"/>
                  </a:lnTo>
                  <a:lnTo>
                    <a:pt x="85611" y="13214"/>
                  </a:lnTo>
                  <a:lnTo>
                    <a:pt x="94385" y="22342"/>
                  </a:lnTo>
                  <a:lnTo>
                    <a:pt x="102653" y="32963"/>
                  </a:lnTo>
                  <a:lnTo>
                    <a:pt x="110376" y="44820"/>
                  </a:lnTo>
                  <a:lnTo>
                    <a:pt x="117351" y="57901"/>
                  </a:lnTo>
                  <a:lnTo>
                    <a:pt x="123525" y="72100"/>
                  </a:lnTo>
                  <a:lnTo>
                    <a:pt x="128826" y="87056"/>
                  </a:lnTo>
                  <a:lnTo>
                    <a:pt x="133090" y="102249"/>
                  </a:lnTo>
                  <a:lnTo>
                    <a:pt x="136327" y="117345"/>
                  </a:lnTo>
                  <a:lnTo>
                    <a:pt x="138692" y="131815"/>
                  </a:lnTo>
                  <a:lnTo>
                    <a:pt x="140627" y="146372"/>
                  </a:lnTo>
                  <a:lnTo>
                    <a:pt x="142303" y="163406"/>
                  </a:lnTo>
                  <a:lnTo>
                    <a:pt x="144011" y="187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07995" y="205437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8" y="3694"/>
                  </a:lnTo>
                  <a:lnTo>
                    <a:pt x="31392" y="5545"/>
                  </a:lnTo>
                  <a:lnTo>
                    <a:pt x="18646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76905" y="1727731"/>
              <a:ext cx="220687" cy="495099"/>
            </a:xfrm>
            <a:custGeom>
              <a:avLst/>
              <a:gdLst/>
              <a:ahLst/>
              <a:cxnLst/>
              <a:rect l="0" t="0" r="0" b="0"/>
              <a:pathLst>
                <a:path w="220687" h="495099">
                  <a:moveTo>
                    <a:pt x="31173" y="495098"/>
                  </a:moveTo>
                  <a:lnTo>
                    <a:pt x="28306" y="483362"/>
                  </a:lnTo>
                  <a:lnTo>
                    <a:pt x="26164" y="472233"/>
                  </a:lnTo>
                  <a:lnTo>
                    <a:pt x="24561" y="460635"/>
                  </a:lnTo>
                  <a:lnTo>
                    <a:pt x="23381" y="448474"/>
                  </a:lnTo>
                  <a:lnTo>
                    <a:pt x="22532" y="435814"/>
                  </a:lnTo>
                  <a:lnTo>
                    <a:pt x="21930" y="422763"/>
                  </a:lnTo>
                  <a:lnTo>
                    <a:pt x="21343" y="409584"/>
                  </a:lnTo>
                  <a:lnTo>
                    <a:pt x="20410" y="396667"/>
                  </a:lnTo>
                  <a:lnTo>
                    <a:pt x="18969" y="384191"/>
                  </a:lnTo>
                  <a:lnTo>
                    <a:pt x="17185" y="371679"/>
                  </a:lnTo>
                  <a:lnTo>
                    <a:pt x="15449" y="358141"/>
                  </a:lnTo>
                  <a:lnTo>
                    <a:pt x="13987" y="343098"/>
                  </a:lnTo>
                  <a:lnTo>
                    <a:pt x="12854" y="326569"/>
                  </a:lnTo>
                  <a:lnTo>
                    <a:pt x="12019" y="308790"/>
                  </a:lnTo>
                  <a:lnTo>
                    <a:pt x="11424" y="290048"/>
                  </a:lnTo>
                  <a:lnTo>
                    <a:pt x="11007" y="270598"/>
                  </a:lnTo>
                  <a:lnTo>
                    <a:pt x="10719" y="250645"/>
                  </a:lnTo>
                  <a:lnTo>
                    <a:pt x="10518" y="230352"/>
                  </a:lnTo>
                  <a:lnTo>
                    <a:pt x="10212" y="210322"/>
                  </a:lnTo>
                  <a:lnTo>
                    <a:pt x="9474" y="191552"/>
                  </a:lnTo>
                  <a:lnTo>
                    <a:pt x="8165" y="174472"/>
                  </a:lnTo>
                  <a:lnTo>
                    <a:pt x="6471" y="158527"/>
                  </a:lnTo>
                  <a:lnTo>
                    <a:pt x="4796" y="142518"/>
                  </a:lnTo>
                  <a:lnTo>
                    <a:pt x="3375" y="125748"/>
                  </a:lnTo>
                  <a:lnTo>
                    <a:pt x="2270" y="108361"/>
                  </a:lnTo>
                  <a:lnTo>
                    <a:pt x="1454" y="91055"/>
                  </a:lnTo>
                  <a:lnTo>
                    <a:pt x="870" y="74260"/>
                  </a:lnTo>
                  <a:lnTo>
                    <a:pt x="462" y="58082"/>
                  </a:lnTo>
                  <a:lnTo>
                    <a:pt x="180" y="42466"/>
                  </a:lnTo>
                  <a:lnTo>
                    <a:pt x="0" y="27332"/>
                  </a:lnTo>
                  <a:lnTo>
                    <a:pt x="417" y="13727"/>
                  </a:lnTo>
                  <a:lnTo>
                    <a:pt x="3312" y="4139"/>
                  </a:lnTo>
                  <a:lnTo>
                    <a:pt x="9113" y="0"/>
                  </a:lnTo>
                  <a:lnTo>
                    <a:pt x="15496" y="908"/>
                  </a:lnTo>
                  <a:lnTo>
                    <a:pt x="21462" y="5761"/>
                  </a:lnTo>
                  <a:lnTo>
                    <a:pt x="26838" y="13645"/>
                  </a:lnTo>
                  <a:lnTo>
                    <a:pt x="31696" y="24018"/>
                  </a:lnTo>
                  <a:lnTo>
                    <a:pt x="36154" y="36379"/>
                  </a:lnTo>
                  <a:lnTo>
                    <a:pt x="40320" y="49927"/>
                  </a:lnTo>
                  <a:lnTo>
                    <a:pt x="44279" y="63640"/>
                  </a:lnTo>
                  <a:lnTo>
                    <a:pt x="48094" y="76940"/>
                  </a:lnTo>
                  <a:lnTo>
                    <a:pt x="51809" y="89650"/>
                  </a:lnTo>
                  <a:lnTo>
                    <a:pt x="55458" y="101801"/>
                  </a:lnTo>
                  <a:lnTo>
                    <a:pt x="59060" y="113496"/>
                  </a:lnTo>
                  <a:lnTo>
                    <a:pt x="62632" y="124843"/>
                  </a:lnTo>
                  <a:lnTo>
                    <a:pt x="66184" y="135937"/>
                  </a:lnTo>
                  <a:lnTo>
                    <a:pt x="69726" y="146858"/>
                  </a:lnTo>
                  <a:lnTo>
                    <a:pt x="73427" y="157822"/>
                  </a:lnTo>
                  <a:lnTo>
                    <a:pt x="77597" y="169177"/>
                  </a:lnTo>
                  <a:lnTo>
                    <a:pt x="82364" y="181074"/>
                  </a:lnTo>
                  <a:lnTo>
                    <a:pt x="87531" y="193336"/>
                  </a:lnTo>
                  <a:lnTo>
                    <a:pt x="92693" y="205566"/>
                  </a:lnTo>
                  <a:lnTo>
                    <a:pt x="97612" y="217538"/>
                  </a:lnTo>
                  <a:lnTo>
                    <a:pt x="102389" y="229356"/>
                  </a:lnTo>
                  <a:lnTo>
                    <a:pt x="107356" y="241357"/>
                  </a:lnTo>
                  <a:lnTo>
                    <a:pt x="112693" y="253724"/>
                  </a:lnTo>
                  <a:lnTo>
                    <a:pt x="118260" y="266317"/>
                  </a:lnTo>
                  <a:lnTo>
                    <a:pt x="123698" y="278778"/>
                  </a:lnTo>
                  <a:lnTo>
                    <a:pt x="128811" y="290913"/>
                  </a:lnTo>
                  <a:lnTo>
                    <a:pt x="133889" y="303011"/>
                  </a:lnTo>
                  <a:lnTo>
                    <a:pt x="139590" y="315733"/>
                  </a:lnTo>
                  <a:lnTo>
                    <a:pt x="146239" y="329402"/>
                  </a:lnTo>
                  <a:lnTo>
                    <a:pt x="153671" y="343854"/>
                  </a:lnTo>
                  <a:lnTo>
                    <a:pt x="161432" y="358633"/>
                  </a:lnTo>
                  <a:lnTo>
                    <a:pt x="169209" y="373425"/>
                  </a:lnTo>
                  <a:lnTo>
                    <a:pt x="176871" y="387934"/>
                  </a:lnTo>
                  <a:lnTo>
                    <a:pt x="184388" y="401822"/>
                  </a:lnTo>
                  <a:lnTo>
                    <a:pt x="191766" y="414965"/>
                  </a:lnTo>
                  <a:lnTo>
                    <a:pt x="198726" y="427163"/>
                  </a:lnTo>
                  <a:lnTo>
                    <a:pt x="205387" y="439349"/>
                  </a:lnTo>
                  <a:lnTo>
                    <a:pt x="212336" y="453711"/>
                  </a:lnTo>
                  <a:lnTo>
                    <a:pt x="220686" y="474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08078" y="2067992"/>
              <a:ext cx="115814" cy="17967"/>
            </a:xfrm>
            <a:custGeom>
              <a:avLst/>
              <a:gdLst/>
              <a:ahLst/>
              <a:cxnLst/>
              <a:rect l="0" t="0" r="0" b="0"/>
              <a:pathLst>
                <a:path w="115814" h="17967">
                  <a:moveTo>
                    <a:pt x="115813" y="7438"/>
                  </a:moveTo>
                  <a:lnTo>
                    <a:pt x="106945" y="4571"/>
                  </a:lnTo>
                  <a:lnTo>
                    <a:pt x="97958" y="2429"/>
                  </a:lnTo>
                  <a:lnTo>
                    <a:pt x="87968" y="835"/>
                  </a:lnTo>
                  <a:lnTo>
                    <a:pt x="77160" y="0"/>
                  </a:lnTo>
                  <a:lnTo>
                    <a:pt x="65997" y="448"/>
                  </a:lnTo>
                  <a:lnTo>
                    <a:pt x="54801" y="2348"/>
                  </a:lnTo>
                  <a:lnTo>
                    <a:pt x="43967" y="5255"/>
                  </a:lnTo>
                  <a:lnTo>
                    <a:pt x="32871" y="8579"/>
                  </a:lnTo>
                  <a:lnTo>
                    <a:pt x="19424" y="12612"/>
                  </a:lnTo>
                  <a:lnTo>
                    <a:pt x="0" y="17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08119" y="1994762"/>
              <a:ext cx="178986" cy="196482"/>
            </a:xfrm>
            <a:custGeom>
              <a:avLst/>
              <a:gdLst/>
              <a:ahLst/>
              <a:cxnLst/>
              <a:rect l="0" t="0" r="0" b="0"/>
              <a:pathLst>
                <a:path w="178986" h="196482">
                  <a:moveTo>
                    <a:pt x="0" y="70139"/>
                  </a:moveTo>
                  <a:lnTo>
                    <a:pt x="2934" y="81807"/>
                  </a:lnTo>
                  <a:lnTo>
                    <a:pt x="5716" y="92296"/>
                  </a:lnTo>
                  <a:lnTo>
                    <a:pt x="8616" y="102598"/>
                  </a:lnTo>
                  <a:lnTo>
                    <a:pt x="11656" y="112899"/>
                  </a:lnTo>
                  <a:lnTo>
                    <a:pt x="14821" y="123243"/>
                  </a:lnTo>
                  <a:lnTo>
                    <a:pt x="18085" y="133637"/>
                  </a:lnTo>
                  <a:lnTo>
                    <a:pt x="21424" y="144238"/>
                  </a:lnTo>
                  <a:lnTo>
                    <a:pt x="24815" y="155344"/>
                  </a:lnTo>
                  <a:lnTo>
                    <a:pt x="28223" y="166999"/>
                  </a:lnTo>
                  <a:lnTo>
                    <a:pt x="30936" y="176390"/>
                  </a:lnTo>
                  <a:lnTo>
                    <a:pt x="32213" y="179341"/>
                  </a:lnTo>
                  <a:lnTo>
                    <a:pt x="32575" y="175902"/>
                  </a:lnTo>
                  <a:lnTo>
                    <a:pt x="32365" y="167903"/>
                  </a:lnTo>
                  <a:lnTo>
                    <a:pt x="31545" y="157183"/>
                  </a:lnTo>
                  <a:lnTo>
                    <a:pt x="30108" y="144960"/>
                  </a:lnTo>
                  <a:lnTo>
                    <a:pt x="28293" y="131924"/>
                  </a:lnTo>
                  <a:lnTo>
                    <a:pt x="26517" y="118451"/>
                  </a:lnTo>
                  <a:lnTo>
                    <a:pt x="25026" y="104737"/>
                  </a:lnTo>
                  <a:lnTo>
                    <a:pt x="24039" y="90889"/>
                  </a:lnTo>
                  <a:lnTo>
                    <a:pt x="23833" y="76966"/>
                  </a:lnTo>
                  <a:lnTo>
                    <a:pt x="24480" y="63007"/>
                  </a:lnTo>
                  <a:lnTo>
                    <a:pt x="26051" y="49358"/>
                  </a:lnTo>
                  <a:lnTo>
                    <a:pt x="28702" y="36645"/>
                  </a:lnTo>
                  <a:lnTo>
                    <a:pt x="32415" y="25145"/>
                  </a:lnTo>
                  <a:lnTo>
                    <a:pt x="37195" y="15287"/>
                  </a:lnTo>
                  <a:lnTo>
                    <a:pt x="43152" y="7795"/>
                  </a:lnTo>
                  <a:lnTo>
                    <a:pt x="50228" y="2838"/>
                  </a:lnTo>
                  <a:lnTo>
                    <a:pt x="58081" y="289"/>
                  </a:lnTo>
                  <a:lnTo>
                    <a:pt x="66190" y="0"/>
                  </a:lnTo>
                  <a:lnTo>
                    <a:pt x="74234" y="1653"/>
                  </a:lnTo>
                  <a:lnTo>
                    <a:pt x="82090" y="4843"/>
                  </a:lnTo>
                  <a:lnTo>
                    <a:pt x="89745" y="9184"/>
                  </a:lnTo>
                  <a:lnTo>
                    <a:pt x="97227" y="14359"/>
                  </a:lnTo>
                  <a:lnTo>
                    <a:pt x="104574" y="20289"/>
                  </a:lnTo>
                  <a:lnTo>
                    <a:pt x="111821" y="27099"/>
                  </a:lnTo>
                  <a:lnTo>
                    <a:pt x="118997" y="34797"/>
                  </a:lnTo>
                  <a:lnTo>
                    <a:pt x="126122" y="43425"/>
                  </a:lnTo>
                  <a:lnTo>
                    <a:pt x="133214" y="53128"/>
                  </a:lnTo>
                  <a:lnTo>
                    <a:pt x="140277" y="63876"/>
                  </a:lnTo>
                  <a:lnTo>
                    <a:pt x="147156" y="75349"/>
                  </a:lnTo>
                  <a:lnTo>
                    <a:pt x="153548" y="87042"/>
                  </a:lnTo>
                  <a:lnTo>
                    <a:pt x="159324" y="98650"/>
                  </a:lnTo>
                  <a:lnTo>
                    <a:pt x="164355" y="110223"/>
                  </a:lnTo>
                  <a:lnTo>
                    <a:pt x="168435" y="122059"/>
                  </a:lnTo>
                  <a:lnTo>
                    <a:pt x="171550" y="134305"/>
                  </a:lnTo>
                  <a:lnTo>
                    <a:pt x="173833" y="146554"/>
                  </a:lnTo>
                  <a:lnTo>
                    <a:pt x="175703" y="159229"/>
                  </a:lnTo>
                  <a:lnTo>
                    <a:pt x="177326" y="174564"/>
                  </a:lnTo>
                  <a:lnTo>
                    <a:pt x="178985" y="196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39746" y="2054373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1" y="32458"/>
                  </a:lnTo>
                  <a:lnTo>
                    <a:pt x="11834" y="42760"/>
                  </a:lnTo>
                  <a:lnTo>
                    <a:pt x="15647" y="53103"/>
                  </a:lnTo>
                  <a:lnTo>
                    <a:pt x="20164" y="63493"/>
                  </a:lnTo>
                  <a:lnTo>
                    <a:pt x="25328" y="73921"/>
                  </a:lnTo>
                  <a:lnTo>
                    <a:pt x="31015" y="84379"/>
                  </a:lnTo>
                  <a:lnTo>
                    <a:pt x="37091" y="94845"/>
                  </a:lnTo>
                  <a:lnTo>
                    <a:pt x="43142" y="104858"/>
                  </a:lnTo>
                  <a:lnTo>
                    <a:pt x="49079" y="114507"/>
                  </a:lnTo>
                  <a:lnTo>
                    <a:pt x="55420" y="124637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81860" y="2012259"/>
              <a:ext cx="94758" cy="452726"/>
            </a:xfrm>
            <a:custGeom>
              <a:avLst/>
              <a:gdLst/>
              <a:ahLst/>
              <a:cxnLst/>
              <a:rect l="0" t="0" r="0" b="0"/>
              <a:pathLst>
                <a:path w="94758" h="452726">
                  <a:moveTo>
                    <a:pt x="94757" y="0"/>
                  </a:moveTo>
                  <a:lnTo>
                    <a:pt x="91756" y="11802"/>
                  </a:lnTo>
                  <a:lnTo>
                    <a:pt x="88334" y="23571"/>
                  </a:lnTo>
                  <a:lnTo>
                    <a:pt x="84142" y="36470"/>
                  </a:lnTo>
                  <a:lnTo>
                    <a:pt x="79415" y="50664"/>
                  </a:lnTo>
                  <a:lnTo>
                    <a:pt x="74581" y="66289"/>
                  </a:lnTo>
                  <a:lnTo>
                    <a:pt x="69904" y="83251"/>
                  </a:lnTo>
                  <a:lnTo>
                    <a:pt x="65468" y="100834"/>
                  </a:lnTo>
                  <a:lnTo>
                    <a:pt x="61266" y="117857"/>
                  </a:lnTo>
                  <a:lnTo>
                    <a:pt x="57258" y="133718"/>
                  </a:lnTo>
                  <a:lnTo>
                    <a:pt x="53398" y="148821"/>
                  </a:lnTo>
                  <a:lnTo>
                    <a:pt x="49646" y="164255"/>
                  </a:lnTo>
                  <a:lnTo>
                    <a:pt x="45970" y="180631"/>
                  </a:lnTo>
                  <a:lnTo>
                    <a:pt x="42347" y="197582"/>
                  </a:lnTo>
                  <a:lnTo>
                    <a:pt x="38761" y="214062"/>
                  </a:lnTo>
                  <a:lnTo>
                    <a:pt x="35199" y="229486"/>
                  </a:lnTo>
                  <a:lnTo>
                    <a:pt x="31656" y="243758"/>
                  </a:lnTo>
                  <a:lnTo>
                    <a:pt x="28123" y="257024"/>
                  </a:lnTo>
                  <a:lnTo>
                    <a:pt x="24598" y="269507"/>
                  </a:lnTo>
                  <a:lnTo>
                    <a:pt x="21078" y="281738"/>
                  </a:lnTo>
                  <a:lnTo>
                    <a:pt x="17561" y="294497"/>
                  </a:lnTo>
                  <a:lnTo>
                    <a:pt x="14052" y="308164"/>
                  </a:lnTo>
                  <a:lnTo>
                    <a:pt x="10712" y="322602"/>
                  </a:lnTo>
                  <a:lnTo>
                    <a:pt x="7849" y="337366"/>
                  </a:lnTo>
                  <a:lnTo>
                    <a:pt x="5592" y="352150"/>
                  </a:lnTo>
                  <a:lnTo>
                    <a:pt x="3907" y="366821"/>
                  </a:lnTo>
                  <a:lnTo>
                    <a:pt x="2693" y="381350"/>
                  </a:lnTo>
                  <a:lnTo>
                    <a:pt x="1839" y="395731"/>
                  </a:lnTo>
                  <a:lnTo>
                    <a:pt x="1247" y="409385"/>
                  </a:lnTo>
                  <a:lnTo>
                    <a:pt x="777" y="422494"/>
                  </a:lnTo>
                  <a:lnTo>
                    <a:pt x="385" y="43620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83545" y="1731070"/>
              <a:ext cx="177384" cy="460174"/>
            </a:xfrm>
            <a:custGeom>
              <a:avLst/>
              <a:gdLst/>
              <a:ahLst/>
              <a:cxnLst/>
              <a:rect l="0" t="0" r="0" b="0"/>
              <a:pathLst>
                <a:path w="177384" h="460174">
                  <a:moveTo>
                    <a:pt x="82626" y="460173"/>
                  </a:moveTo>
                  <a:lnTo>
                    <a:pt x="79692" y="451305"/>
                  </a:lnTo>
                  <a:lnTo>
                    <a:pt x="76910" y="442318"/>
                  </a:lnTo>
                  <a:lnTo>
                    <a:pt x="74010" y="432318"/>
                  </a:lnTo>
                  <a:lnTo>
                    <a:pt x="70970" y="421164"/>
                  </a:lnTo>
                  <a:lnTo>
                    <a:pt x="67805" y="408705"/>
                  </a:lnTo>
                  <a:lnTo>
                    <a:pt x="64541" y="395002"/>
                  </a:lnTo>
                  <a:lnTo>
                    <a:pt x="61203" y="380585"/>
                  </a:lnTo>
                  <a:lnTo>
                    <a:pt x="57812" y="366304"/>
                  </a:lnTo>
                  <a:lnTo>
                    <a:pt x="54384" y="352623"/>
                  </a:lnTo>
                  <a:lnTo>
                    <a:pt x="50928" y="339322"/>
                  </a:lnTo>
                  <a:lnTo>
                    <a:pt x="47456" y="325712"/>
                  </a:lnTo>
                  <a:lnTo>
                    <a:pt x="43971" y="311414"/>
                  </a:lnTo>
                  <a:lnTo>
                    <a:pt x="40478" y="296690"/>
                  </a:lnTo>
                  <a:lnTo>
                    <a:pt x="36980" y="282252"/>
                  </a:lnTo>
                  <a:lnTo>
                    <a:pt x="33479" y="268486"/>
                  </a:lnTo>
                  <a:lnTo>
                    <a:pt x="29974" y="254969"/>
                  </a:lnTo>
                  <a:lnTo>
                    <a:pt x="26467" y="240688"/>
                  </a:lnTo>
                  <a:lnTo>
                    <a:pt x="22960" y="225123"/>
                  </a:lnTo>
                  <a:lnTo>
                    <a:pt x="19452" y="208568"/>
                  </a:lnTo>
                  <a:lnTo>
                    <a:pt x="15944" y="191829"/>
                  </a:lnTo>
                  <a:lnTo>
                    <a:pt x="12439" y="175413"/>
                  </a:lnTo>
                  <a:lnTo>
                    <a:pt x="9103" y="159322"/>
                  </a:lnTo>
                  <a:lnTo>
                    <a:pt x="6242" y="143233"/>
                  </a:lnTo>
                  <a:lnTo>
                    <a:pt x="3986" y="126936"/>
                  </a:lnTo>
                  <a:lnTo>
                    <a:pt x="2302" y="110535"/>
                  </a:lnTo>
                  <a:lnTo>
                    <a:pt x="1090" y="94356"/>
                  </a:lnTo>
                  <a:lnTo>
                    <a:pt x="245" y="78588"/>
                  </a:lnTo>
                  <a:lnTo>
                    <a:pt x="0" y="63574"/>
                  </a:lnTo>
                  <a:lnTo>
                    <a:pt x="891" y="49869"/>
                  </a:lnTo>
                  <a:lnTo>
                    <a:pt x="3132" y="37665"/>
                  </a:lnTo>
                  <a:lnTo>
                    <a:pt x="6942" y="27148"/>
                  </a:lnTo>
                  <a:lnTo>
                    <a:pt x="12706" y="18673"/>
                  </a:lnTo>
                  <a:lnTo>
                    <a:pt x="20445" y="12231"/>
                  </a:lnTo>
                  <a:lnTo>
                    <a:pt x="30049" y="7530"/>
                  </a:lnTo>
                  <a:lnTo>
                    <a:pt x="41462" y="4193"/>
                  </a:lnTo>
                  <a:lnTo>
                    <a:pt x="54461" y="1871"/>
                  </a:lnTo>
                  <a:lnTo>
                    <a:pt x="68407" y="443"/>
                  </a:lnTo>
                  <a:lnTo>
                    <a:pt x="82372" y="0"/>
                  </a:lnTo>
                  <a:lnTo>
                    <a:pt x="95828" y="518"/>
                  </a:lnTo>
                  <a:lnTo>
                    <a:pt x="108470" y="2017"/>
                  </a:lnTo>
                  <a:lnTo>
                    <a:pt x="120042" y="4626"/>
                  </a:lnTo>
                  <a:lnTo>
                    <a:pt x="130522" y="8305"/>
                  </a:lnTo>
                  <a:lnTo>
                    <a:pt x="139959" y="12774"/>
                  </a:lnTo>
                  <a:lnTo>
                    <a:pt x="149387" y="18139"/>
                  </a:lnTo>
                  <a:lnTo>
                    <a:pt x="160755" y="25989"/>
                  </a:lnTo>
                  <a:lnTo>
                    <a:pt x="177383" y="39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39829" y="1991202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6193" y="2933"/>
                  </a:lnTo>
                  <a:lnTo>
                    <a:pt x="135063" y="5716"/>
                  </a:lnTo>
                  <a:lnTo>
                    <a:pt x="123469" y="8615"/>
                  </a:lnTo>
                  <a:lnTo>
                    <a:pt x="111481" y="11656"/>
                  </a:lnTo>
                  <a:lnTo>
                    <a:pt x="99470" y="14821"/>
                  </a:lnTo>
                  <a:lnTo>
                    <a:pt x="87663" y="18080"/>
                  </a:lnTo>
                  <a:lnTo>
                    <a:pt x="75963" y="21245"/>
                  </a:lnTo>
                  <a:lnTo>
                    <a:pt x="64047" y="23988"/>
                  </a:lnTo>
                  <a:lnTo>
                    <a:pt x="51752" y="26164"/>
                  </a:lnTo>
                  <a:lnTo>
                    <a:pt x="39672" y="27796"/>
                  </a:lnTo>
                  <a:lnTo>
                    <a:pt x="27872" y="29152"/>
                  </a:lnTo>
                  <a:lnTo>
                    <a:pt x="15314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30814" y="2040957"/>
              <a:ext cx="125564" cy="130003"/>
            </a:xfrm>
            <a:custGeom>
              <a:avLst/>
              <a:gdLst/>
              <a:ahLst/>
              <a:cxnLst/>
              <a:rect l="0" t="0" r="0" b="0"/>
              <a:pathLst>
                <a:path w="125564" h="130003">
                  <a:moveTo>
                    <a:pt x="82756" y="2887"/>
                  </a:moveTo>
                  <a:lnTo>
                    <a:pt x="73955" y="221"/>
                  </a:lnTo>
                  <a:lnTo>
                    <a:pt x="65608" y="0"/>
                  </a:lnTo>
                  <a:lnTo>
                    <a:pt x="56914" y="2282"/>
                  </a:lnTo>
                  <a:lnTo>
                    <a:pt x="47966" y="6508"/>
                  </a:lnTo>
                  <a:lnTo>
                    <a:pt x="39119" y="11960"/>
                  </a:lnTo>
                  <a:lnTo>
                    <a:pt x="30585" y="18114"/>
                  </a:lnTo>
                  <a:lnTo>
                    <a:pt x="22570" y="24817"/>
                  </a:lnTo>
                  <a:lnTo>
                    <a:pt x="15341" y="32206"/>
                  </a:lnTo>
                  <a:lnTo>
                    <a:pt x="8977" y="40316"/>
                  </a:lnTo>
                  <a:lnTo>
                    <a:pt x="3875" y="49065"/>
                  </a:lnTo>
                  <a:lnTo>
                    <a:pt x="804" y="58321"/>
                  </a:lnTo>
                  <a:lnTo>
                    <a:pt x="0" y="67956"/>
                  </a:lnTo>
                  <a:lnTo>
                    <a:pt x="1239" y="77697"/>
                  </a:lnTo>
                  <a:lnTo>
                    <a:pt x="4122" y="87158"/>
                  </a:lnTo>
                  <a:lnTo>
                    <a:pt x="8248" y="96144"/>
                  </a:lnTo>
                  <a:lnTo>
                    <a:pt x="13439" y="104482"/>
                  </a:lnTo>
                  <a:lnTo>
                    <a:pt x="19738" y="111936"/>
                  </a:lnTo>
                  <a:lnTo>
                    <a:pt x="27085" y="118460"/>
                  </a:lnTo>
                  <a:lnTo>
                    <a:pt x="35475" y="123840"/>
                  </a:lnTo>
                  <a:lnTo>
                    <a:pt x="45016" y="127632"/>
                  </a:lnTo>
                  <a:lnTo>
                    <a:pt x="55652" y="129729"/>
                  </a:lnTo>
                  <a:lnTo>
                    <a:pt x="66879" y="130002"/>
                  </a:lnTo>
                  <a:lnTo>
                    <a:pt x="77875" y="128140"/>
                  </a:lnTo>
                  <a:lnTo>
                    <a:pt x="88187" y="124183"/>
                  </a:lnTo>
                  <a:lnTo>
                    <a:pt x="97568" y="118442"/>
                  </a:lnTo>
                  <a:lnTo>
                    <a:pt x="105796" y="111310"/>
                  </a:lnTo>
                  <a:lnTo>
                    <a:pt x="112875" y="103142"/>
                  </a:lnTo>
                  <a:lnTo>
                    <a:pt x="118645" y="94067"/>
                  </a:lnTo>
                  <a:lnTo>
                    <a:pt x="122707" y="84000"/>
                  </a:lnTo>
                  <a:lnTo>
                    <a:pt x="124992" y="72978"/>
                  </a:lnTo>
                  <a:lnTo>
                    <a:pt x="125563" y="61477"/>
                  </a:lnTo>
                  <a:lnTo>
                    <a:pt x="124435" y="50290"/>
                  </a:lnTo>
                  <a:lnTo>
                    <a:pt x="121784" y="39849"/>
                  </a:lnTo>
                  <a:lnTo>
                    <a:pt x="117629" y="30522"/>
                  </a:lnTo>
                  <a:lnTo>
                    <a:pt x="111029" y="21866"/>
                  </a:lnTo>
                  <a:lnTo>
                    <a:pt x="98054" y="13125"/>
                  </a:lnTo>
                  <a:lnTo>
                    <a:pt x="72228" y="2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28307" y="1991202"/>
              <a:ext cx="95834" cy="178835"/>
            </a:xfrm>
            <a:custGeom>
              <a:avLst/>
              <a:gdLst/>
              <a:ahLst/>
              <a:cxnLst/>
              <a:rect l="0" t="0" r="0" b="0"/>
              <a:pathLst>
                <a:path w="95834" h="178835">
                  <a:moveTo>
                    <a:pt x="11605" y="115813"/>
                  </a:moveTo>
                  <a:lnTo>
                    <a:pt x="14539" y="124614"/>
                  </a:lnTo>
                  <a:lnTo>
                    <a:pt x="17321" y="132961"/>
                  </a:lnTo>
                  <a:lnTo>
                    <a:pt x="20220" y="141660"/>
                  </a:lnTo>
                  <a:lnTo>
                    <a:pt x="23261" y="150781"/>
                  </a:lnTo>
                  <a:lnTo>
                    <a:pt x="26426" y="160276"/>
                  </a:lnTo>
                  <a:lnTo>
                    <a:pt x="29665" y="169993"/>
                  </a:lnTo>
                  <a:lnTo>
                    <a:pt x="32080" y="177238"/>
                  </a:lnTo>
                  <a:lnTo>
                    <a:pt x="32612" y="178834"/>
                  </a:lnTo>
                  <a:lnTo>
                    <a:pt x="31662" y="175984"/>
                  </a:lnTo>
                  <a:lnTo>
                    <a:pt x="29763" y="170288"/>
                  </a:lnTo>
                  <a:lnTo>
                    <a:pt x="27275" y="162822"/>
                  </a:lnTo>
                  <a:lnTo>
                    <a:pt x="24419" y="154253"/>
                  </a:lnTo>
                  <a:lnTo>
                    <a:pt x="21331" y="144990"/>
                  </a:lnTo>
                  <a:lnTo>
                    <a:pt x="18095" y="135284"/>
                  </a:lnTo>
                  <a:lnTo>
                    <a:pt x="14765" y="125294"/>
                  </a:lnTo>
                  <a:lnTo>
                    <a:pt x="11374" y="115120"/>
                  </a:lnTo>
                  <a:lnTo>
                    <a:pt x="7942" y="104825"/>
                  </a:lnTo>
                  <a:lnTo>
                    <a:pt x="4498" y="94451"/>
                  </a:lnTo>
                  <a:lnTo>
                    <a:pt x="1541" y="84024"/>
                  </a:lnTo>
                  <a:lnTo>
                    <a:pt x="0" y="73564"/>
                  </a:lnTo>
                  <a:lnTo>
                    <a:pt x="269" y="63090"/>
                  </a:lnTo>
                  <a:lnTo>
                    <a:pt x="2419" y="52937"/>
                  </a:lnTo>
                  <a:lnTo>
                    <a:pt x="6454" y="43725"/>
                  </a:lnTo>
                  <a:lnTo>
                    <a:pt x="12170" y="35716"/>
                  </a:lnTo>
                  <a:lnTo>
                    <a:pt x="19244" y="28848"/>
                  </a:lnTo>
                  <a:lnTo>
                    <a:pt x="27346" y="22918"/>
                  </a:lnTo>
                  <a:lnTo>
                    <a:pt x="36192" y="17710"/>
                  </a:lnTo>
                  <a:lnTo>
                    <a:pt x="45491" y="13180"/>
                  </a:lnTo>
                  <a:lnTo>
                    <a:pt x="56061" y="9016"/>
                  </a:lnTo>
                  <a:lnTo>
                    <a:pt x="71063" y="4851"/>
                  </a:lnTo>
                  <a:lnTo>
                    <a:pt x="958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7311" y="2005670"/>
              <a:ext cx="231628" cy="175046"/>
            </a:xfrm>
            <a:custGeom>
              <a:avLst/>
              <a:gdLst/>
              <a:ahLst/>
              <a:cxnLst/>
              <a:rect l="0" t="0" r="0" b="0"/>
              <a:pathLst>
                <a:path w="231628" h="175046">
                  <a:moveTo>
                    <a:pt x="0" y="69760"/>
                  </a:moveTo>
                  <a:lnTo>
                    <a:pt x="67" y="84294"/>
                  </a:lnTo>
                  <a:lnTo>
                    <a:pt x="708" y="96925"/>
                  </a:lnTo>
                  <a:lnTo>
                    <a:pt x="1985" y="108761"/>
                  </a:lnTo>
                  <a:lnTo>
                    <a:pt x="3132" y="117666"/>
                  </a:lnTo>
                  <a:lnTo>
                    <a:pt x="3308" y="120311"/>
                  </a:lnTo>
                  <a:lnTo>
                    <a:pt x="2879" y="117025"/>
                  </a:lnTo>
                  <a:lnTo>
                    <a:pt x="2267" y="109265"/>
                  </a:lnTo>
                  <a:lnTo>
                    <a:pt x="1686" y="98521"/>
                  </a:lnTo>
                  <a:lnTo>
                    <a:pt x="1211" y="86090"/>
                  </a:lnTo>
                  <a:lnTo>
                    <a:pt x="859" y="72805"/>
                  </a:lnTo>
                  <a:lnTo>
                    <a:pt x="943" y="59439"/>
                  </a:lnTo>
                  <a:lnTo>
                    <a:pt x="2054" y="46831"/>
                  </a:lnTo>
                  <a:lnTo>
                    <a:pt x="4431" y="35363"/>
                  </a:lnTo>
                  <a:lnTo>
                    <a:pt x="8019" y="25686"/>
                  </a:lnTo>
                  <a:lnTo>
                    <a:pt x="13455" y="19152"/>
                  </a:lnTo>
                  <a:lnTo>
                    <a:pt x="20740" y="16356"/>
                  </a:lnTo>
                  <a:lnTo>
                    <a:pt x="28207" y="16647"/>
                  </a:lnTo>
                  <a:lnTo>
                    <a:pt x="35425" y="19150"/>
                  </a:lnTo>
                  <a:lnTo>
                    <a:pt x="42299" y="23323"/>
                  </a:lnTo>
                  <a:lnTo>
                    <a:pt x="48622" y="28979"/>
                  </a:lnTo>
                  <a:lnTo>
                    <a:pt x="54324" y="35911"/>
                  </a:lnTo>
                  <a:lnTo>
                    <a:pt x="59627" y="43862"/>
                  </a:lnTo>
                  <a:lnTo>
                    <a:pt x="64946" y="52583"/>
                  </a:lnTo>
                  <a:lnTo>
                    <a:pt x="70518" y="61862"/>
                  </a:lnTo>
                  <a:lnTo>
                    <a:pt x="76243" y="71534"/>
                  </a:lnTo>
                  <a:lnTo>
                    <a:pt x="81786" y="81482"/>
                  </a:lnTo>
                  <a:lnTo>
                    <a:pt x="86942" y="91539"/>
                  </a:lnTo>
                  <a:lnTo>
                    <a:pt x="91091" y="98880"/>
                  </a:lnTo>
                  <a:lnTo>
                    <a:pt x="93540" y="100041"/>
                  </a:lnTo>
                  <a:lnTo>
                    <a:pt x="94677" y="96071"/>
                  </a:lnTo>
                  <a:lnTo>
                    <a:pt x="95093" y="88458"/>
                  </a:lnTo>
                  <a:lnTo>
                    <a:pt x="95179" y="78093"/>
                  </a:lnTo>
                  <a:lnTo>
                    <a:pt x="95146" y="65654"/>
                  </a:lnTo>
                  <a:lnTo>
                    <a:pt x="95414" y="52181"/>
                  </a:lnTo>
                  <a:lnTo>
                    <a:pt x="96634" y="39028"/>
                  </a:lnTo>
                  <a:lnTo>
                    <a:pt x="99082" y="26926"/>
                  </a:lnTo>
                  <a:lnTo>
                    <a:pt x="102857" y="16508"/>
                  </a:lnTo>
                  <a:lnTo>
                    <a:pt x="108063" y="8561"/>
                  </a:lnTo>
                  <a:lnTo>
                    <a:pt x="114599" y="3262"/>
                  </a:lnTo>
                  <a:lnTo>
                    <a:pt x="122071" y="464"/>
                  </a:lnTo>
                  <a:lnTo>
                    <a:pt x="129916" y="0"/>
                  </a:lnTo>
                  <a:lnTo>
                    <a:pt x="137779" y="1536"/>
                  </a:lnTo>
                  <a:lnTo>
                    <a:pt x="145512" y="4815"/>
                  </a:lnTo>
                  <a:lnTo>
                    <a:pt x="153085" y="9747"/>
                  </a:lnTo>
                  <a:lnTo>
                    <a:pt x="160511" y="16133"/>
                  </a:lnTo>
                  <a:lnTo>
                    <a:pt x="167820" y="23689"/>
                  </a:lnTo>
                  <a:lnTo>
                    <a:pt x="175042" y="32130"/>
                  </a:lnTo>
                  <a:lnTo>
                    <a:pt x="182196" y="41215"/>
                  </a:lnTo>
                  <a:lnTo>
                    <a:pt x="189138" y="50755"/>
                  </a:lnTo>
                  <a:lnTo>
                    <a:pt x="195574" y="60612"/>
                  </a:lnTo>
                  <a:lnTo>
                    <a:pt x="201383" y="70691"/>
                  </a:lnTo>
                  <a:lnTo>
                    <a:pt x="206605" y="81086"/>
                  </a:lnTo>
                  <a:lnTo>
                    <a:pt x="211348" y="92057"/>
                  </a:lnTo>
                  <a:lnTo>
                    <a:pt x="215720" y="103692"/>
                  </a:lnTo>
                  <a:lnTo>
                    <a:pt x="219670" y="115711"/>
                  </a:lnTo>
                  <a:lnTo>
                    <a:pt x="223372" y="128944"/>
                  </a:lnTo>
                  <a:lnTo>
                    <a:pt x="227153" y="146790"/>
                  </a:lnTo>
                  <a:lnTo>
                    <a:pt x="231627" y="175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55812" y="2033316"/>
              <a:ext cx="126338" cy="170957"/>
            </a:xfrm>
            <a:custGeom>
              <a:avLst/>
              <a:gdLst/>
              <a:ahLst/>
              <a:cxnLst/>
              <a:rect l="0" t="0" r="0" b="0"/>
              <a:pathLst>
                <a:path w="126338" h="170957">
                  <a:moveTo>
                    <a:pt x="89509" y="10528"/>
                  </a:moveTo>
                  <a:lnTo>
                    <a:pt x="77909" y="10662"/>
                  </a:lnTo>
                  <a:lnTo>
                    <a:pt x="68060" y="11942"/>
                  </a:lnTo>
                  <a:lnTo>
                    <a:pt x="59054" y="14535"/>
                  </a:lnTo>
                  <a:lnTo>
                    <a:pt x="50613" y="18255"/>
                  </a:lnTo>
                  <a:lnTo>
                    <a:pt x="42586" y="22888"/>
                  </a:lnTo>
                  <a:lnTo>
                    <a:pt x="34867" y="28225"/>
                  </a:lnTo>
                  <a:lnTo>
                    <a:pt x="27536" y="34246"/>
                  </a:lnTo>
                  <a:lnTo>
                    <a:pt x="20833" y="41108"/>
                  </a:lnTo>
                  <a:lnTo>
                    <a:pt x="14847" y="48837"/>
                  </a:lnTo>
                  <a:lnTo>
                    <a:pt x="9674" y="57483"/>
                  </a:lnTo>
                  <a:lnTo>
                    <a:pt x="5497" y="67197"/>
                  </a:lnTo>
                  <a:lnTo>
                    <a:pt x="2327" y="77952"/>
                  </a:lnTo>
                  <a:lnTo>
                    <a:pt x="352" y="89429"/>
                  </a:lnTo>
                  <a:lnTo>
                    <a:pt x="0" y="101125"/>
                  </a:lnTo>
                  <a:lnTo>
                    <a:pt x="1357" y="112726"/>
                  </a:lnTo>
                  <a:lnTo>
                    <a:pt x="4217" y="123954"/>
                  </a:lnTo>
                  <a:lnTo>
                    <a:pt x="8270" y="134495"/>
                  </a:lnTo>
                  <a:lnTo>
                    <a:pt x="13225" y="144240"/>
                  </a:lnTo>
                  <a:lnTo>
                    <a:pt x="19161" y="152935"/>
                  </a:lnTo>
                  <a:lnTo>
                    <a:pt x="26500" y="160105"/>
                  </a:lnTo>
                  <a:lnTo>
                    <a:pt x="35355" y="165624"/>
                  </a:lnTo>
                  <a:lnTo>
                    <a:pt x="45232" y="169347"/>
                  </a:lnTo>
                  <a:lnTo>
                    <a:pt x="55246" y="170956"/>
                  </a:lnTo>
                  <a:lnTo>
                    <a:pt x="64869" y="170482"/>
                  </a:lnTo>
                  <a:lnTo>
                    <a:pt x="73938" y="168233"/>
                  </a:lnTo>
                  <a:lnTo>
                    <a:pt x="82482" y="164598"/>
                  </a:lnTo>
                  <a:lnTo>
                    <a:pt x="90593" y="159927"/>
                  </a:lnTo>
                  <a:lnTo>
                    <a:pt x="98208" y="154184"/>
                  </a:lnTo>
                  <a:lnTo>
                    <a:pt x="105111" y="146974"/>
                  </a:lnTo>
                  <a:lnTo>
                    <a:pt x="111236" y="138193"/>
                  </a:lnTo>
                  <a:lnTo>
                    <a:pt x="116505" y="127856"/>
                  </a:lnTo>
                  <a:lnTo>
                    <a:pt x="120746" y="115935"/>
                  </a:lnTo>
                  <a:lnTo>
                    <a:pt x="123959" y="102588"/>
                  </a:lnTo>
                  <a:lnTo>
                    <a:pt x="125964" y="88405"/>
                  </a:lnTo>
                  <a:lnTo>
                    <a:pt x="126337" y="74279"/>
                  </a:lnTo>
                  <a:lnTo>
                    <a:pt x="124993" y="60716"/>
                  </a:lnTo>
                  <a:lnTo>
                    <a:pt x="122142" y="48001"/>
                  </a:lnTo>
                  <a:lnTo>
                    <a:pt x="118094" y="36382"/>
                  </a:lnTo>
                  <a:lnTo>
                    <a:pt x="113152" y="25877"/>
                  </a:lnTo>
                  <a:lnTo>
                    <a:pt x="107485" y="16823"/>
                  </a:lnTo>
                  <a:lnTo>
                    <a:pt x="100368" y="9181"/>
                  </a:lnTo>
                  <a:lnTo>
                    <a:pt x="88945" y="3397"/>
                  </a:lnTo>
                  <a:lnTo>
                    <a:pt x="68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91774" y="1758950"/>
              <a:ext cx="122004" cy="442822"/>
            </a:xfrm>
            <a:custGeom>
              <a:avLst/>
              <a:gdLst/>
              <a:ahLst/>
              <a:cxnLst/>
              <a:rect l="0" t="0" r="0" b="0"/>
              <a:pathLst>
                <a:path w="122004" h="442822">
                  <a:moveTo>
                    <a:pt x="79889" y="442821"/>
                  </a:moveTo>
                  <a:lnTo>
                    <a:pt x="79822" y="431019"/>
                  </a:lnTo>
                  <a:lnTo>
                    <a:pt x="79182" y="419250"/>
                  </a:lnTo>
                  <a:lnTo>
                    <a:pt x="77886" y="406360"/>
                  </a:lnTo>
                  <a:lnTo>
                    <a:pt x="76026" y="392512"/>
                  </a:lnTo>
                  <a:lnTo>
                    <a:pt x="73709" y="378184"/>
                  </a:lnTo>
                  <a:lnTo>
                    <a:pt x="71043" y="363710"/>
                  </a:lnTo>
                  <a:lnTo>
                    <a:pt x="68119" y="349087"/>
                  </a:lnTo>
                  <a:lnTo>
                    <a:pt x="65012" y="334063"/>
                  </a:lnTo>
                  <a:lnTo>
                    <a:pt x="61772" y="318520"/>
                  </a:lnTo>
                  <a:lnTo>
                    <a:pt x="58275" y="302642"/>
                  </a:lnTo>
                  <a:lnTo>
                    <a:pt x="54242" y="286824"/>
                  </a:lnTo>
                  <a:lnTo>
                    <a:pt x="49568" y="271287"/>
                  </a:lnTo>
                  <a:lnTo>
                    <a:pt x="44463" y="255920"/>
                  </a:lnTo>
                  <a:lnTo>
                    <a:pt x="39343" y="240383"/>
                  </a:lnTo>
                  <a:lnTo>
                    <a:pt x="34456" y="224489"/>
                  </a:lnTo>
                  <a:lnTo>
                    <a:pt x="29871" y="208374"/>
                  </a:lnTo>
                  <a:lnTo>
                    <a:pt x="25564" y="192395"/>
                  </a:lnTo>
                  <a:lnTo>
                    <a:pt x="21484" y="176750"/>
                  </a:lnTo>
                  <a:lnTo>
                    <a:pt x="17575" y="161311"/>
                  </a:lnTo>
                  <a:lnTo>
                    <a:pt x="13789" y="145725"/>
                  </a:lnTo>
                  <a:lnTo>
                    <a:pt x="10096" y="129798"/>
                  </a:lnTo>
                  <a:lnTo>
                    <a:pt x="6631" y="113661"/>
                  </a:lnTo>
                  <a:lnTo>
                    <a:pt x="3682" y="97668"/>
                  </a:lnTo>
                  <a:lnTo>
                    <a:pt x="1377" y="82026"/>
                  </a:lnTo>
                  <a:lnTo>
                    <a:pt x="0" y="67099"/>
                  </a:lnTo>
                  <a:lnTo>
                    <a:pt x="57" y="53454"/>
                  </a:lnTo>
                  <a:lnTo>
                    <a:pt x="1697" y="41284"/>
                  </a:lnTo>
                  <a:lnTo>
                    <a:pt x="4918" y="30622"/>
                  </a:lnTo>
                  <a:lnTo>
                    <a:pt x="9747" y="21517"/>
                  </a:lnTo>
                  <a:lnTo>
                    <a:pt x="16036" y="13843"/>
                  </a:lnTo>
                  <a:lnTo>
                    <a:pt x="23681" y="7670"/>
                  </a:lnTo>
                  <a:lnTo>
                    <a:pt x="32707" y="3338"/>
                  </a:lnTo>
                  <a:lnTo>
                    <a:pt x="42994" y="866"/>
                  </a:lnTo>
                  <a:lnTo>
                    <a:pt x="54154" y="0"/>
                  </a:lnTo>
                  <a:lnTo>
                    <a:pt x="65636" y="399"/>
                  </a:lnTo>
                  <a:lnTo>
                    <a:pt x="77084" y="1733"/>
                  </a:lnTo>
                  <a:lnTo>
                    <a:pt x="87909" y="3585"/>
                  </a:lnTo>
                  <a:lnTo>
                    <a:pt x="98265" y="5625"/>
                  </a:lnTo>
                  <a:lnTo>
                    <a:pt x="109054" y="8027"/>
                  </a:lnTo>
                  <a:lnTo>
                    <a:pt x="122003" y="11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92679" y="2012259"/>
              <a:ext cx="221099" cy="22457"/>
            </a:xfrm>
            <a:custGeom>
              <a:avLst/>
              <a:gdLst/>
              <a:ahLst/>
              <a:cxnLst/>
              <a:rect l="0" t="0" r="0" b="0"/>
              <a:pathLst>
                <a:path w="221099" h="22457">
                  <a:moveTo>
                    <a:pt x="221098" y="10528"/>
                  </a:moveTo>
                  <a:lnTo>
                    <a:pt x="209430" y="16194"/>
                  </a:lnTo>
                  <a:lnTo>
                    <a:pt x="198942" y="19838"/>
                  </a:lnTo>
                  <a:lnTo>
                    <a:pt x="188635" y="21753"/>
                  </a:lnTo>
                  <a:lnTo>
                    <a:pt x="178161" y="22427"/>
                  </a:lnTo>
                  <a:lnTo>
                    <a:pt x="167169" y="22456"/>
                  </a:lnTo>
                  <a:lnTo>
                    <a:pt x="155526" y="22233"/>
                  </a:lnTo>
                  <a:lnTo>
                    <a:pt x="143272" y="21791"/>
                  </a:lnTo>
                  <a:lnTo>
                    <a:pt x="130518" y="20900"/>
                  </a:lnTo>
                  <a:lnTo>
                    <a:pt x="117382" y="19454"/>
                  </a:lnTo>
                  <a:lnTo>
                    <a:pt x="103969" y="17485"/>
                  </a:lnTo>
                  <a:lnTo>
                    <a:pt x="90358" y="15085"/>
                  </a:lnTo>
                  <a:lnTo>
                    <a:pt x="76620" y="12361"/>
                  </a:lnTo>
                  <a:lnTo>
                    <a:pt x="63018" y="9554"/>
                  </a:lnTo>
                  <a:lnTo>
                    <a:pt x="48470" y="6759"/>
                  </a:lnTo>
                  <a:lnTo>
                    <a:pt x="29461" y="37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61218" y="1822746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126342"/>
                  </a:moveTo>
                  <a:lnTo>
                    <a:pt x="39180" y="117540"/>
                  </a:lnTo>
                  <a:lnTo>
                    <a:pt x="36398" y="109194"/>
                  </a:lnTo>
                  <a:lnTo>
                    <a:pt x="33494" y="100495"/>
                  </a:lnTo>
                  <a:lnTo>
                    <a:pt x="30281" y="91374"/>
                  </a:lnTo>
                  <a:lnTo>
                    <a:pt x="26468" y="81879"/>
                  </a:lnTo>
                  <a:lnTo>
                    <a:pt x="21959" y="72087"/>
                  </a:lnTo>
                  <a:lnTo>
                    <a:pt x="17120" y="61950"/>
                  </a:lnTo>
                  <a:lnTo>
                    <a:pt x="12206" y="49983"/>
                  </a:lnTo>
                  <a:lnTo>
                    <a:pt x="6783" y="317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55974" y="184380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105285"/>
                  </a:moveTo>
                  <a:lnTo>
                    <a:pt x="18190" y="96416"/>
                  </a:lnTo>
                  <a:lnTo>
                    <a:pt x="16048" y="87429"/>
                  </a:lnTo>
                  <a:lnTo>
                    <a:pt x="14441" y="77439"/>
                  </a:lnTo>
                  <a:lnTo>
                    <a:pt x="13088" y="66631"/>
                  </a:lnTo>
                  <a:lnTo>
                    <a:pt x="11591" y="55468"/>
                  </a:lnTo>
                  <a:lnTo>
                    <a:pt x="9745" y="44276"/>
                  </a:lnTo>
                  <a:lnTo>
                    <a:pt x="7668" y="33645"/>
                  </a:lnTo>
                  <a:lnTo>
                    <a:pt x="5512" y="23450"/>
                  </a:lnTo>
                  <a:lnTo>
                    <a:pt x="3082" y="128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40202" y="1833274"/>
              <a:ext cx="186096" cy="383876"/>
            </a:xfrm>
            <a:custGeom>
              <a:avLst/>
              <a:gdLst/>
              <a:ahLst/>
              <a:cxnLst/>
              <a:rect l="0" t="0" r="0" b="0"/>
              <a:pathLst>
                <a:path w="186096" h="38387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45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58"/>
                  </a:lnTo>
                  <a:lnTo>
                    <a:pt x="7871" y="146713"/>
                  </a:lnTo>
                  <a:lnTo>
                    <a:pt x="8679" y="160971"/>
                  </a:lnTo>
                  <a:lnTo>
                    <a:pt x="9261" y="175160"/>
                  </a:lnTo>
                  <a:lnTo>
                    <a:pt x="9840" y="189301"/>
                  </a:lnTo>
                  <a:lnTo>
                    <a:pt x="10767" y="203409"/>
                  </a:lnTo>
                  <a:lnTo>
                    <a:pt x="12207" y="217494"/>
                  </a:lnTo>
                  <a:lnTo>
                    <a:pt x="13990" y="231563"/>
                  </a:lnTo>
                  <a:lnTo>
                    <a:pt x="15726" y="245622"/>
                  </a:lnTo>
                  <a:lnTo>
                    <a:pt x="17187" y="259674"/>
                  </a:lnTo>
                  <a:lnTo>
                    <a:pt x="18320" y="273722"/>
                  </a:lnTo>
                  <a:lnTo>
                    <a:pt x="19155" y="287766"/>
                  </a:lnTo>
                  <a:lnTo>
                    <a:pt x="19739" y="301778"/>
                  </a:lnTo>
                  <a:lnTo>
                    <a:pt x="19713" y="314623"/>
                  </a:lnTo>
                  <a:lnTo>
                    <a:pt x="18478" y="322742"/>
                  </a:lnTo>
                  <a:lnTo>
                    <a:pt x="16493" y="323981"/>
                  </a:lnTo>
                  <a:lnTo>
                    <a:pt x="14723" y="320108"/>
                  </a:lnTo>
                  <a:lnTo>
                    <a:pt x="13575" y="312839"/>
                  </a:lnTo>
                  <a:lnTo>
                    <a:pt x="13297" y="303313"/>
                  </a:lnTo>
                  <a:lnTo>
                    <a:pt x="13921" y="292289"/>
                  </a:lnTo>
                  <a:lnTo>
                    <a:pt x="15490" y="280430"/>
                  </a:lnTo>
                  <a:lnTo>
                    <a:pt x="18144" y="268379"/>
                  </a:lnTo>
                  <a:lnTo>
                    <a:pt x="21859" y="256491"/>
                  </a:lnTo>
                  <a:lnTo>
                    <a:pt x="26472" y="245047"/>
                  </a:lnTo>
                  <a:lnTo>
                    <a:pt x="31786" y="234350"/>
                  </a:lnTo>
                  <a:lnTo>
                    <a:pt x="37627" y="224495"/>
                  </a:lnTo>
                  <a:lnTo>
                    <a:pt x="44175" y="215723"/>
                  </a:lnTo>
                  <a:lnTo>
                    <a:pt x="51934" y="208500"/>
                  </a:lnTo>
                  <a:lnTo>
                    <a:pt x="61077" y="202947"/>
                  </a:lnTo>
                  <a:lnTo>
                    <a:pt x="71320" y="199199"/>
                  </a:lnTo>
                  <a:lnTo>
                    <a:pt x="82112" y="197574"/>
                  </a:lnTo>
                  <a:lnTo>
                    <a:pt x="93076" y="198038"/>
                  </a:lnTo>
                  <a:lnTo>
                    <a:pt x="104029" y="200279"/>
                  </a:lnTo>
                  <a:lnTo>
                    <a:pt x="114909" y="203909"/>
                  </a:lnTo>
                  <a:lnTo>
                    <a:pt x="125701" y="208576"/>
                  </a:lnTo>
                  <a:lnTo>
                    <a:pt x="136253" y="214318"/>
                  </a:lnTo>
                  <a:lnTo>
                    <a:pt x="146272" y="221526"/>
                  </a:lnTo>
                  <a:lnTo>
                    <a:pt x="155634" y="230301"/>
                  </a:lnTo>
                  <a:lnTo>
                    <a:pt x="164058" y="240466"/>
                  </a:lnTo>
                  <a:lnTo>
                    <a:pt x="171039" y="251737"/>
                  </a:lnTo>
                  <a:lnTo>
                    <a:pt x="176436" y="263840"/>
                  </a:lnTo>
                  <a:lnTo>
                    <a:pt x="180416" y="276543"/>
                  </a:lnTo>
                  <a:lnTo>
                    <a:pt x="183261" y="289668"/>
                  </a:lnTo>
                  <a:lnTo>
                    <a:pt x="185239" y="303078"/>
                  </a:lnTo>
                  <a:lnTo>
                    <a:pt x="186095" y="316352"/>
                  </a:lnTo>
                  <a:lnTo>
                    <a:pt x="185090" y="328812"/>
                  </a:lnTo>
                  <a:lnTo>
                    <a:pt x="181968" y="340150"/>
                  </a:lnTo>
                  <a:lnTo>
                    <a:pt x="176922" y="350238"/>
                  </a:lnTo>
                  <a:lnTo>
                    <a:pt x="170322" y="358950"/>
                  </a:lnTo>
                  <a:lnTo>
                    <a:pt x="162544" y="366361"/>
                  </a:lnTo>
                  <a:lnTo>
                    <a:pt x="153747" y="372526"/>
                  </a:lnTo>
                  <a:lnTo>
                    <a:pt x="143872" y="377385"/>
                  </a:lnTo>
                  <a:lnTo>
                    <a:pt x="132980" y="381020"/>
                  </a:lnTo>
                  <a:lnTo>
                    <a:pt x="121396" y="383311"/>
                  </a:lnTo>
                  <a:lnTo>
                    <a:pt x="109622" y="383875"/>
                  </a:lnTo>
                  <a:lnTo>
                    <a:pt x="97966" y="382666"/>
                  </a:lnTo>
                  <a:lnTo>
                    <a:pt x="86602" y="380030"/>
                  </a:lnTo>
                  <a:lnTo>
                    <a:pt x="74337" y="376177"/>
                  </a:lnTo>
                  <a:lnTo>
                    <a:pt x="57863" y="369650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65159" y="2042190"/>
              <a:ext cx="143542" cy="181657"/>
            </a:xfrm>
            <a:custGeom>
              <a:avLst/>
              <a:gdLst/>
              <a:ahLst/>
              <a:cxnLst/>
              <a:rect l="0" t="0" r="0" b="0"/>
              <a:pathLst>
                <a:path w="143542" h="181657">
                  <a:moveTo>
                    <a:pt x="6670" y="64825"/>
                  </a:moveTo>
                  <a:lnTo>
                    <a:pt x="15472" y="67826"/>
                  </a:lnTo>
                  <a:lnTo>
                    <a:pt x="23818" y="71248"/>
                  </a:lnTo>
                  <a:lnTo>
                    <a:pt x="32522" y="75435"/>
                  </a:lnTo>
                  <a:lnTo>
                    <a:pt x="41816" y="79990"/>
                  </a:lnTo>
                  <a:lnTo>
                    <a:pt x="51958" y="84174"/>
                  </a:lnTo>
                  <a:lnTo>
                    <a:pt x="62995" y="87589"/>
                  </a:lnTo>
                  <a:lnTo>
                    <a:pt x="74489" y="89854"/>
                  </a:lnTo>
                  <a:lnTo>
                    <a:pt x="85663" y="90463"/>
                  </a:lnTo>
                  <a:lnTo>
                    <a:pt x="96098" y="89309"/>
                  </a:lnTo>
                  <a:lnTo>
                    <a:pt x="105730" y="86600"/>
                  </a:lnTo>
                  <a:lnTo>
                    <a:pt x="114659" y="82655"/>
                  </a:lnTo>
                  <a:lnTo>
                    <a:pt x="123021" y="77775"/>
                  </a:lnTo>
                  <a:lnTo>
                    <a:pt x="130467" y="71892"/>
                  </a:lnTo>
                  <a:lnTo>
                    <a:pt x="136193" y="64589"/>
                  </a:lnTo>
                  <a:lnTo>
                    <a:pt x="139886" y="55764"/>
                  </a:lnTo>
                  <a:lnTo>
                    <a:pt x="141385" y="46076"/>
                  </a:lnTo>
                  <a:lnTo>
                    <a:pt x="140421" y="36721"/>
                  </a:lnTo>
                  <a:lnTo>
                    <a:pt x="137097" y="28359"/>
                  </a:lnTo>
                  <a:lnTo>
                    <a:pt x="131629" y="21120"/>
                  </a:lnTo>
                  <a:lnTo>
                    <a:pt x="124155" y="14875"/>
                  </a:lnTo>
                  <a:lnTo>
                    <a:pt x="114952" y="9428"/>
                  </a:lnTo>
                  <a:lnTo>
                    <a:pt x="104539" y="4905"/>
                  </a:lnTo>
                  <a:lnTo>
                    <a:pt x="93566" y="1756"/>
                  </a:lnTo>
                  <a:lnTo>
                    <a:pt x="82455" y="119"/>
                  </a:lnTo>
                  <a:lnTo>
                    <a:pt x="71557" y="0"/>
                  </a:lnTo>
                  <a:lnTo>
                    <a:pt x="61239" y="1439"/>
                  </a:lnTo>
                  <a:lnTo>
                    <a:pt x="51638" y="4303"/>
                  </a:lnTo>
                  <a:lnTo>
                    <a:pt x="42870" y="8496"/>
                  </a:lnTo>
                  <a:lnTo>
                    <a:pt x="35117" y="14052"/>
                  </a:lnTo>
                  <a:lnTo>
                    <a:pt x="28382" y="20861"/>
                  </a:lnTo>
                  <a:lnTo>
                    <a:pt x="22517" y="28702"/>
                  </a:lnTo>
                  <a:lnTo>
                    <a:pt x="17335" y="37335"/>
                  </a:lnTo>
                  <a:lnTo>
                    <a:pt x="12664" y="46553"/>
                  </a:lnTo>
                  <a:lnTo>
                    <a:pt x="8525" y="56352"/>
                  </a:lnTo>
                  <a:lnTo>
                    <a:pt x="5117" y="66915"/>
                  </a:lnTo>
                  <a:lnTo>
                    <a:pt x="2494" y="78277"/>
                  </a:lnTo>
                  <a:lnTo>
                    <a:pt x="733" y="90178"/>
                  </a:lnTo>
                  <a:lnTo>
                    <a:pt x="0" y="102167"/>
                  </a:lnTo>
                  <a:lnTo>
                    <a:pt x="291" y="113967"/>
                  </a:lnTo>
                  <a:lnTo>
                    <a:pt x="1622" y="125331"/>
                  </a:lnTo>
                  <a:lnTo>
                    <a:pt x="4111" y="135963"/>
                  </a:lnTo>
                  <a:lnTo>
                    <a:pt x="7716" y="145774"/>
                  </a:lnTo>
                  <a:lnTo>
                    <a:pt x="12424" y="154683"/>
                  </a:lnTo>
                  <a:lnTo>
                    <a:pt x="18333" y="162530"/>
                  </a:lnTo>
                  <a:lnTo>
                    <a:pt x="25383" y="169320"/>
                  </a:lnTo>
                  <a:lnTo>
                    <a:pt x="33386" y="174881"/>
                  </a:lnTo>
                  <a:lnTo>
                    <a:pt x="42129" y="178795"/>
                  </a:lnTo>
                  <a:lnTo>
                    <a:pt x="51416" y="180982"/>
                  </a:lnTo>
                  <a:lnTo>
                    <a:pt x="61092" y="181656"/>
                  </a:lnTo>
                  <a:lnTo>
                    <a:pt x="71039" y="181128"/>
                  </a:lnTo>
                  <a:lnTo>
                    <a:pt x="81170" y="179701"/>
                  </a:lnTo>
                  <a:lnTo>
                    <a:pt x="91354" y="177590"/>
                  </a:lnTo>
                  <a:lnTo>
                    <a:pt x="102624" y="174602"/>
                  </a:lnTo>
                  <a:lnTo>
                    <a:pt x="118205" y="169365"/>
                  </a:lnTo>
                  <a:lnTo>
                    <a:pt x="143541" y="159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61342" y="1812217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73700"/>
                  </a:moveTo>
                  <a:lnTo>
                    <a:pt x="5801" y="64898"/>
                  </a:lnTo>
                  <a:lnTo>
                    <a:pt x="10725" y="56552"/>
                  </a:lnTo>
                  <a:lnTo>
                    <a:pt x="15223" y="47862"/>
                  </a:lnTo>
                  <a:lnTo>
                    <a:pt x="19285" y="39025"/>
                  </a:lnTo>
                  <a:lnTo>
                    <a:pt x="23092" y="29637"/>
                  </a:lnTo>
                  <a:lnTo>
                    <a:pt x="26982" y="1775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35042" y="1843803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73699"/>
                  </a:moveTo>
                  <a:lnTo>
                    <a:pt x="5800" y="64898"/>
                  </a:lnTo>
                  <a:lnTo>
                    <a:pt x="10724" y="56551"/>
                  </a:lnTo>
                  <a:lnTo>
                    <a:pt x="15227" y="47862"/>
                  </a:lnTo>
                  <a:lnTo>
                    <a:pt x="19490" y="39024"/>
                  </a:lnTo>
                  <a:lnTo>
                    <a:pt x="24199" y="29636"/>
                  </a:lnTo>
                  <a:lnTo>
                    <a:pt x="30887" y="17751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 rot="309878">
            <a:off x="837666" y="2846846"/>
            <a:ext cx="2967673" cy="543331"/>
            <a:chOff x="837666" y="2846846"/>
            <a:chExt cx="2967673" cy="543331"/>
          </a:xfrm>
        </p:grpSpPr>
        <p:sp>
          <p:nvSpPr>
            <p:cNvPr id="99" name="Freeform 98"/>
            <p:cNvSpPr/>
            <p:nvPr/>
          </p:nvSpPr>
          <p:spPr>
            <a:xfrm>
              <a:off x="837666" y="2846846"/>
              <a:ext cx="225712" cy="511743"/>
            </a:xfrm>
            <a:custGeom>
              <a:avLst/>
              <a:gdLst/>
              <a:ahLst/>
              <a:cxnLst/>
              <a:rect l="0" t="0" r="0" b="0"/>
              <a:pathLst>
                <a:path w="225712" h="511743">
                  <a:moveTo>
                    <a:pt x="4613" y="511742"/>
                  </a:moveTo>
                  <a:lnTo>
                    <a:pt x="1813" y="497141"/>
                  </a:lnTo>
                  <a:lnTo>
                    <a:pt x="311" y="483870"/>
                  </a:lnTo>
                  <a:lnTo>
                    <a:pt x="0" y="470663"/>
                  </a:lnTo>
                  <a:lnTo>
                    <a:pt x="506" y="457150"/>
                  </a:lnTo>
                  <a:lnTo>
                    <a:pt x="1326" y="442992"/>
                  </a:lnTo>
                  <a:lnTo>
                    <a:pt x="2146" y="428095"/>
                  </a:lnTo>
                  <a:lnTo>
                    <a:pt x="3003" y="412849"/>
                  </a:lnTo>
                  <a:lnTo>
                    <a:pt x="4178" y="397999"/>
                  </a:lnTo>
                  <a:lnTo>
                    <a:pt x="5812" y="383928"/>
                  </a:lnTo>
                  <a:lnTo>
                    <a:pt x="7740" y="370192"/>
                  </a:lnTo>
                  <a:lnTo>
                    <a:pt x="9579" y="355757"/>
                  </a:lnTo>
                  <a:lnTo>
                    <a:pt x="11119" y="340078"/>
                  </a:lnTo>
                  <a:lnTo>
                    <a:pt x="12475" y="323104"/>
                  </a:lnTo>
                  <a:lnTo>
                    <a:pt x="13992" y="305019"/>
                  </a:lnTo>
                  <a:lnTo>
                    <a:pt x="15860" y="286077"/>
                  </a:lnTo>
                  <a:lnTo>
                    <a:pt x="17945" y="266832"/>
                  </a:lnTo>
                  <a:lnTo>
                    <a:pt x="19892" y="248079"/>
                  </a:lnTo>
                  <a:lnTo>
                    <a:pt x="21503" y="230215"/>
                  </a:lnTo>
                  <a:lnTo>
                    <a:pt x="22906" y="213273"/>
                  </a:lnTo>
                  <a:lnTo>
                    <a:pt x="24456" y="197123"/>
                  </a:lnTo>
                  <a:lnTo>
                    <a:pt x="26345" y="181575"/>
                  </a:lnTo>
                  <a:lnTo>
                    <a:pt x="28445" y="165978"/>
                  </a:lnTo>
                  <a:lnTo>
                    <a:pt x="30401" y="149280"/>
                  </a:lnTo>
                  <a:lnTo>
                    <a:pt x="32023" y="131008"/>
                  </a:lnTo>
                  <a:lnTo>
                    <a:pt x="33604" y="111682"/>
                  </a:lnTo>
                  <a:lnTo>
                    <a:pt x="35804" y="92477"/>
                  </a:lnTo>
                  <a:lnTo>
                    <a:pt x="38949" y="74085"/>
                  </a:lnTo>
                  <a:lnTo>
                    <a:pt x="42875" y="56841"/>
                  </a:lnTo>
                  <a:lnTo>
                    <a:pt x="47129" y="40961"/>
                  </a:lnTo>
                  <a:lnTo>
                    <a:pt x="51403" y="26419"/>
                  </a:lnTo>
                  <a:lnTo>
                    <a:pt x="55753" y="13832"/>
                  </a:lnTo>
                  <a:lnTo>
                    <a:pt x="61267" y="4675"/>
                  </a:lnTo>
                  <a:lnTo>
                    <a:pt x="67997" y="0"/>
                  </a:lnTo>
                  <a:lnTo>
                    <a:pt x="73927" y="3"/>
                  </a:lnTo>
                  <a:lnTo>
                    <a:pt x="78453" y="3958"/>
                  </a:lnTo>
                  <a:lnTo>
                    <a:pt x="81881" y="10762"/>
                  </a:lnTo>
                  <a:lnTo>
                    <a:pt x="84808" y="19279"/>
                  </a:lnTo>
                  <a:lnTo>
                    <a:pt x="87632" y="28735"/>
                  </a:lnTo>
                  <a:lnTo>
                    <a:pt x="90530" y="38688"/>
                  </a:lnTo>
                  <a:lnTo>
                    <a:pt x="93553" y="48904"/>
                  </a:lnTo>
                  <a:lnTo>
                    <a:pt x="96699" y="59264"/>
                  </a:lnTo>
                  <a:lnTo>
                    <a:pt x="99948" y="69868"/>
                  </a:lnTo>
                  <a:lnTo>
                    <a:pt x="103273" y="80988"/>
                  </a:lnTo>
                  <a:lnTo>
                    <a:pt x="106656" y="92731"/>
                  </a:lnTo>
                  <a:lnTo>
                    <a:pt x="110078" y="104893"/>
                  </a:lnTo>
                  <a:lnTo>
                    <a:pt x="113529" y="117057"/>
                  </a:lnTo>
                  <a:lnTo>
                    <a:pt x="116998" y="128985"/>
                  </a:lnTo>
                  <a:lnTo>
                    <a:pt x="120481" y="140774"/>
                  </a:lnTo>
                  <a:lnTo>
                    <a:pt x="123972" y="152755"/>
                  </a:lnTo>
                  <a:lnTo>
                    <a:pt x="127469" y="165109"/>
                  </a:lnTo>
                  <a:lnTo>
                    <a:pt x="130971" y="177693"/>
                  </a:lnTo>
                  <a:lnTo>
                    <a:pt x="134475" y="190149"/>
                  </a:lnTo>
                  <a:lnTo>
                    <a:pt x="137981" y="202275"/>
                  </a:lnTo>
                  <a:lnTo>
                    <a:pt x="141488" y="214199"/>
                  </a:lnTo>
                  <a:lnTo>
                    <a:pt x="144996" y="226271"/>
                  </a:lnTo>
                  <a:lnTo>
                    <a:pt x="148504" y="238685"/>
                  </a:lnTo>
                  <a:lnTo>
                    <a:pt x="152013" y="251311"/>
                  </a:lnTo>
                  <a:lnTo>
                    <a:pt x="155522" y="263794"/>
                  </a:lnTo>
                  <a:lnTo>
                    <a:pt x="159031" y="275934"/>
                  </a:lnTo>
                  <a:lnTo>
                    <a:pt x="162540" y="287696"/>
                  </a:lnTo>
                  <a:lnTo>
                    <a:pt x="166050" y="299128"/>
                  </a:lnTo>
                  <a:lnTo>
                    <a:pt x="169559" y="310299"/>
                  </a:lnTo>
                  <a:lnTo>
                    <a:pt x="173069" y="321276"/>
                  </a:lnTo>
                  <a:lnTo>
                    <a:pt x="176578" y="332113"/>
                  </a:lnTo>
                  <a:lnTo>
                    <a:pt x="180088" y="342861"/>
                  </a:lnTo>
                  <a:lnTo>
                    <a:pt x="183597" y="353878"/>
                  </a:lnTo>
                  <a:lnTo>
                    <a:pt x="187107" y="365799"/>
                  </a:lnTo>
                  <a:lnTo>
                    <a:pt x="190616" y="378890"/>
                  </a:lnTo>
                  <a:lnTo>
                    <a:pt x="194126" y="392767"/>
                  </a:lnTo>
                  <a:lnTo>
                    <a:pt x="197635" y="406622"/>
                  </a:lnTo>
                  <a:lnTo>
                    <a:pt x="201145" y="419970"/>
                  </a:lnTo>
                  <a:lnTo>
                    <a:pt x="204695" y="432624"/>
                  </a:lnTo>
                  <a:lnTo>
                    <a:pt x="208822" y="445968"/>
                  </a:lnTo>
                  <a:lnTo>
                    <a:pt x="215004" y="463403"/>
                  </a:lnTo>
                  <a:lnTo>
                    <a:pt x="225711" y="490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2278" y="3192846"/>
              <a:ext cx="178986" cy="28873"/>
            </a:xfrm>
            <a:custGeom>
              <a:avLst/>
              <a:gdLst/>
              <a:ahLst/>
              <a:cxnLst/>
              <a:rect l="0" t="0" r="0" b="0"/>
              <a:pathLst>
                <a:path w="178986" h="28873">
                  <a:moveTo>
                    <a:pt x="178985" y="7815"/>
                  </a:moveTo>
                  <a:lnTo>
                    <a:pt x="170117" y="4948"/>
                  </a:lnTo>
                  <a:lnTo>
                    <a:pt x="161130" y="2806"/>
                  </a:lnTo>
                  <a:lnTo>
                    <a:pt x="151139" y="1208"/>
                  </a:lnTo>
                  <a:lnTo>
                    <a:pt x="140331" y="200"/>
                  </a:lnTo>
                  <a:lnTo>
                    <a:pt x="129168" y="0"/>
                  </a:lnTo>
                  <a:lnTo>
                    <a:pt x="117958" y="656"/>
                  </a:lnTo>
                  <a:lnTo>
                    <a:pt x="106673" y="2067"/>
                  </a:lnTo>
                  <a:lnTo>
                    <a:pt x="95040" y="4079"/>
                  </a:lnTo>
                  <a:lnTo>
                    <a:pt x="82926" y="6542"/>
                  </a:lnTo>
                  <a:lnTo>
                    <a:pt x="70503" y="9329"/>
                  </a:lnTo>
                  <a:lnTo>
                    <a:pt x="58158" y="12346"/>
                  </a:lnTo>
                  <a:lnTo>
                    <a:pt x="46124" y="15516"/>
                  </a:lnTo>
                  <a:lnTo>
                    <a:pt x="34902" y="18638"/>
                  </a:lnTo>
                  <a:lnTo>
                    <a:pt x="24236" y="21686"/>
                  </a:lnTo>
                  <a:lnTo>
                    <a:pt x="13193" y="24926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22322" y="3108952"/>
              <a:ext cx="238360" cy="215973"/>
            </a:xfrm>
            <a:custGeom>
              <a:avLst/>
              <a:gdLst/>
              <a:ahLst/>
              <a:cxnLst/>
              <a:rect l="0" t="0" r="0" b="0"/>
              <a:pathLst>
                <a:path w="238360" h="215973">
                  <a:moveTo>
                    <a:pt x="4226" y="102238"/>
                  </a:moveTo>
                  <a:lnTo>
                    <a:pt x="4226" y="113972"/>
                  </a:lnTo>
                  <a:lnTo>
                    <a:pt x="4226" y="125101"/>
                  </a:lnTo>
                  <a:lnTo>
                    <a:pt x="4231" y="136695"/>
                  </a:lnTo>
                  <a:lnTo>
                    <a:pt x="4403" y="148684"/>
                  </a:lnTo>
                  <a:lnTo>
                    <a:pt x="5052" y="160695"/>
                  </a:lnTo>
                  <a:lnTo>
                    <a:pt x="6305" y="172498"/>
                  </a:lnTo>
                  <a:lnTo>
                    <a:pt x="8130" y="184025"/>
                  </a:lnTo>
                  <a:lnTo>
                    <a:pt x="10427" y="195294"/>
                  </a:lnTo>
                  <a:lnTo>
                    <a:pt x="13057" y="206275"/>
                  </a:lnTo>
                  <a:lnTo>
                    <a:pt x="15024" y="214297"/>
                  </a:lnTo>
                  <a:lnTo>
                    <a:pt x="15216" y="215972"/>
                  </a:lnTo>
                  <a:lnTo>
                    <a:pt x="14053" y="212332"/>
                  </a:lnTo>
                  <a:lnTo>
                    <a:pt x="12202" y="204909"/>
                  </a:lnTo>
                  <a:lnTo>
                    <a:pt x="10290" y="194651"/>
                  </a:lnTo>
                  <a:lnTo>
                    <a:pt x="8643" y="182259"/>
                  </a:lnTo>
                  <a:lnTo>
                    <a:pt x="7185" y="168302"/>
                  </a:lnTo>
                  <a:lnTo>
                    <a:pt x="5584" y="153224"/>
                  </a:lnTo>
                  <a:lnTo>
                    <a:pt x="3658" y="137371"/>
                  </a:lnTo>
                  <a:lnTo>
                    <a:pt x="1700" y="121311"/>
                  </a:lnTo>
                  <a:lnTo>
                    <a:pt x="370" y="105831"/>
                  </a:lnTo>
                  <a:lnTo>
                    <a:pt x="0" y="91312"/>
                  </a:lnTo>
                  <a:lnTo>
                    <a:pt x="752" y="77937"/>
                  </a:lnTo>
                  <a:lnTo>
                    <a:pt x="2785" y="65863"/>
                  </a:lnTo>
                  <a:lnTo>
                    <a:pt x="6051" y="55050"/>
                  </a:lnTo>
                  <a:lnTo>
                    <a:pt x="10516" y="45788"/>
                  </a:lnTo>
                  <a:lnTo>
                    <a:pt x="16254" y="38760"/>
                  </a:lnTo>
                  <a:lnTo>
                    <a:pt x="23181" y="34148"/>
                  </a:lnTo>
                  <a:lnTo>
                    <a:pt x="30932" y="31846"/>
                  </a:lnTo>
                  <a:lnTo>
                    <a:pt x="38971" y="31729"/>
                  </a:lnTo>
                  <a:lnTo>
                    <a:pt x="46963" y="33506"/>
                  </a:lnTo>
                  <a:lnTo>
                    <a:pt x="54616" y="36950"/>
                  </a:lnTo>
                  <a:lnTo>
                    <a:pt x="61602" y="41995"/>
                  </a:lnTo>
                  <a:lnTo>
                    <a:pt x="67817" y="48456"/>
                  </a:lnTo>
                  <a:lnTo>
                    <a:pt x="73328" y="56063"/>
                  </a:lnTo>
                  <a:lnTo>
                    <a:pt x="78273" y="64539"/>
                  </a:lnTo>
                  <a:lnTo>
                    <a:pt x="82788" y="73646"/>
                  </a:lnTo>
                  <a:lnTo>
                    <a:pt x="86993" y="83202"/>
                  </a:lnTo>
                  <a:lnTo>
                    <a:pt x="90978" y="93069"/>
                  </a:lnTo>
                  <a:lnTo>
                    <a:pt x="94790" y="103067"/>
                  </a:lnTo>
                  <a:lnTo>
                    <a:pt x="97794" y="110196"/>
                  </a:lnTo>
                  <a:lnTo>
                    <a:pt x="99288" y="110679"/>
                  </a:lnTo>
                  <a:lnTo>
                    <a:pt x="99796" y="105452"/>
                  </a:lnTo>
                  <a:lnTo>
                    <a:pt x="100011" y="96521"/>
                  </a:lnTo>
                  <a:lnTo>
                    <a:pt x="100533" y="85798"/>
                  </a:lnTo>
                  <a:lnTo>
                    <a:pt x="101627" y="74447"/>
                  </a:lnTo>
                  <a:lnTo>
                    <a:pt x="103477" y="63010"/>
                  </a:lnTo>
                  <a:lnTo>
                    <a:pt x="106303" y="51697"/>
                  </a:lnTo>
                  <a:lnTo>
                    <a:pt x="110128" y="40564"/>
                  </a:lnTo>
                  <a:lnTo>
                    <a:pt x="114981" y="29928"/>
                  </a:lnTo>
                  <a:lnTo>
                    <a:pt x="120986" y="20372"/>
                  </a:lnTo>
                  <a:lnTo>
                    <a:pt x="128093" y="12137"/>
                  </a:lnTo>
                  <a:lnTo>
                    <a:pt x="135966" y="5622"/>
                  </a:lnTo>
                  <a:lnTo>
                    <a:pt x="144088" y="1525"/>
                  </a:lnTo>
                  <a:lnTo>
                    <a:pt x="152141" y="0"/>
                  </a:lnTo>
                  <a:lnTo>
                    <a:pt x="160003" y="909"/>
                  </a:lnTo>
                  <a:lnTo>
                    <a:pt x="167663" y="4094"/>
                  </a:lnTo>
                  <a:lnTo>
                    <a:pt x="175147" y="9233"/>
                  </a:lnTo>
                  <a:lnTo>
                    <a:pt x="182496" y="15917"/>
                  </a:lnTo>
                  <a:lnTo>
                    <a:pt x="189744" y="23756"/>
                  </a:lnTo>
                  <a:lnTo>
                    <a:pt x="196916" y="32439"/>
                  </a:lnTo>
                  <a:lnTo>
                    <a:pt x="203869" y="42045"/>
                  </a:lnTo>
                  <a:lnTo>
                    <a:pt x="210312" y="53011"/>
                  </a:lnTo>
                  <a:lnTo>
                    <a:pt x="216127" y="65460"/>
                  </a:lnTo>
                  <a:lnTo>
                    <a:pt x="221353" y="79076"/>
                  </a:lnTo>
                  <a:lnTo>
                    <a:pt x="226098" y="93287"/>
                  </a:lnTo>
                  <a:lnTo>
                    <a:pt x="230466" y="107694"/>
                  </a:lnTo>
                  <a:lnTo>
                    <a:pt x="234232" y="121943"/>
                  </a:lnTo>
                  <a:lnTo>
                    <a:pt x="236856" y="135657"/>
                  </a:lnTo>
                  <a:lnTo>
                    <a:pt x="238143" y="148678"/>
                  </a:lnTo>
                  <a:lnTo>
                    <a:pt x="238359" y="160596"/>
                  </a:lnTo>
                  <a:lnTo>
                    <a:pt x="238079" y="171819"/>
                  </a:lnTo>
                  <a:lnTo>
                    <a:pt x="237276" y="183333"/>
                  </a:lnTo>
                  <a:lnTo>
                    <a:pt x="235853" y="196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52931" y="3274362"/>
              <a:ext cx="24853" cy="115815"/>
            </a:xfrm>
            <a:custGeom>
              <a:avLst/>
              <a:gdLst/>
              <a:ahLst/>
              <a:cxnLst/>
              <a:rect l="0" t="0" r="0" b="0"/>
              <a:pathLst>
                <a:path w="24853" h="115815">
                  <a:moveTo>
                    <a:pt x="0" y="0"/>
                  </a:moveTo>
                  <a:lnTo>
                    <a:pt x="3001" y="8802"/>
                  </a:lnTo>
                  <a:lnTo>
                    <a:pt x="6424" y="17149"/>
                  </a:lnTo>
                  <a:lnTo>
                    <a:pt x="10611" y="25851"/>
                  </a:lnTo>
                  <a:lnTo>
                    <a:pt x="15165" y="35145"/>
                  </a:lnTo>
                  <a:lnTo>
                    <a:pt x="19350" y="45289"/>
                  </a:lnTo>
                  <a:lnTo>
                    <a:pt x="22760" y="56320"/>
                  </a:lnTo>
                  <a:lnTo>
                    <a:pt x="24852" y="67642"/>
                  </a:lnTo>
                  <a:lnTo>
                    <a:pt x="24813" y="78167"/>
                  </a:lnTo>
                  <a:lnTo>
                    <a:pt x="22383" y="87378"/>
                  </a:lnTo>
                  <a:lnTo>
                    <a:pt x="18124" y="96012"/>
                  </a:lnTo>
                  <a:lnTo>
                    <a:pt x="11138" y="10496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26671" y="307431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6"/>
                  </a:lnTo>
                  <a:lnTo>
                    <a:pt x="3736" y="81707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95086" y="29374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20557" y="2990091"/>
              <a:ext cx="129695" cy="223192"/>
            </a:xfrm>
            <a:custGeom>
              <a:avLst/>
              <a:gdLst/>
              <a:ahLst/>
              <a:cxnLst/>
              <a:rect l="0" t="0" r="0" b="0"/>
              <a:pathLst>
                <a:path w="129695" h="223192">
                  <a:moveTo>
                    <a:pt x="85099" y="0"/>
                  </a:moveTo>
                  <a:lnTo>
                    <a:pt x="73498" y="134"/>
                  </a:lnTo>
                  <a:lnTo>
                    <a:pt x="63649" y="1415"/>
                  </a:lnTo>
                  <a:lnTo>
                    <a:pt x="54644" y="4008"/>
                  </a:lnTo>
                  <a:lnTo>
                    <a:pt x="46202" y="7727"/>
                  </a:lnTo>
                  <a:lnTo>
                    <a:pt x="38175" y="12360"/>
                  </a:lnTo>
                  <a:lnTo>
                    <a:pt x="30457" y="17697"/>
                  </a:lnTo>
                  <a:lnTo>
                    <a:pt x="23125" y="23718"/>
                  </a:lnTo>
                  <a:lnTo>
                    <a:pt x="16422" y="30580"/>
                  </a:lnTo>
                  <a:lnTo>
                    <a:pt x="10440" y="38304"/>
                  </a:lnTo>
                  <a:lnTo>
                    <a:pt x="5440" y="46778"/>
                  </a:lnTo>
                  <a:lnTo>
                    <a:pt x="1912" y="55843"/>
                  </a:lnTo>
                  <a:lnTo>
                    <a:pt x="0" y="65331"/>
                  </a:lnTo>
                  <a:lnTo>
                    <a:pt x="23" y="74465"/>
                  </a:lnTo>
                  <a:lnTo>
                    <a:pt x="2616" y="81919"/>
                  </a:lnTo>
                  <a:lnTo>
                    <a:pt x="7882" y="87113"/>
                  </a:lnTo>
                  <a:lnTo>
                    <a:pt x="15486" y="90292"/>
                  </a:lnTo>
                  <a:lnTo>
                    <a:pt x="24940" y="92135"/>
                  </a:lnTo>
                  <a:lnTo>
                    <a:pt x="35772" y="93203"/>
                  </a:lnTo>
                  <a:lnTo>
                    <a:pt x="47431" y="94163"/>
                  </a:lnTo>
                  <a:lnTo>
                    <a:pt x="59314" y="95822"/>
                  </a:lnTo>
                  <a:lnTo>
                    <a:pt x="71072" y="98546"/>
                  </a:lnTo>
                  <a:lnTo>
                    <a:pt x="82422" y="102331"/>
                  </a:lnTo>
                  <a:lnTo>
                    <a:pt x="93051" y="107008"/>
                  </a:lnTo>
                  <a:lnTo>
                    <a:pt x="102859" y="112382"/>
                  </a:lnTo>
                  <a:lnTo>
                    <a:pt x="111599" y="118598"/>
                  </a:lnTo>
                  <a:lnTo>
                    <a:pt x="118799" y="126126"/>
                  </a:lnTo>
                  <a:lnTo>
                    <a:pt x="124338" y="135110"/>
                  </a:lnTo>
                  <a:lnTo>
                    <a:pt x="128076" y="145244"/>
                  </a:lnTo>
                  <a:lnTo>
                    <a:pt x="129694" y="155963"/>
                  </a:lnTo>
                  <a:lnTo>
                    <a:pt x="129222" y="166868"/>
                  </a:lnTo>
                  <a:lnTo>
                    <a:pt x="126804" y="177442"/>
                  </a:lnTo>
                  <a:lnTo>
                    <a:pt x="122524" y="187002"/>
                  </a:lnTo>
                  <a:lnTo>
                    <a:pt x="116611" y="195278"/>
                  </a:lnTo>
                  <a:lnTo>
                    <a:pt x="109389" y="202341"/>
                  </a:lnTo>
                  <a:lnTo>
                    <a:pt x="101180" y="208408"/>
                  </a:lnTo>
                  <a:lnTo>
                    <a:pt x="92255" y="213708"/>
                  </a:lnTo>
                  <a:lnTo>
                    <a:pt x="82823" y="218117"/>
                  </a:lnTo>
                  <a:lnTo>
                    <a:pt x="73040" y="221183"/>
                  </a:lnTo>
                  <a:lnTo>
                    <a:pt x="63029" y="222771"/>
                  </a:lnTo>
                  <a:lnTo>
                    <a:pt x="53322" y="223191"/>
                  </a:lnTo>
                  <a:lnTo>
                    <a:pt x="43912" y="223070"/>
                  </a:lnTo>
                  <a:lnTo>
                    <a:pt x="33975" y="222396"/>
                  </a:lnTo>
                  <a:lnTo>
                    <a:pt x="2192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42526" y="3179604"/>
              <a:ext cx="51506" cy="136872"/>
            </a:xfrm>
            <a:custGeom>
              <a:avLst/>
              <a:gdLst/>
              <a:ahLst/>
              <a:cxnLst/>
              <a:rect l="0" t="0" r="0" b="0"/>
              <a:pathLst>
                <a:path w="51506" h="136872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56" y="42946"/>
                  </a:lnTo>
                  <a:lnTo>
                    <a:pt x="42314" y="51066"/>
                  </a:lnTo>
                  <a:lnTo>
                    <a:pt x="47152" y="59956"/>
                  </a:lnTo>
                  <a:lnTo>
                    <a:pt x="50245" y="69890"/>
                  </a:lnTo>
                  <a:lnTo>
                    <a:pt x="51505" y="80510"/>
                  </a:lnTo>
                  <a:lnTo>
                    <a:pt x="50912" y="91032"/>
                  </a:lnTo>
                  <a:lnTo>
                    <a:pt x="48669" y="100989"/>
                  </a:lnTo>
                  <a:lnTo>
                    <a:pt x="45402" y="109975"/>
                  </a:lnTo>
                  <a:lnTo>
                    <a:pt x="41735" y="118356"/>
                  </a:lnTo>
                  <a:lnTo>
                    <a:pt x="37350" y="126863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73014" y="2971799"/>
              <a:ext cx="206466" cy="196620"/>
            </a:xfrm>
            <a:custGeom>
              <a:avLst/>
              <a:gdLst/>
              <a:ahLst/>
              <a:cxnLst/>
              <a:rect l="0" t="0" r="0" b="0"/>
              <a:pathLst>
                <a:path w="206466" h="196620">
                  <a:moveTo>
                    <a:pt x="101181" y="113048"/>
                  </a:moveTo>
                  <a:lnTo>
                    <a:pt x="101114" y="101380"/>
                  </a:lnTo>
                  <a:lnTo>
                    <a:pt x="100473" y="90892"/>
                  </a:lnTo>
                  <a:lnTo>
                    <a:pt x="99177" y="80590"/>
                  </a:lnTo>
                  <a:lnTo>
                    <a:pt x="97317" y="70288"/>
                  </a:lnTo>
                  <a:lnTo>
                    <a:pt x="95001" y="59945"/>
                  </a:lnTo>
                  <a:lnTo>
                    <a:pt x="92329" y="49560"/>
                  </a:lnTo>
                  <a:lnTo>
                    <a:pt x="89233" y="39304"/>
                  </a:lnTo>
                  <a:lnTo>
                    <a:pt x="85477" y="29495"/>
                  </a:lnTo>
                  <a:lnTo>
                    <a:pt x="80980" y="20282"/>
                  </a:lnTo>
                  <a:lnTo>
                    <a:pt x="75485" y="12131"/>
                  </a:lnTo>
                  <a:lnTo>
                    <a:pt x="68507" y="5867"/>
                  </a:lnTo>
                  <a:lnTo>
                    <a:pt x="59933" y="1778"/>
                  </a:lnTo>
                  <a:lnTo>
                    <a:pt x="50429" y="0"/>
                  </a:lnTo>
                  <a:lnTo>
                    <a:pt x="41205" y="770"/>
                  </a:lnTo>
                  <a:lnTo>
                    <a:pt x="32934" y="3954"/>
                  </a:lnTo>
                  <a:lnTo>
                    <a:pt x="25758" y="9158"/>
                  </a:lnTo>
                  <a:lnTo>
                    <a:pt x="19557" y="15922"/>
                  </a:lnTo>
                  <a:lnTo>
                    <a:pt x="14134" y="23839"/>
                  </a:lnTo>
                  <a:lnTo>
                    <a:pt x="9458" y="32744"/>
                  </a:lnTo>
                  <a:lnTo>
                    <a:pt x="5673" y="42697"/>
                  </a:lnTo>
                  <a:lnTo>
                    <a:pt x="2792" y="53646"/>
                  </a:lnTo>
                  <a:lnTo>
                    <a:pt x="854" y="65268"/>
                  </a:lnTo>
                  <a:lnTo>
                    <a:pt x="0" y="77070"/>
                  </a:lnTo>
                  <a:lnTo>
                    <a:pt x="206" y="88754"/>
                  </a:lnTo>
                  <a:lnTo>
                    <a:pt x="1310" y="100379"/>
                  </a:lnTo>
                  <a:lnTo>
                    <a:pt x="3114" y="112251"/>
                  </a:lnTo>
                  <a:lnTo>
                    <a:pt x="5436" y="124531"/>
                  </a:lnTo>
                  <a:lnTo>
                    <a:pt x="8129" y="137067"/>
                  </a:lnTo>
                  <a:lnTo>
                    <a:pt x="11082" y="149489"/>
                  </a:lnTo>
                  <a:lnTo>
                    <a:pt x="14229" y="161576"/>
                  </a:lnTo>
                  <a:lnTo>
                    <a:pt x="18002" y="172793"/>
                  </a:lnTo>
                  <a:lnTo>
                    <a:pt x="23286" y="182263"/>
                  </a:lnTo>
                  <a:lnTo>
                    <a:pt x="30426" y="189648"/>
                  </a:lnTo>
                  <a:lnTo>
                    <a:pt x="38817" y="194622"/>
                  </a:lnTo>
                  <a:lnTo>
                    <a:pt x="47220" y="196619"/>
                  </a:lnTo>
                  <a:lnTo>
                    <a:pt x="54903" y="195626"/>
                  </a:lnTo>
                  <a:lnTo>
                    <a:pt x="61668" y="192064"/>
                  </a:lnTo>
                  <a:lnTo>
                    <a:pt x="67587" y="186484"/>
                  </a:lnTo>
                  <a:lnTo>
                    <a:pt x="72820" y="179406"/>
                  </a:lnTo>
                  <a:lnTo>
                    <a:pt x="77537" y="171252"/>
                  </a:lnTo>
                  <a:lnTo>
                    <a:pt x="81881" y="162344"/>
                  </a:lnTo>
                  <a:lnTo>
                    <a:pt x="85956" y="152904"/>
                  </a:lnTo>
                  <a:lnTo>
                    <a:pt x="89680" y="142771"/>
                  </a:lnTo>
                  <a:lnTo>
                    <a:pt x="92802" y="131444"/>
                  </a:lnTo>
                  <a:lnTo>
                    <a:pt x="95260" y="118831"/>
                  </a:lnTo>
                  <a:lnTo>
                    <a:pt x="97976" y="108140"/>
                  </a:lnTo>
                  <a:lnTo>
                    <a:pt x="101627" y="103804"/>
                  </a:lnTo>
                  <a:lnTo>
                    <a:pt x="105317" y="105240"/>
                  </a:lnTo>
                  <a:lnTo>
                    <a:pt x="108837" y="110436"/>
                  </a:lnTo>
                  <a:lnTo>
                    <a:pt x="112427" y="117680"/>
                  </a:lnTo>
                  <a:lnTo>
                    <a:pt x="116466" y="125720"/>
                  </a:lnTo>
                  <a:lnTo>
                    <a:pt x="121124" y="133883"/>
                  </a:lnTo>
                  <a:lnTo>
                    <a:pt x="126543" y="141735"/>
                  </a:lnTo>
                  <a:lnTo>
                    <a:pt x="132930" y="148895"/>
                  </a:lnTo>
                  <a:lnTo>
                    <a:pt x="140301" y="155238"/>
                  </a:lnTo>
                  <a:lnTo>
                    <a:pt x="148520" y="160506"/>
                  </a:lnTo>
                  <a:lnTo>
                    <a:pt x="157407" y="164226"/>
                  </a:lnTo>
                  <a:lnTo>
                    <a:pt x="166776" y="166291"/>
                  </a:lnTo>
                  <a:lnTo>
                    <a:pt x="176033" y="167049"/>
                  </a:lnTo>
                  <a:lnTo>
                    <a:pt x="185083" y="167200"/>
                  </a:lnTo>
                  <a:lnTo>
                    <a:pt x="194718" y="166758"/>
                  </a:lnTo>
                  <a:lnTo>
                    <a:pt x="206465" y="16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62074" y="2947977"/>
              <a:ext cx="101635" cy="213595"/>
            </a:xfrm>
            <a:custGeom>
              <a:avLst/>
              <a:gdLst/>
              <a:ahLst/>
              <a:cxnLst/>
              <a:rect l="0" t="0" r="0" b="0"/>
              <a:pathLst>
                <a:path w="101635" h="213595">
                  <a:moveTo>
                    <a:pt x="17406" y="84228"/>
                  </a:moveTo>
                  <a:lnTo>
                    <a:pt x="17473" y="98762"/>
                  </a:lnTo>
                  <a:lnTo>
                    <a:pt x="18114" y="111393"/>
                  </a:lnTo>
                  <a:lnTo>
                    <a:pt x="19410" y="123307"/>
                  </a:lnTo>
                  <a:lnTo>
                    <a:pt x="21270" y="135135"/>
                  </a:lnTo>
                  <a:lnTo>
                    <a:pt x="23586" y="147624"/>
                  </a:lnTo>
                  <a:lnTo>
                    <a:pt x="26253" y="161108"/>
                  </a:lnTo>
                  <a:lnTo>
                    <a:pt x="29176" y="175256"/>
                  </a:lnTo>
                  <a:lnTo>
                    <a:pt x="32283" y="189295"/>
                  </a:lnTo>
                  <a:lnTo>
                    <a:pt x="35489" y="202677"/>
                  </a:lnTo>
                  <a:lnTo>
                    <a:pt x="37718" y="211928"/>
                  </a:lnTo>
                  <a:lnTo>
                    <a:pt x="37594" y="213594"/>
                  </a:lnTo>
                  <a:lnTo>
                    <a:pt x="35392" y="210145"/>
                  </a:lnTo>
                  <a:lnTo>
                    <a:pt x="31839" y="203793"/>
                  </a:lnTo>
                  <a:lnTo>
                    <a:pt x="27701" y="195781"/>
                  </a:lnTo>
                  <a:lnTo>
                    <a:pt x="23442" y="186795"/>
                  </a:lnTo>
                  <a:lnTo>
                    <a:pt x="19261" y="177061"/>
                  </a:lnTo>
                  <a:lnTo>
                    <a:pt x="15217" y="166497"/>
                  </a:lnTo>
                  <a:lnTo>
                    <a:pt x="11314" y="155108"/>
                  </a:lnTo>
                  <a:lnTo>
                    <a:pt x="7690" y="143008"/>
                  </a:lnTo>
                  <a:lnTo>
                    <a:pt x="4628" y="130349"/>
                  </a:lnTo>
                  <a:lnTo>
                    <a:pt x="2236" y="117277"/>
                  </a:lnTo>
                  <a:lnTo>
                    <a:pt x="630" y="104075"/>
                  </a:lnTo>
                  <a:lnTo>
                    <a:pt x="0" y="91138"/>
                  </a:lnTo>
                  <a:lnTo>
                    <a:pt x="365" y="78664"/>
                  </a:lnTo>
                  <a:lnTo>
                    <a:pt x="1916" y="66831"/>
                  </a:lnTo>
                  <a:lnTo>
                    <a:pt x="5084" y="55878"/>
                  </a:lnTo>
                  <a:lnTo>
                    <a:pt x="9962" y="45847"/>
                  </a:lnTo>
                  <a:lnTo>
                    <a:pt x="16509" y="36788"/>
                  </a:lnTo>
                  <a:lnTo>
                    <a:pt x="24723" y="28841"/>
                  </a:lnTo>
                  <a:lnTo>
                    <a:pt x="34425" y="21979"/>
                  </a:lnTo>
                  <a:lnTo>
                    <a:pt x="45106" y="16183"/>
                  </a:lnTo>
                  <a:lnTo>
                    <a:pt x="57279" y="10958"/>
                  </a:lnTo>
                  <a:lnTo>
                    <a:pt x="74243" y="5845"/>
                  </a:lnTo>
                  <a:lnTo>
                    <a:pt x="1016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68330" y="2983798"/>
              <a:ext cx="111193" cy="178428"/>
            </a:xfrm>
            <a:custGeom>
              <a:avLst/>
              <a:gdLst/>
              <a:ahLst/>
              <a:cxnLst/>
              <a:rect l="0" t="0" r="0" b="0"/>
              <a:pathLst>
                <a:path w="111193" h="178428">
                  <a:moveTo>
                    <a:pt x="26964" y="90521"/>
                  </a:moveTo>
                  <a:lnTo>
                    <a:pt x="35765" y="87587"/>
                  </a:lnTo>
                  <a:lnTo>
                    <a:pt x="44112" y="84805"/>
                  </a:lnTo>
                  <a:lnTo>
                    <a:pt x="52806" y="81901"/>
                  </a:lnTo>
                  <a:lnTo>
                    <a:pt x="61754" y="78688"/>
                  </a:lnTo>
                  <a:lnTo>
                    <a:pt x="70601" y="74874"/>
                  </a:lnTo>
                  <a:lnTo>
                    <a:pt x="79135" y="70353"/>
                  </a:lnTo>
                  <a:lnTo>
                    <a:pt x="87151" y="65017"/>
                  </a:lnTo>
                  <a:lnTo>
                    <a:pt x="94380" y="58680"/>
                  </a:lnTo>
                  <a:lnTo>
                    <a:pt x="100743" y="51342"/>
                  </a:lnTo>
                  <a:lnTo>
                    <a:pt x="105845" y="43143"/>
                  </a:lnTo>
                  <a:lnTo>
                    <a:pt x="108916" y="34270"/>
                  </a:lnTo>
                  <a:lnTo>
                    <a:pt x="109711" y="24913"/>
                  </a:lnTo>
                  <a:lnTo>
                    <a:pt x="108126" y="15870"/>
                  </a:lnTo>
                  <a:lnTo>
                    <a:pt x="103946" y="8477"/>
                  </a:lnTo>
                  <a:lnTo>
                    <a:pt x="97323" y="3333"/>
                  </a:lnTo>
                  <a:lnTo>
                    <a:pt x="88827" y="527"/>
                  </a:lnTo>
                  <a:lnTo>
                    <a:pt x="79232" y="0"/>
                  </a:lnTo>
                  <a:lnTo>
                    <a:pt x="69087" y="1460"/>
                  </a:lnTo>
                  <a:lnTo>
                    <a:pt x="58858" y="4506"/>
                  </a:lnTo>
                  <a:lnTo>
                    <a:pt x="48997" y="8742"/>
                  </a:lnTo>
                  <a:lnTo>
                    <a:pt x="39707" y="13848"/>
                  </a:lnTo>
                  <a:lnTo>
                    <a:pt x="31149" y="19899"/>
                  </a:lnTo>
                  <a:lnTo>
                    <a:pt x="23538" y="27323"/>
                  </a:lnTo>
                  <a:lnTo>
                    <a:pt x="16902" y="36246"/>
                  </a:lnTo>
                  <a:lnTo>
                    <a:pt x="11274" y="46510"/>
                  </a:lnTo>
                  <a:lnTo>
                    <a:pt x="6783" y="57850"/>
                  </a:lnTo>
                  <a:lnTo>
                    <a:pt x="3394" y="69998"/>
                  </a:lnTo>
                  <a:lnTo>
                    <a:pt x="1099" y="82732"/>
                  </a:lnTo>
                  <a:lnTo>
                    <a:pt x="0" y="95878"/>
                  </a:lnTo>
                  <a:lnTo>
                    <a:pt x="42" y="109301"/>
                  </a:lnTo>
                  <a:lnTo>
                    <a:pt x="1205" y="122585"/>
                  </a:lnTo>
                  <a:lnTo>
                    <a:pt x="3580" y="135051"/>
                  </a:lnTo>
                  <a:lnTo>
                    <a:pt x="7113" y="146389"/>
                  </a:lnTo>
                  <a:lnTo>
                    <a:pt x="11942" y="156306"/>
                  </a:lnTo>
                  <a:lnTo>
                    <a:pt x="18465" y="164372"/>
                  </a:lnTo>
                  <a:lnTo>
                    <a:pt x="26739" y="170531"/>
                  </a:lnTo>
                  <a:lnTo>
                    <a:pt x="36380" y="174872"/>
                  </a:lnTo>
                  <a:lnTo>
                    <a:pt x="46761" y="177435"/>
                  </a:lnTo>
                  <a:lnTo>
                    <a:pt x="57435" y="178427"/>
                  </a:lnTo>
                  <a:lnTo>
                    <a:pt x="67920" y="178312"/>
                  </a:lnTo>
                  <a:lnTo>
                    <a:pt x="78746" y="177709"/>
                  </a:lnTo>
                  <a:lnTo>
                    <a:pt x="91974" y="176570"/>
                  </a:lnTo>
                  <a:lnTo>
                    <a:pt x="111192" y="174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63750" y="3158546"/>
              <a:ext cx="53718" cy="126343"/>
            </a:xfrm>
            <a:custGeom>
              <a:avLst/>
              <a:gdLst/>
              <a:ahLst/>
              <a:cxnLst/>
              <a:rect l="0" t="0" r="0" b="0"/>
              <a:pathLst>
                <a:path w="53718" h="126343">
                  <a:moveTo>
                    <a:pt x="0" y="0"/>
                  </a:moveTo>
                  <a:lnTo>
                    <a:pt x="8734" y="5867"/>
                  </a:lnTo>
                  <a:lnTo>
                    <a:pt x="16440" y="11432"/>
                  </a:lnTo>
                  <a:lnTo>
                    <a:pt x="23838" y="17235"/>
                  </a:lnTo>
                  <a:lnTo>
                    <a:pt x="30926" y="23489"/>
                  </a:lnTo>
                  <a:lnTo>
                    <a:pt x="37456" y="30467"/>
                  </a:lnTo>
                  <a:lnTo>
                    <a:pt x="43320" y="38249"/>
                  </a:lnTo>
                  <a:lnTo>
                    <a:pt x="48239" y="46750"/>
                  </a:lnTo>
                  <a:lnTo>
                    <a:pt x="51712" y="55829"/>
                  </a:lnTo>
                  <a:lnTo>
                    <a:pt x="53592" y="65338"/>
                  </a:lnTo>
                  <a:lnTo>
                    <a:pt x="53717" y="74993"/>
                  </a:lnTo>
                  <a:lnTo>
                    <a:pt x="51756" y="84394"/>
                  </a:lnTo>
                  <a:lnTo>
                    <a:pt x="47741" y="93336"/>
                  </a:lnTo>
                  <a:lnTo>
                    <a:pt x="42245" y="101501"/>
                  </a:lnTo>
                  <a:lnTo>
                    <a:pt x="35556" y="109177"/>
                  </a:lnTo>
                  <a:lnTo>
                    <a:pt x="25972" y="11703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75550" y="2874278"/>
              <a:ext cx="236233" cy="228697"/>
            </a:xfrm>
            <a:custGeom>
              <a:avLst/>
              <a:gdLst/>
              <a:ahLst/>
              <a:cxnLst/>
              <a:rect l="0" t="0" r="0" b="0"/>
              <a:pathLst>
                <a:path w="236233" h="228697">
                  <a:moveTo>
                    <a:pt x="9298" y="10528"/>
                  </a:moveTo>
                  <a:lnTo>
                    <a:pt x="6431" y="19396"/>
                  </a:lnTo>
                  <a:lnTo>
                    <a:pt x="4289" y="28383"/>
                  </a:lnTo>
                  <a:lnTo>
                    <a:pt x="2686" y="38383"/>
                  </a:lnTo>
                  <a:lnTo>
                    <a:pt x="1505" y="49537"/>
                  </a:lnTo>
                  <a:lnTo>
                    <a:pt x="657" y="61996"/>
                  </a:lnTo>
                  <a:lnTo>
                    <a:pt x="69" y="75703"/>
                  </a:lnTo>
                  <a:lnTo>
                    <a:pt x="0" y="90294"/>
                  </a:lnTo>
                  <a:lnTo>
                    <a:pt x="1012" y="105223"/>
                  </a:lnTo>
                  <a:lnTo>
                    <a:pt x="3321" y="120143"/>
                  </a:lnTo>
                  <a:lnTo>
                    <a:pt x="6668" y="134751"/>
                  </a:lnTo>
                  <a:lnTo>
                    <a:pt x="10525" y="148713"/>
                  </a:lnTo>
                  <a:lnTo>
                    <a:pt x="14533" y="161908"/>
                  </a:lnTo>
                  <a:lnTo>
                    <a:pt x="18851" y="174073"/>
                  </a:lnTo>
                  <a:lnTo>
                    <a:pt x="24033" y="184726"/>
                  </a:lnTo>
                  <a:lnTo>
                    <a:pt x="30333" y="193731"/>
                  </a:lnTo>
                  <a:lnTo>
                    <a:pt x="37701" y="200780"/>
                  </a:lnTo>
                  <a:lnTo>
                    <a:pt x="45950" y="205241"/>
                  </a:lnTo>
                  <a:lnTo>
                    <a:pt x="54864" y="207013"/>
                  </a:lnTo>
                  <a:lnTo>
                    <a:pt x="63933" y="206273"/>
                  </a:lnTo>
                  <a:lnTo>
                    <a:pt x="72403" y="203200"/>
                  </a:lnTo>
                  <a:lnTo>
                    <a:pt x="79907" y="198137"/>
                  </a:lnTo>
                  <a:lnTo>
                    <a:pt x="86433" y="191504"/>
                  </a:lnTo>
                  <a:lnTo>
                    <a:pt x="92132" y="183698"/>
                  </a:lnTo>
                  <a:lnTo>
                    <a:pt x="97190" y="175047"/>
                  </a:lnTo>
                  <a:lnTo>
                    <a:pt x="101775" y="165801"/>
                  </a:lnTo>
                  <a:lnTo>
                    <a:pt x="106023" y="156143"/>
                  </a:lnTo>
                  <a:lnTo>
                    <a:pt x="110042" y="146273"/>
                  </a:lnTo>
                  <a:lnTo>
                    <a:pt x="114105" y="138788"/>
                  </a:lnTo>
                  <a:lnTo>
                    <a:pt x="118084" y="137041"/>
                  </a:lnTo>
                  <a:lnTo>
                    <a:pt x="121444" y="140376"/>
                  </a:lnTo>
                  <a:lnTo>
                    <a:pt x="124409" y="147300"/>
                  </a:lnTo>
                  <a:lnTo>
                    <a:pt x="127281" y="156465"/>
                  </a:lnTo>
                  <a:lnTo>
                    <a:pt x="130218" y="166746"/>
                  </a:lnTo>
                  <a:lnTo>
                    <a:pt x="133274" y="177467"/>
                  </a:lnTo>
                  <a:lnTo>
                    <a:pt x="136614" y="188141"/>
                  </a:lnTo>
                  <a:lnTo>
                    <a:pt x="140524" y="198327"/>
                  </a:lnTo>
                  <a:lnTo>
                    <a:pt x="145122" y="207839"/>
                  </a:lnTo>
                  <a:lnTo>
                    <a:pt x="150682" y="216214"/>
                  </a:lnTo>
                  <a:lnTo>
                    <a:pt x="157702" y="222639"/>
                  </a:lnTo>
                  <a:lnTo>
                    <a:pt x="166309" y="226840"/>
                  </a:lnTo>
                  <a:lnTo>
                    <a:pt x="176004" y="228696"/>
                  </a:lnTo>
                  <a:lnTo>
                    <a:pt x="185888" y="227980"/>
                  </a:lnTo>
                  <a:lnTo>
                    <a:pt x="195416" y="224827"/>
                  </a:lnTo>
                  <a:lnTo>
                    <a:pt x="204250" y="219475"/>
                  </a:lnTo>
                  <a:lnTo>
                    <a:pt x="212103" y="212080"/>
                  </a:lnTo>
                  <a:lnTo>
                    <a:pt x="218931" y="202916"/>
                  </a:lnTo>
                  <a:lnTo>
                    <a:pt x="224702" y="192021"/>
                  </a:lnTo>
                  <a:lnTo>
                    <a:pt x="229294" y="179127"/>
                  </a:lnTo>
                  <a:lnTo>
                    <a:pt x="232755" y="164282"/>
                  </a:lnTo>
                  <a:lnTo>
                    <a:pt x="235099" y="148263"/>
                  </a:lnTo>
                  <a:lnTo>
                    <a:pt x="236232" y="132359"/>
                  </a:lnTo>
                  <a:lnTo>
                    <a:pt x="236217" y="117297"/>
                  </a:lnTo>
                  <a:lnTo>
                    <a:pt x="235244" y="103254"/>
                  </a:lnTo>
                  <a:lnTo>
                    <a:pt x="233527" y="90136"/>
                  </a:lnTo>
                  <a:lnTo>
                    <a:pt x="231259" y="77758"/>
                  </a:lnTo>
                  <a:lnTo>
                    <a:pt x="228433" y="65935"/>
                  </a:lnTo>
                  <a:lnTo>
                    <a:pt x="224858" y="54514"/>
                  </a:lnTo>
                  <a:lnTo>
                    <a:pt x="220499" y="43390"/>
                  </a:lnTo>
                  <a:lnTo>
                    <a:pt x="215756" y="32929"/>
                  </a:lnTo>
                  <a:lnTo>
                    <a:pt x="210913" y="22929"/>
                  </a:lnTo>
                  <a:lnTo>
                    <a:pt x="205545" y="12510"/>
                  </a:lnTo>
                  <a:lnTo>
                    <a:pt x="1988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31986" y="2896810"/>
              <a:ext cx="195060" cy="181959"/>
            </a:xfrm>
            <a:custGeom>
              <a:avLst/>
              <a:gdLst/>
              <a:ahLst/>
              <a:cxnLst/>
              <a:rect l="0" t="0" r="0" b="0"/>
              <a:pathLst>
                <a:path w="195060" h="181959">
                  <a:moveTo>
                    <a:pt x="110831" y="82753"/>
                  </a:moveTo>
                  <a:lnTo>
                    <a:pt x="107897" y="73951"/>
                  </a:lnTo>
                  <a:lnTo>
                    <a:pt x="105115" y="65604"/>
                  </a:lnTo>
                  <a:lnTo>
                    <a:pt x="102210" y="56910"/>
                  </a:lnTo>
                  <a:lnTo>
                    <a:pt x="98997" y="47962"/>
                  </a:lnTo>
                  <a:lnTo>
                    <a:pt x="95185" y="39116"/>
                  </a:lnTo>
                  <a:lnTo>
                    <a:pt x="90663" y="30581"/>
                  </a:lnTo>
                  <a:lnTo>
                    <a:pt x="85326" y="22566"/>
                  </a:lnTo>
                  <a:lnTo>
                    <a:pt x="78990" y="15337"/>
                  </a:lnTo>
                  <a:lnTo>
                    <a:pt x="71651" y="8973"/>
                  </a:lnTo>
                  <a:lnTo>
                    <a:pt x="63453" y="3871"/>
                  </a:lnTo>
                  <a:lnTo>
                    <a:pt x="54579" y="800"/>
                  </a:lnTo>
                  <a:lnTo>
                    <a:pt x="45214" y="0"/>
                  </a:lnTo>
                  <a:lnTo>
                    <a:pt x="35825" y="1413"/>
                  </a:lnTo>
                  <a:lnTo>
                    <a:pt x="27134" y="4944"/>
                  </a:lnTo>
                  <a:lnTo>
                    <a:pt x="19485" y="10328"/>
                  </a:lnTo>
                  <a:lnTo>
                    <a:pt x="13028" y="17517"/>
                  </a:lnTo>
                  <a:lnTo>
                    <a:pt x="7908" y="26761"/>
                  </a:lnTo>
                  <a:lnTo>
                    <a:pt x="4061" y="38004"/>
                  </a:lnTo>
                  <a:lnTo>
                    <a:pt x="1442" y="50619"/>
                  </a:lnTo>
                  <a:lnTo>
                    <a:pt x="117" y="63616"/>
                  </a:lnTo>
                  <a:lnTo>
                    <a:pt x="0" y="76396"/>
                  </a:lnTo>
                  <a:lnTo>
                    <a:pt x="884" y="88906"/>
                  </a:lnTo>
                  <a:lnTo>
                    <a:pt x="2540" y="101446"/>
                  </a:lnTo>
                  <a:lnTo>
                    <a:pt x="4766" y="114211"/>
                  </a:lnTo>
                  <a:lnTo>
                    <a:pt x="7565" y="127088"/>
                  </a:lnTo>
                  <a:lnTo>
                    <a:pt x="11121" y="139749"/>
                  </a:lnTo>
                  <a:lnTo>
                    <a:pt x="15481" y="151993"/>
                  </a:lnTo>
                  <a:lnTo>
                    <a:pt x="20714" y="163149"/>
                  </a:lnTo>
                  <a:lnTo>
                    <a:pt x="26984" y="172045"/>
                  </a:lnTo>
                  <a:lnTo>
                    <a:pt x="34274" y="178232"/>
                  </a:lnTo>
                  <a:lnTo>
                    <a:pt x="42272" y="181587"/>
                  </a:lnTo>
                  <a:lnTo>
                    <a:pt x="50479" y="181958"/>
                  </a:lnTo>
                  <a:lnTo>
                    <a:pt x="58584" y="179570"/>
                  </a:lnTo>
                  <a:lnTo>
                    <a:pt x="66311" y="174579"/>
                  </a:lnTo>
                  <a:lnTo>
                    <a:pt x="73348" y="166901"/>
                  </a:lnTo>
                  <a:lnTo>
                    <a:pt x="79592" y="156743"/>
                  </a:lnTo>
                  <a:lnTo>
                    <a:pt x="84954" y="144536"/>
                  </a:lnTo>
                  <a:lnTo>
                    <a:pt x="89265" y="130757"/>
                  </a:lnTo>
                  <a:lnTo>
                    <a:pt x="92533" y="115834"/>
                  </a:lnTo>
                  <a:lnTo>
                    <a:pt x="94745" y="100427"/>
                  </a:lnTo>
                  <a:lnTo>
                    <a:pt x="95790" y="85398"/>
                  </a:lnTo>
                  <a:lnTo>
                    <a:pt x="95746" y="71250"/>
                  </a:lnTo>
                  <a:lnTo>
                    <a:pt x="95834" y="60406"/>
                  </a:lnTo>
                  <a:lnTo>
                    <a:pt x="97286" y="55892"/>
                  </a:lnTo>
                  <a:lnTo>
                    <a:pt x="99525" y="56827"/>
                  </a:lnTo>
                  <a:lnTo>
                    <a:pt x="102178" y="61399"/>
                  </a:lnTo>
                  <a:lnTo>
                    <a:pt x="105094" y="68226"/>
                  </a:lnTo>
                  <a:lnTo>
                    <a:pt x="108198" y="76431"/>
                  </a:lnTo>
                  <a:lnTo>
                    <a:pt x="111598" y="85484"/>
                  </a:lnTo>
                  <a:lnTo>
                    <a:pt x="115564" y="95066"/>
                  </a:lnTo>
                  <a:lnTo>
                    <a:pt x="120195" y="104977"/>
                  </a:lnTo>
                  <a:lnTo>
                    <a:pt x="125442" y="114933"/>
                  </a:lnTo>
                  <a:lnTo>
                    <a:pt x="131189" y="124552"/>
                  </a:lnTo>
                  <a:lnTo>
                    <a:pt x="137320" y="133650"/>
                  </a:lnTo>
                  <a:lnTo>
                    <a:pt x="143894" y="142067"/>
                  </a:lnTo>
                  <a:lnTo>
                    <a:pt x="151139" y="149575"/>
                  </a:lnTo>
                  <a:lnTo>
                    <a:pt x="159110" y="156139"/>
                  </a:lnTo>
                  <a:lnTo>
                    <a:pt x="167274" y="161735"/>
                  </a:lnTo>
                  <a:lnTo>
                    <a:pt x="175399" y="166802"/>
                  </a:lnTo>
                  <a:lnTo>
                    <a:pt x="184197" y="171788"/>
                  </a:lnTo>
                  <a:lnTo>
                    <a:pt x="195059" y="177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09647" y="2853221"/>
              <a:ext cx="144420" cy="221099"/>
            </a:xfrm>
            <a:custGeom>
              <a:avLst/>
              <a:gdLst/>
              <a:ahLst/>
              <a:cxnLst/>
              <a:rect l="0" t="0" r="0" b="0"/>
              <a:pathLst>
                <a:path w="144420" h="221099">
                  <a:moveTo>
                    <a:pt x="133212" y="0"/>
                  </a:moveTo>
                  <a:lnTo>
                    <a:pt x="124547" y="1451"/>
                  </a:lnTo>
                  <a:lnTo>
                    <a:pt x="112545" y="3711"/>
                  </a:lnTo>
                  <a:lnTo>
                    <a:pt x="99663" y="6830"/>
                  </a:lnTo>
                  <a:lnTo>
                    <a:pt x="86911" y="10835"/>
                  </a:lnTo>
                  <a:lnTo>
                    <a:pt x="74750" y="15630"/>
                  </a:lnTo>
                  <a:lnTo>
                    <a:pt x="63510" y="21056"/>
                  </a:lnTo>
                  <a:lnTo>
                    <a:pt x="53251" y="26958"/>
                  </a:lnTo>
                  <a:lnTo>
                    <a:pt x="43855" y="33206"/>
                  </a:lnTo>
                  <a:lnTo>
                    <a:pt x="35143" y="39697"/>
                  </a:lnTo>
                  <a:lnTo>
                    <a:pt x="26946" y="46363"/>
                  </a:lnTo>
                  <a:lnTo>
                    <a:pt x="19284" y="53313"/>
                  </a:lnTo>
                  <a:lnTo>
                    <a:pt x="12357" y="60817"/>
                  </a:lnTo>
                  <a:lnTo>
                    <a:pt x="6236" y="68967"/>
                  </a:lnTo>
                  <a:lnTo>
                    <a:pt x="1652" y="77219"/>
                  </a:lnTo>
                  <a:lnTo>
                    <a:pt x="0" y="84541"/>
                  </a:lnTo>
                  <a:lnTo>
                    <a:pt x="1778" y="90414"/>
                  </a:lnTo>
                  <a:lnTo>
                    <a:pt x="6382" y="94507"/>
                  </a:lnTo>
                  <a:lnTo>
                    <a:pt x="12602" y="96430"/>
                  </a:lnTo>
                  <a:lnTo>
                    <a:pt x="19561" y="96203"/>
                  </a:lnTo>
                  <a:lnTo>
                    <a:pt x="26955" y="94306"/>
                  </a:lnTo>
                  <a:lnTo>
                    <a:pt x="34883" y="91446"/>
                  </a:lnTo>
                  <a:lnTo>
                    <a:pt x="43395" y="88136"/>
                  </a:lnTo>
                  <a:lnTo>
                    <a:pt x="52600" y="84971"/>
                  </a:lnTo>
                  <a:lnTo>
                    <a:pt x="62705" y="82692"/>
                  </a:lnTo>
                  <a:lnTo>
                    <a:pt x="73725" y="81618"/>
                  </a:lnTo>
                  <a:lnTo>
                    <a:pt x="85213" y="81865"/>
                  </a:lnTo>
                  <a:lnTo>
                    <a:pt x="96385" y="83545"/>
                  </a:lnTo>
                  <a:lnTo>
                    <a:pt x="106817" y="86567"/>
                  </a:lnTo>
                  <a:lnTo>
                    <a:pt x="116277" y="90864"/>
                  </a:lnTo>
                  <a:lnTo>
                    <a:pt x="124558" y="96489"/>
                  </a:lnTo>
                  <a:lnTo>
                    <a:pt x="131672" y="103348"/>
                  </a:lnTo>
                  <a:lnTo>
                    <a:pt x="137467" y="111393"/>
                  </a:lnTo>
                  <a:lnTo>
                    <a:pt x="141544" y="120694"/>
                  </a:lnTo>
                  <a:lnTo>
                    <a:pt x="143841" y="131166"/>
                  </a:lnTo>
                  <a:lnTo>
                    <a:pt x="144419" y="142281"/>
                  </a:lnTo>
                  <a:lnTo>
                    <a:pt x="143295" y="153201"/>
                  </a:lnTo>
                  <a:lnTo>
                    <a:pt x="140646" y="163463"/>
                  </a:lnTo>
                  <a:lnTo>
                    <a:pt x="136599" y="172809"/>
                  </a:lnTo>
                  <a:lnTo>
                    <a:pt x="131142" y="181014"/>
                  </a:lnTo>
                  <a:lnTo>
                    <a:pt x="124399" y="188086"/>
                  </a:lnTo>
                  <a:lnTo>
                    <a:pt x="116602" y="194192"/>
                  </a:lnTo>
                  <a:lnTo>
                    <a:pt x="107999" y="199543"/>
                  </a:lnTo>
                  <a:lnTo>
                    <a:pt x="98814" y="204330"/>
                  </a:lnTo>
                  <a:lnTo>
                    <a:pt x="89484" y="208563"/>
                  </a:lnTo>
                  <a:lnTo>
                    <a:pt x="79631" y="212486"/>
                  </a:lnTo>
                  <a:lnTo>
                    <a:pt x="67278" y="216449"/>
                  </a:lnTo>
                  <a:lnTo>
                    <a:pt x="4898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48142" y="3011148"/>
              <a:ext cx="57197" cy="147400"/>
            </a:xfrm>
            <a:custGeom>
              <a:avLst/>
              <a:gdLst/>
              <a:ahLst/>
              <a:cxnLst/>
              <a:rect l="0" t="0" r="0" b="0"/>
              <a:pathLst>
                <a:path w="57197" h="147400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2" y="19239"/>
                  </a:lnTo>
                  <a:lnTo>
                    <a:pt x="23312" y="27352"/>
                  </a:lnTo>
                  <a:lnTo>
                    <a:pt x="29642" y="36647"/>
                  </a:lnTo>
                  <a:lnTo>
                    <a:pt x="36161" y="47095"/>
                  </a:lnTo>
                  <a:lnTo>
                    <a:pt x="42492" y="58520"/>
                  </a:lnTo>
                  <a:lnTo>
                    <a:pt x="47977" y="70707"/>
                  </a:lnTo>
                  <a:lnTo>
                    <a:pt x="52323" y="83442"/>
                  </a:lnTo>
                  <a:lnTo>
                    <a:pt x="55387" y="96151"/>
                  </a:lnTo>
                  <a:lnTo>
                    <a:pt x="57196" y="109250"/>
                  </a:lnTo>
                  <a:lnTo>
                    <a:pt x="56788" y="125005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945143" y="2809595"/>
            <a:ext cx="2933938" cy="526426"/>
            <a:chOff x="3945143" y="2809595"/>
            <a:chExt cx="2933938" cy="526426"/>
          </a:xfrm>
        </p:grpSpPr>
        <p:sp>
          <p:nvSpPr>
            <p:cNvPr id="116" name="Freeform 115"/>
            <p:cNvSpPr/>
            <p:nvPr/>
          </p:nvSpPr>
          <p:spPr>
            <a:xfrm>
              <a:off x="3945143" y="2914880"/>
              <a:ext cx="294901" cy="224472"/>
            </a:xfrm>
            <a:custGeom>
              <a:avLst/>
              <a:gdLst/>
              <a:ahLst/>
              <a:cxnLst/>
              <a:rect l="0" t="0" r="0" b="0"/>
              <a:pathLst>
                <a:path w="294901" h="224472">
                  <a:moveTo>
                    <a:pt x="48842" y="42114"/>
                  </a:moveTo>
                  <a:lnTo>
                    <a:pt x="40175" y="48049"/>
                  </a:lnTo>
                  <a:lnTo>
                    <a:pt x="33109" y="54253"/>
                  </a:lnTo>
                  <a:lnTo>
                    <a:pt x="27003" y="61349"/>
                  </a:lnTo>
                  <a:lnTo>
                    <a:pt x="21601" y="69289"/>
                  </a:lnTo>
                  <a:lnTo>
                    <a:pt x="16739" y="77936"/>
                  </a:lnTo>
                  <a:lnTo>
                    <a:pt x="12285" y="87135"/>
                  </a:lnTo>
                  <a:lnTo>
                    <a:pt x="8291" y="96907"/>
                  </a:lnTo>
                  <a:lnTo>
                    <a:pt x="4979" y="107445"/>
                  </a:lnTo>
                  <a:lnTo>
                    <a:pt x="2422" y="118787"/>
                  </a:lnTo>
                  <a:lnTo>
                    <a:pt x="704" y="130673"/>
                  </a:lnTo>
                  <a:lnTo>
                    <a:pt x="0" y="142651"/>
                  </a:lnTo>
                  <a:lnTo>
                    <a:pt x="311" y="154448"/>
                  </a:lnTo>
                  <a:lnTo>
                    <a:pt x="1655" y="165980"/>
                  </a:lnTo>
                  <a:lnTo>
                    <a:pt x="4153" y="177256"/>
                  </a:lnTo>
                  <a:lnTo>
                    <a:pt x="7763" y="188299"/>
                  </a:lnTo>
                  <a:lnTo>
                    <a:pt x="12475" y="198342"/>
                  </a:lnTo>
                  <a:lnTo>
                    <a:pt x="18386" y="205890"/>
                  </a:lnTo>
                  <a:lnTo>
                    <a:pt x="25432" y="210332"/>
                  </a:lnTo>
                  <a:lnTo>
                    <a:pt x="33265" y="211854"/>
                  </a:lnTo>
                  <a:lnTo>
                    <a:pt x="41360" y="210982"/>
                  </a:lnTo>
                  <a:lnTo>
                    <a:pt x="49394" y="208282"/>
                  </a:lnTo>
                  <a:lnTo>
                    <a:pt x="57244" y="204083"/>
                  </a:lnTo>
                  <a:lnTo>
                    <a:pt x="64895" y="198466"/>
                  </a:lnTo>
                  <a:lnTo>
                    <a:pt x="72371" y="191587"/>
                  </a:lnTo>
                  <a:lnTo>
                    <a:pt x="79543" y="183685"/>
                  </a:lnTo>
                  <a:lnTo>
                    <a:pt x="86140" y="175005"/>
                  </a:lnTo>
                  <a:lnTo>
                    <a:pt x="92077" y="165789"/>
                  </a:lnTo>
                  <a:lnTo>
                    <a:pt x="97955" y="157404"/>
                  </a:lnTo>
                  <a:lnTo>
                    <a:pt x="104493" y="153143"/>
                  </a:lnTo>
                  <a:lnTo>
                    <a:pt x="110969" y="154316"/>
                  </a:lnTo>
                  <a:lnTo>
                    <a:pt x="116487" y="158925"/>
                  </a:lnTo>
                  <a:lnTo>
                    <a:pt x="121324" y="165419"/>
                  </a:lnTo>
                  <a:lnTo>
                    <a:pt x="126111" y="172741"/>
                  </a:lnTo>
                  <a:lnTo>
                    <a:pt x="131218" y="180313"/>
                  </a:lnTo>
                  <a:lnTo>
                    <a:pt x="136910" y="187881"/>
                  </a:lnTo>
                  <a:lnTo>
                    <a:pt x="143467" y="195356"/>
                  </a:lnTo>
                  <a:lnTo>
                    <a:pt x="150947" y="202714"/>
                  </a:lnTo>
                  <a:lnTo>
                    <a:pt x="159406" y="209642"/>
                  </a:lnTo>
                  <a:lnTo>
                    <a:pt x="168983" y="215545"/>
                  </a:lnTo>
                  <a:lnTo>
                    <a:pt x="179643" y="220174"/>
                  </a:lnTo>
                  <a:lnTo>
                    <a:pt x="191054" y="223283"/>
                  </a:lnTo>
                  <a:lnTo>
                    <a:pt x="202705" y="224471"/>
                  </a:lnTo>
                  <a:lnTo>
                    <a:pt x="214275" y="223707"/>
                  </a:lnTo>
                  <a:lnTo>
                    <a:pt x="225483" y="221092"/>
                  </a:lnTo>
                  <a:lnTo>
                    <a:pt x="236009" y="216679"/>
                  </a:lnTo>
                  <a:lnTo>
                    <a:pt x="245748" y="210672"/>
                  </a:lnTo>
                  <a:lnTo>
                    <a:pt x="254610" y="203218"/>
                  </a:lnTo>
                  <a:lnTo>
                    <a:pt x="262425" y="194320"/>
                  </a:lnTo>
                  <a:lnTo>
                    <a:pt x="269198" y="184110"/>
                  </a:lnTo>
                  <a:lnTo>
                    <a:pt x="274918" y="172663"/>
                  </a:lnTo>
                  <a:lnTo>
                    <a:pt x="279470" y="159923"/>
                  </a:lnTo>
                  <a:lnTo>
                    <a:pt x="282909" y="145990"/>
                  </a:lnTo>
                  <a:lnTo>
                    <a:pt x="285576" y="131397"/>
                  </a:lnTo>
                  <a:lnTo>
                    <a:pt x="287990" y="116988"/>
                  </a:lnTo>
                  <a:lnTo>
                    <a:pt x="290462" y="103226"/>
                  </a:lnTo>
                  <a:lnTo>
                    <a:pt x="292787" y="90208"/>
                  </a:lnTo>
                  <a:lnTo>
                    <a:pt x="294361" y="77851"/>
                  </a:lnTo>
                  <a:lnTo>
                    <a:pt x="294900" y="66025"/>
                  </a:lnTo>
                  <a:lnTo>
                    <a:pt x="294396" y="54663"/>
                  </a:lnTo>
                  <a:lnTo>
                    <a:pt x="292801" y="42459"/>
                  </a:lnTo>
                  <a:lnTo>
                    <a:pt x="288854" y="26099"/>
                  </a:lnTo>
                  <a:lnTo>
                    <a:pt x="2804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82850" y="2969307"/>
              <a:ext cx="132276" cy="172376"/>
            </a:xfrm>
            <a:custGeom>
              <a:avLst/>
              <a:gdLst/>
              <a:ahLst/>
              <a:cxnLst/>
              <a:rect l="0" t="0" r="0" b="0"/>
              <a:pathLst>
                <a:path w="132276" h="172376">
                  <a:moveTo>
                    <a:pt x="16461" y="71915"/>
                  </a:moveTo>
                  <a:lnTo>
                    <a:pt x="22396" y="77715"/>
                  </a:lnTo>
                  <a:lnTo>
                    <a:pt x="28600" y="82640"/>
                  </a:lnTo>
                  <a:lnTo>
                    <a:pt x="35696" y="87133"/>
                  </a:lnTo>
                  <a:lnTo>
                    <a:pt x="43637" y="91008"/>
                  </a:lnTo>
                  <a:lnTo>
                    <a:pt x="52284" y="93725"/>
                  </a:lnTo>
                  <a:lnTo>
                    <a:pt x="61473" y="95076"/>
                  </a:lnTo>
                  <a:lnTo>
                    <a:pt x="70900" y="95004"/>
                  </a:lnTo>
                  <a:lnTo>
                    <a:pt x="80141" y="93438"/>
                  </a:lnTo>
                  <a:lnTo>
                    <a:pt x="88976" y="90491"/>
                  </a:lnTo>
                  <a:lnTo>
                    <a:pt x="97212" y="86241"/>
                  </a:lnTo>
                  <a:lnTo>
                    <a:pt x="104596" y="80648"/>
                  </a:lnTo>
                  <a:lnTo>
                    <a:pt x="111072" y="73815"/>
                  </a:lnTo>
                  <a:lnTo>
                    <a:pt x="116422" y="65957"/>
                  </a:lnTo>
                  <a:lnTo>
                    <a:pt x="120192" y="57313"/>
                  </a:lnTo>
                  <a:lnTo>
                    <a:pt x="122275" y="48097"/>
                  </a:lnTo>
                  <a:lnTo>
                    <a:pt x="122538" y="38638"/>
                  </a:lnTo>
                  <a:lnTo>
                    <a:pt x="120671" y="29369"/>
                  </a:lnTo>
                  <a:lnTo>
                    <a:pt x="116709" y="20521"/>
                  </a:lnTo>
                  <a:lnTo>
                    <a:pt x="110966" y="12615"/>
                  </a:lnTo>
                  <a:lnTo>
                    <a:pt x="103832" y="6515"/>
                  </a:lnTo>
                  <a:lnTo>
                    <a:pt x="95667" y="2528"/>
                  </a:lnTo>
                  <a:lnTo>
                    <a:pt x="86764" y="478"/>
                  </a:lnTo>
                  <a:lnTo>
                    <a:pt x="77344" y="0"/>
                  </a:lnTo>
                  <a:lnTo>
                    <a:pt x="67570" y="716"/>
                  </a:lnTo>
                  <a:lnTo>
                    <a:pt x="57721" y="2463"/>
                  </a:lnTo>
                  <a:lnTo>
                    <a:pt x="48182" y="5297"/>
                  </a:lnTo>
                  <a:lnTo>
                    <a:pt x="39140" y="9166"/>
                  </a:lnTo>
                  <a:lnTo>
                    <a:pt x="30764" y="14065"/>
                  </a:lnTo>
                  <a:lnTo>
                    <a:pt x="23283" y="20111"/>
                  </a:lnTo>
                  <a:lnTo>
                    <a:pt x="16736" y="27259"/>
                  </a:lnTo>
                  <a:lnTo>
                    <a:pt x="11170" y="35501"/>
                  </a:lnTo>
                  <a:lnTo>
                    <a:pt x="6721" y="44936"/>
                  </a:lnTo>
                  <a:lnTo>
                    <a:pt x="3361" y="55507"/>
                  </a:lnTo>
                  <a:lnTo>
                    <a:pt x="1087" y="67028"/>
                  </a:lnTo>
                  <a:lnTo>
                    <a:pt x="0" y="79286"/>
                  </a:lnTo>
                  <a:lnTo>
                    <a:pt x="56" y="92078"/>
                  </a:lnTo>
                  <a:lnTo>
                    <a:pt x="1397" y="104920"/>
                  </a:lnTo>
                  <a:lnTo>
                    <a:pt x="4424" y="117082"/>
                  </a:lnTo>
                  <a:lnTo>
                    <a:pt x="9204" y="128216"/>
                  </a:lnTo>
                  <a:lnTo>
                    <a:pt x="15515" y="138166"/>
                  </a:lnTo>
                  <a:lnTo>
                    <a:pt x="23038" y="146784"/>
                  </a:lnTo>
                  <a:lnTo>
                    <a:pt x="31472" y="154133"/>
                  </a:lnTo>
                  <a:lnTo>
                    <a:pt x="40727" y="160257"/>
                  </a:lnTo>
                  <a:lnTo>
                    <a:pt x="50916" y="165087"/>
                  </a:lnTo>
                  <a:lnTo>
                    <a:pt x="62019" y="168708"/>
                  </a:lnTo>
                  <a:lnTo>
                    <a:pt x="73677" y="171135"/>
                  </a:lnTo>
                  <a:lnTo>
                    <a:pt x="86627" y="172375"/>
                  </a:lnTo>
                  <a:lnTo>
                    <a:pt x="104243" y="171422"/>
                  </a:lnTo>
                  <a:lnTo>
                    <a:pt x="132275" y="166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67767" y="2988579"/>
              <a:ext cx="147401" cy="187589"/>
            </a:xfrm>
            <a:custGeom>
              <a:avLst/>
              <a:gdLst/>
              <a:ahLst/>
              <a:cxnLst/>
              <a:rect l="0" t="0" r="0" b="0"/>
              <a:pathLst>
                <a:path w="147401" h="187589">
                  <a:moveTo>
                    <a:pt x="0" y="84228"/>
                  </a:moveTo>
                  <a:lnTo>
                    <a:pt x="3001" y="93097"/>
                  </a:lnTo>
                  <a:lnTo>
                    <a:pt x="6424" y="102084"/>
                  </a:lnTo>
                  <a:lnTo>
                    <a:pt x="10615" y="112074"/>
                  </a:lnTo>
                  <a:lnTo>
                    <a:pt x="15343" y="122882"/>
                  </a:lnTo>
                  <a:lnTo>
                    <a:pt x="20176" y="134045"/>
                  </a:lnTo>
                  <a:lnTo>
                    <a:pt x="24853" y="145251"/>
                  </a:lnTo>
                  <a:lnTo>
                    <a:pt x="29289" y="156363"/>
                  </a:lnTo>
                  <a:lnTo>
                    <a:pt x="33491" y="167347"/>
                  </a:lnTo>
                  <a:lnTo>
                    <a:pt x="37475" y="178135"/>
                  </a:lnTo>
                  <a:lnTo>
                    <a:pt x="40450" y="186017"/>
                  </a:lnTo>
                  <a:lnTo>
                    <a:pt x="41412" y="187588"/>
                  </a:lnTo>
                  <a:lnTo>
                    <a:pt x="40743" y="183887"/>
                  </a:lnTo>
                  <a:lnTo>
                    <a:pt x="39178" y="176599"/>
                  </a:lnTo>
                  <a:lnTo>
                    <a:pt x="37428" y="166969"/>
                  </a:lnTo>
                  <a:lnTo>
                    <a:pt x="35876" y="155818"/>
                  </a:lnTo>
                  <a:lnTo>
                    <a:pt x="34643" y="143679"/>
                  </a:lnTo>
                  <a:lnTo>
                    <a:pt x="33721" y="130894"/>
                  </a:lnTo>
                  <a:lnTo>
                    <a:pt x="33062" y="117689"/>
                  </a:lnTo>
                  <a:lnTo>
                    <a:pt x="32768" y="104374"/>
                  </a:lnTo>
                  <a:lnTo>
                    <a:pt x="33093" y="91348"/>
                  </a:lnTo>
                  <a:lnTo>
                    <a:pt x="34129" y="78811"/>
                  </a:lnTo>
                  <a:lnTo>
                    <a:pt x="35977" y="66932"/>
                  </a:lnTo>
                  <a:lnTo>
                    <a:pt x="38821" y="55946"/>
                  </a:lnTo>
                  <a:lnTo>
                    <a:pt x="42670" y="45894"/>
                  </a:lnTo>
                  <a:lnTo>
                    <a:pt x="47713" y="36820"/>
                  </a:lnTo>
                  <a:lnTo>
                    <a:pt x="54380" y="28863"/>
                  </a:lnTo>
                  <a:lnTo>
                    <a:pt x="62757" y="21994"/>
                  </a:lnTo>
                  <a:lnTo>
                    <a:pt x="72635" y="16210"/>
                  </a:lnTo>
                  <a:lnTo>
                    <a:pt x="83708" y="11615"/>
                  </a:lnTo>
                  <a:lnTo>
                    <a:pt x="95654" y="8151"/>
                  </a:lnTo>
                  <a:lnTo>
                    <a:pt x="107618" y="5633"/>
                  </a:lnTo>
                  <a:lnTo>
                    <a:pt x="119384" y="3577"/>
                  </a:lnTo>
                  <a:lnTo>
                    <a:pt x="131981" y="1803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51330" y="3000607"/>
              <a:ext cx="111236" cy="198543"/>
            </a:xfrm>
            <a:custGeom>
              <a:avLst/>
              <a:gdLst/>
              <a:ahLst/>
              <a:cxnLst/>
              <a:rect l="0" t="0" r="0" b="0"/>
              <a:pathLst>
                <a:path w="111236" h="198543">
                  <a:moveTo>
                    <a:pt x="5950" y="72200"/>
                  </a:moveTo>
                  <a:lnTo>
                    <a:pt x="11952" y="77934"/>
                  </a:lnTo>
                  <a:lnTo>
                    <a:pt x="18797" y="82218"/>
                  </a:lnTo>
                  <a:lnTo>
                    <a:pt x="27185" y="85419"/>
                  </a:lnTo>
                  <a:lnTo>
                    <a:pt x="36812" y="87607"/>
                  </a:lnTo>
                  <a:lnTo>
                    <a:pt x="47127" y="88657"/>
                  </a:lnTo>
                  <a:lnTo>
                    <a:pt x="57730" y="88589"/>
                  </a:lnTo>
                  <a:lnTo>
                    <a:pt x="68255" y="87247"/>
                  </a:lnTo>
                  <a:lnTo>
                    <a:pt x="78307" y="84222"/>
                  </a:lnTo>
                  <a:lnTo>
                    <a:pt x="87712" y="79446"/>
                  </a:lnTo>
                  <a:lnTo>
                    <a:pt x="96008" y="73138"/>
                  </a:lnTo>
                  <a:lnTo>
                    <a:pt x="102375" y="65617"/>
                  </a:lnTo>
                  <a:lnTo>
                    <a:pt x="106541" y="57194"/>
                  </a:lnTo>
                  <a:lnTo>
                    <a:pt x="108541" y="48286"/>
                  </a:lnTo>
                  <a:lnTo>
                    <a:pt x="108455" y="39395"/>
                  </a:lnTo>
                  <a:lnTo>
                    <a:pt x="106542" y="30795"/>
                  </a:lnTo>
                  <a:lnTo>
                    <a:pt x="103007" y="22718"/>
                  </a:lnTo>
                  <a:lnTo>
                    <a:pt x="97901" y="15438"/>
                  </a:lnTo>
                  <a:lnTo>
                    <a:pt x="91399" y="9038"/>
                  </a:lnTo>
                  <a:lnTo>
                    <a:pt x="83765" y="3909"/>
                  </a:lnTo>
                  <a:lnTo>
                    <a:pt x="75271" y="818"/>
                  </a:lnTo>
                  <a:lnTo>
                    <a:pt x="66156" y="0"/>
                  </a:lnTo>
                  <a:lnTo>
                    <a:pt x="56765" y="1231"/>
                  </a:lnTo>
                  <a:lnTo>
                    <a:pt x="47541" y="4108"/>
                  </a:lnTo>
                  <a:lnTo>
                    <a:pt x="38714" y="8234"/>
                  </a:lnTo>
                  <a:lnTo>
                    <a:pt x="30483" y="13595"/>
                  </a:lnTo>
                  <a:lnTo>
                    <a:pt x="23100" y="20540"/>
                  </a:lnTo>
                  <a:lnTo>
                    <a:pt x="16619" y="29140"/>
                  </a:lnTo>
                  <a:lnTo>
                    <a:pt x="11098" y="39354"/>
                  </a:lnTo>
                  <a:lnTo>
                    <a:pt x="6679" y="51191"/>
                  </a:lnTo>
                  <a:lnTo>
                    <a:pt x="3339" y="64482"/>
                  </a:lnTo>
                  <a:lnTo>
                    <a:pt x="1077" y="78627"/>
                  </a:lnTo>
                  <a:lnTo>
                    <a:pt x="0" y="92728"/>
                  </a:lnTo>
                  <a:lnTo>
                    <a:pt x="52" y="106279"/>
                  </a:lnTo>
                  <a:lnTo>
                    <a:pt x="1052" y="119155"/>
                  </a:lnTo>
                  <a:lnTo>
                    <a:pt x="2785" y="131416"/>
                  </a:lnTo>
                  <a:lnTo>
                    <a:pt x="5069" y="143173"/>
                  </a:lnTo>
                  <a:lnTo>
                    <a:pt x="8075" y="154222"/>
                  </a:lnTo>
                  <a:lnTo>
                    <a:pt x="12303" y="164051"/>
                  </a:lnTo>
                  <a:lnTo>
                    <a:pt x="17932" y="172477"/>
                  </a:lnTo>
                  <a:lnTo>
                    <a:pt x="25002" y="179459"/>
                  </a:lnTo>
                  <a:lnTo>
                    <a:pt x="33575" y="184933"/>
                  </a:lnTo>
                  <a:lnTo>
                    <a:pt x="43522" y="189022"/>
                  </a:lnTo>
                  <a:lnTo>
                    <a:pt x="54369" y="191979"/>
                  </a:lnTo>
                  <a:lnTo>
                    <a:pt x="66671" y="194383"/>
                  </a:lnTo>
                  <a:lnTo>
                    <a:pt x="83742" y="196450"/>
                  </a:lnTo>
                  <a:lnTo>
                    <a:pt x="111235" y="198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67850" y="3199149"/>
              <a:ext cx="52985" cy="136872"/>
            </a:xfrm>
            <a:custGeom>
              <a:avLst/>
              <a:gdLst/>
              <a:ahLst/>
              <a:cxnLst/>
              <a:rect l="0" t="0" r="0" b="0"/>
              <a:pathLst>
                <a:path w="52985" h="136872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35"/>
                  </a:lnTo>
                  <a:lnTo>
                    <a:pt x="23134" y="27176"/>
                  </a:lnTo>
                  <a:lnTo>
                    <a:pt x="28816" y="35822"/>
                  </a:lnTo>
                  <a:lnTo>
                    <a:pt x="34091" y="45017"/>
                  </a:lnTo>
                  <a:lnTo>
                    <a:pt x="38942" y="54616"/>
                  </a:lnTo>
                  <a:lnTo>
                    <a:pt x="43428" y="64506"/>
                  </a:lnTo>
                  <a:lnTo>
                    <a:pt x="47615" y="74594"/>
                  </a:lnTo>
                  <a:lnTo>
                    <a:pt x="51088" y="84655"/>
                  </a:lnTo>
                  <a:lnTo>
                    <a:pt x="52984" y="94336"/>
                  </a:lnTo>
                  <a:lnTo>
                    <a:pt x="52964" y="103468"/>
                  </a:lnTo>
                  <a:lnTo>
                    <a:pt x="51280" y="111764"/>
                  </a:lnTo>
                  <a:lnTo>
                    <a:pt x="48243" y="119541"/>
                  </a:lnTo>
                  <a:lnTo>
                    <a:pt x="42465" y="127483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41591" y="2809595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80" y="72344"/>
                  </a:lnTo>
                  <a:lnTo>
                    <a:pt x="3905" y="85869"/>
                  </a:lnTo>
                  <a:lnTo>
                    <a:pt x="6201" y="100082"/>
                  </a:lnTo>
                  <a:lnTo>
                    <a:pt x="8858" y="115046"/>
                  </a:lnTo>
                  <a:lnTo>
                    <a:pt x="11776" y="130518"/>
                  </a:lnTo>
                  <a:lnTo>
                    <a:pt x="14880" y="146056"/>
                  </a:lnTo>
                  <a:lnTo>
                    <a:pt x="18109" y="161397"/>
                  </a:lnTo>
                  <a:lnTo>
                    <a:pt x="21260" y="176462"/>
                  </a:lnTo>
                  <a:lnTo>
                    <a:pt x="23996" y="191263"/>
                  </a:lnTo>
                  <a:lnTo>
                    <a:pt x="26172" y="205849"/>
                  </a:lnTo>
                  <a:lnTo>
                    <a:pt x="27972" y="220272"/>
                  </a:lnTo>
                  <a:lnTo>
                    <a:pt x="29796" y="234576"/>
                  </a:lnTo>
                  <a:lnTo>
                    <a:pt x="31873" y="248797"/>
                  </a:lnTo>
                  <a:lnTo>
                    <a:pt x="34100" y="262958"/>
                  </a:lnTo>
                  <a:lnTo>
                    <a:pt x="36142" y="277080"/>
                  </a:lnTo>
                  <a:lnTo>
                    <a:pt x="37811" y="291081"/>
                  </a:lnTo>
                  <a:lnTo>
                    <a:pt x="39020" y="301688"/>
                  </a:lnTo>
                  <a:lnTo>
                    <a:pt x="39504" y="305056"/>
                  </a:lnTo>
                  <a:lnTo>
                    <a:pt x="39000" y="302885"/>
                  </a:lnTo>
                  <a:lnTo>
                    <a:pt x="37787" y="297163"/>
                  </a:lnTo>
                  <a:lnTo>
                    <a:pt x="36388" y="288981"/>
                  </a:lnTo>
                  <a:lnTo>
                    <a:pt x="35132" y="279034"/>
                  </a:lnTo>
                  <a:lnTo>
                    <a:pt x="34294" y="267988"/>
                  </a:lnTo>
                  <a:lnTo>
                    <a:pt x="34183" y="256527"/>
                  </a:lnTo>
                  <a:lnTo>
                    <a:pt x="34892" y="245052"/>
                  </a:lnTo>
                  <a:lnTo>
                    <a:pt x="36503" y="233726"/>
                  </a:lnTo>
                  <a:lnTo>
                    <a:pt x="39179" y="222580"/>
                  </a:lnTo>
                  <a:lnTo>
                    <a:pt x="42914" y="211608"/>
                  </a:lnTo>
                  <a:lnTo>
                    <a:pt x="47878" y="201102"/>
                  </a:lnTo>
                  <a:lnTo>
                    <a:pt x="54491" y="191645"/>
                  </a:lnTo>
                  <a:lnTo>
                    <a:pt x="62826" y="183477"/>
                  </a:lnTo>
                  <a:lnTo>
                    <a:pt x="72507" y="176839"/>
                  </a:lnTo>
                  <a:lnTo>
                    <a:pt x="82915" y="172128"/>
                  </a:lnTo>
                  <a:lnTo>
                    <a:pt x="93611" y="169379"/>
                  </a:lnTo>
                  <a:lnTo>
                    <a:pt x="104215" y="168651"/>
                  </a:lnTo>
                  <a:lnTo>
                    <a:pt x="114326" y="170199"/>
                  </a:lnTo>
                  <a:lnTo>
                    <a:pt x="123786" y="173943"/>
                  </a:lnTo>
                  <a:lnTo>
                    <a:pt x="132457" y="179538"/>
                  </a:lnTo>
                  <a:lnTo>
                    <a:pt x="140143" y="186573"/>
                  </a:lnTo>
                  <a:lnTo>
                    <a:pt x="146836" y="194671"/>
                  </a:lnTo>
                  <a:lnTo>
                    <a:pt x="152670" y="203529"/>
                  </a:lnTo>
                  <a:lnTo>
                    <a:pt x="157832" y="212919"/>
                  </a:lnTo>
                  <a:lnTo>
                    <a:pt x="162489" y="222681"/>
                  </a:lnTo>
                  <a:lnTo>
                    <a:pt x="166619" y="232862"/>
                  </a:lnTo>
                  <a:lnTo>
                    <a:pt x="170022" y="243689"/>
                  </a:lnTo>
                  <a:lnTo>
                    <a:pt x="172645" y="255227"/>
                  </a:lnTo>
                  <a:lnTo>
                    <a:pt x="174581" y="267181"/>
                  </a:lnTo>
                  <a:lnTo>
                    <a:pt x="176172" y="280363"/>
                  </a:lnTo>
                  <a:lnTo>
                    <a:pt x="177561" y="298168"/>
                  </a:lnTo>
                  <a:lnTo>
                    <a:pt x="1789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71036" y="2994579"/>
              <a:ext cx="170639" cy="172986"/>
            </a:xfrm>
            <a:custGeom>
              <a:avLst/>
              <a:gdLst/>
              <a:ahLst/>
              <a:cxnLst/>
              <a:rect l="0" t="0" r="0" b="0"/>
              <a:pathLst>
                <a:path w="170639" h="172986">
                  <a:moveTo>
                    <a:pt x="96939" y="67700"/>
                  </a:moveTo>
                  <a:lnTo>
                    <a:pt x="99671" y="58898"/>
                  </a:lnTo>
                  <a:lnTo>
                    <a:pt x="100533" y="50552"/>
                  </a:lnTo>
                  <a:lnTo>
                    <a:pt x="99543" y="41858"/>
                  </a:lnTo>
                  <a:lnTo>
                    <a:pt x="97004" y="32910"/>
                  </a:lnTo>
                  <a:lnTo>
                    <a:pt x="93220" y="24063"/>
                  </a:lnTo>
                  <a:lnTo>
                    <a:pt x="88480" y="15542"/>
                  </a:lnTo>
                  <a:lnTo>
                    <a:pt x="82874" y="8045"/>
                  </a:lnTo>
                  <a:lnTo>
                    <a:pt x="76296" y="2761"/>
                  </a:lnTo>
                  <a:lnTo>
                    <a:pt x="68770" y="144"/>
                  </a:lnTo>
                  <a:lnTo>
                    <a:pt x="60601" y="0"/>
                  </a:lnTo>
                  <a:lnTo>
                    <a:pt x="52271" y="1873"/>
                  </a:lnTo>
                  <a:lnTo>
                    <a:pt x="44082" y="5286"/>
                  </a:lnTo>
                  <a:lnTo>
                    <a:pt x="36295" y="10150"/>
                  </a:lnTo>
                  <a:lnTo>
                    <a:pt x="29219" y="16754"/>
                  </a:lnTo>
                  <a:lnTo>
                    <a:pt x="22943" y="25115"/>
                  </a:lnTo>
                  <a:lnTo>
                    <a:pt x="17390" y="34999"/>
                  </a:lnTo>
                  <a:lnTo>
                    <a:pt x="12419" y="46082"/>
                  </a:lnTo>
                  <a:lnTo>
                    <a:pt x="7894" y="58052"/>
                  </a:lnTo>
                  <a:lnTo>
                    <a:pt x="4023" y="70497"/>
                  </a:lnTo>
                  <a:lnTo>
                    <a:pt x="1327" y="82917"/>
                  </a:lnTo>
                  <a:lnTo>
                    <a:pt x="0" y="95044"/>
                  </a:lnTo>
                  <a:lnTo>
                    <a:pt x="92" y="106813"/>
                  </a:lnTo>
                  <a:lnTo>
                    <a:pt x="1675" y="118256"/>
                  </a:lnTo>
                  <a:lnTo>
                    <a:pt x="4635" y="129419"/>
                  </a:lnTo>
                  <a:lnTo>
                    <a:pt x="8893" y="139713"/>
                  </a:lnTo>
                  <a:lnTo>
                    <a:pt x="14493" y="147964"/>
                  </a:lnTo>
                  <a:lnTo>
                    <a:pt x="21326" y="153686"/>
                  </a:lnTo>
                  <a:lnTo>
                    <a:pt x="29014" y="156712"/>
                  </a:lnTo>
                  <a:lnTo>
                    <a:pt x="37011" y="156857"/>
                  </a:lnTo>
                  <a:lnTo>
                    <a:pt x="44980" y="154317"/>
                  </a:lnTo>
                  <a:lnTo>
                    <a:pt x="52787" y="149393"/>
                  </a:lnTo>
                  <a:lnTo>
                    <a:pt x="60409" y="142291"/>
                  </a:lnTo>
                  <a:lnTo>
                    <a:pt x="67859" y="133338"/>
                  </a:lnTo>
                  <a:lnTo>
                    <a:pt x="74846" y="122925"/>
                  </a:lnTo>
                  <a:lnTo>
                    <a:pt x="80786" y="111421"/>
                  </a:lnTo>
                  <a:lnTo>
                    <a:pt x="85465" y="99162"/>
                  </a:lnTo>
                  <a:lnTo>
                    <a:pt x="89531" y="87547"/>
                  </a:lnTo>
                  <a:lnTo>
                    <a:pt x="94061" y="80154"/>
                  </a:lnTo>
                  <a:lnTo>
                    <a:pt x="98881" y="78875"/>
                  </a:lnTo>
                  <a:lnTo>
                    <a:pt x="103279" y="81869"/>
                  </a:lnTo>
                  <a:lnTo>
                    <a:pt x="107242" y="87534"/>
                  </a:lnTo>
                  <a:lnTo>
                    <a:pt x="110950" y="94894"/>
                  </a:lnTo>
                  <a:lnTo>
                    <a:pt x="114536" y="103339"/>
                  </a:lnTo>
                  <a:lnTo>
                    <a:pt x="118235" y="112327"/>
                  </a:lnTo>
                  <a:lnTo>
                    <a:pt x="122388" y="121302"/>
                  </a:lnTo>
                  <a:lnTo>
                    <a:pt x="127140" y="129974"/>
                  </a:lnTo>
                  <a:lnTo>
                    <a:pt x="132542" y="138163"/>
                  </a:lnTo>
                  <a:lnTo>
                    <a:pt x="139386" y="146604"/>
                  </a:lnTo>
                  <a:lnTo>
                    <a:pt x="150510" y="157154"/>
                  </a:lnTo>
                  <a:lnTo>
                    <a:pt x="170638" y="172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41674" y="2978051"/>
              <a:ext cx="147400" cy="198752"/>
            </a:xfrm>
            <a:custGeom>
              <a:avLst/>
              <a:gdLst/>
              <a:ahLst/>
              <a:cxnLst/>
              <a:rect l="0" t="0" r="0" b="0"/>
              <a:pathLst>
                <a:path w="147400" h="19875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51"/>
                  </a:lnTo>
                  <a:lnTo>
                    <a:pt x="11656" y="35145"/>
                  </a:lnTo>
                  <a:lnTo>
                    <a:pt x="14822" y="45288"/>
                  </a:lnTo>
                  <a:lnTo>
                    <a:pt x="18090" y="56329"/>
                  </a:lnTo>
                  <a:lnTo>
                    <a:pt x="21600" y="67996"/>
                  </a:lnTo>
                  <a:lnTo>
                    <a:pt x="25640" y="79818"/>
                  </a:lnTo>
                  <a:lnTo>
                    <a:pt x="30317" y="91507"/>
                  </a:lnTo>
                  <a:lnTo>
                    <a:pt x="35425" y="102964"/>
                  </a:lnTo>
                  <a:lnTo>
                    <a:pt x="40546" y="114189"/>
                  </a:lnTo>
                  <a:lnTo>
                    <a:pt x="45433" y="125221"/>
                  </a:lnTo>
                  <a:lnTo>
                    <a:pt x="50018" y="136105"/>
                  </a:lnTo>
                  <a:lnTo>
                    <a:pt x="54325" y="146879"/>
                  </a:lnTo>
                  <a:lnTo>
                    <a:pt x="58409" y="157572"/>
                  </a:lnTo>
                  <a:lnTo>
                    <a:pt x="62492" y="168042"/>
                  </a:lnTo>
                  <a:lnTo>
                    <a:pt x="66926" y="178000"/>
                  </a:lnTo>
                  <a:lnTo>
                    <a:pt x="71891" y="187296"/>
                  </a:lnTo>
                  <a:lnTo>
                    <a:pt x="77835" y="194840"/>
                  </a:lnTo>
                  <a:lnTo>
                    <a:pt x="84460" y="198751"/>
                  </a:lnTo>
                  <a:lnTo>
                    <a:pt x="90247" y="198524"/>
                  </a:lnTo>
                  <a:lnTo>
                    <a:pt x="94716" y="194617"/>
                  </a:lnTo>
                  <a:lnTo>
                    <a:pt x="97982" y="187791"/>
                  </a:lnTo>
                  <a:lnTo>
                    <a:pt x="100463" y="178787"/>
                  </a:lnTo>
                  <a:lnTo>
                    <a:pt x="102715" y="168217"/>
                  </a:lnTo>
                  <a:lnTo>
                    <a:pt x="105070" y="156549"/>
                  </a:lnTo>
                  <a:lnTo>
                    <a:pt x="107645" y="144289"/>
                  </a:lnTo>
                  <a:lnTo>
                    <a:pt x="110449" y="131982"/>
                  </a:lnTo>
                  <a:lnTo>
                    <a:pt x="113447" y="119921"/>
                  </a:lnTo>
                  <a:lnTo>
                    <a:pt x="116596" y="108025"/>
                  </a:lnTo>
                  <a:lnTo>
                    <a:pt x="119854" y="95963"/>
                  </a:lnTo>
                  <a:lnTo>
                    <a:pt x="123192" y="83551"/>
                  </a:lnTo>
                  <a:lnTo>
                    <a:pt x="126584" y="70925"/>
                  </a:lnTo>
                  <a:lnTo>
                    <a:pt x="130014" y="58441"/>
                  </a:lnTo>
                  <a:lnTo>
                    <a:pt x="133466" y="46314"/>
                  </a:lnTo>
                  <a:lnTo>
                    <a:pt x="136779" y="35029"/>
                  </a:lnTo>
                  <a:lnTo>
                    <a:pt x="139975" y="24314"/>
                  </a:lnTo>
                  <a:lnTo>
                    <a:pt x="143336" y="132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13904" y="2980808"/>
              <a:ext cx="133098" cy="209708"/>
            </a:xfrm>
            <a:custGeom>
              <a:avLst/>
              <a:gdLst/>
              <a:ahLst/>
              <a:cxnLst/>
              <a:rect l="0" t="0" r="0" b="0"/>
              <a:pathLst>
                <a:path w="133098" h="209708">
                  <a:moveTo>
                    <a:pt x="17283" y="60414"/>
                  </a:moveTo>
                  <a:lnTo>
                    <a:pt x="20351" y="69081"/>
                  </a:lnTo>
                  <a:lnTo>
                    <a:pt x="24413" y="76147"/>
                  </a:lnTo>
                  <a:lnTo>
                    <a:pt x="29907" y="82244"/>
                  </a:lnTo>
                  <a:lnTo>
                    <a:pt x="36666" y="87300"/>
                  </a:lnTo>
                  <a:lnTo>
                    <a:pt x="44464" y="90865"/>
                  </a:lnTo>
                  <a:lnTo>
                    <a:pt x="53057" y="92809"/>
                  </a:lnTo>
                  <a:lnTo>
                    <a:pt x="62069" y="92979"/>
                  </a:lnTo>
                  <a:lnTo>
                    <a:pt x="71027" y="91049"/>
                  </a:lnTo>
                  <a:lnTo>
                    <a:pt x="79667" y="87046"/>
                  </a:lnTo>
                  <a:lnTo>
                    <a:pt x="87772" y="81274"/>
                  </a:lnTo>
                  <a:lnTo>
                    <a:pt x="95069" y="74121"/>
                  </a:lnTo>
                  <a:lnTo>
                    <a:pt x="101486" y="65944"/>
                  </a:lnTo>
                  <a:lnTo>
                    <a:pt x="106795" y="57033"/>
                  </a:lnTo>
                  <a:lnTo>
                    <a:pt x="110539" y="47608"/>
                  </a:lnTo>
                  <a:lnTo>
                    <a:pt x="112604" y="37836"/>
                  </a:lnTo>
                  <a:lnTo>
                    <a:pt x="112855" y="28157"/>
                  </a:lnTo>
                  <a:lnTo>
                    <a:pt x="110979" y="19264"/>
                  </a:lnTo>
                  <a:lnTo>
                    <a:pt x="107018" y="11483"/>
                  </a:lnTo>
                  <a:lnTo>
                    <a:pt x="101443" y="5277"/>
                  </a:lnTo>
                  <a:lnTo>
                    <a:pt x="94954" y="1389"/>
                  </a:lnTo>
                  <a:lnTo>
                    <a:pt x="88041" y="0"/>
                  </a:lnTo>
                  <a:lnTo>
                    <a:pt x="80963" y="830"/>
                  </a:lnTo>
                  <a:lnTo>
                    <a:pt x="73840" y="3431"/>
                  </a:lnTo>
                  <a:lnTo>
                    <a:pt x="66718" y="7359"/>
                  </a:lnTo>
                  <a:lnTo>
                    <a:pt x="59614" y="12245"/>
                  </a:lnTo>
                  <a:lnTo>
                    <a:pt x="52531" y="17807"/>
                  </a:lnTo>
                  <a:lnTo>
                    <a:pt x="45469" y="23842"/>
                  </a:lnTo>
                  <a:lnTo>
                    <a:pt x="38589" y="30366"/>
                  </a:lnTo>
                  <a:lnTo>
                    <a:pt x="32196" y="37584"/>
                  </a:lnTo>
                  <a:lnTo>
                    <a:pt x="26414" y="45555"/>
                  </a:lnTo>
                  <a:lnTo>
                    <a:pt x="21209" y="54197"/>
                  </a:lnTo>
                  <a:lnTo>
                    <a:pt x="16480" y="63377"/>
                  </a:lnTo>
                  <a:lnTo>
                    <a:pt x="12117" y="72966"/>
                  </a:lnTo>
                  <a:lnTo>
                    <a:pt x="8185" y="83016"/>
                  </a:lnTo>
                  <a:lnTo>
                    <a:pt x="4918" y="93747"/>
                  </a:lnTo>
                  <a:lnTo>
                    <a:pt x="2389" y="105227"/>
                  </a:lnTo>
                  <a:lnTo>
                    <a:pt x="690" y="117377"/>
                  </a:lnTo>
                  <a:lnTo>
                    <a:pt x="0" y="130064"/>
                  </a:lnTo>
                  <a:lnTo>
                    <a:pt x="319" y="143148"/>
                  </a:lnTo>
                  <a:lnTo>
                    <a:pt x="1669" y="156187"/>
                  </a:lnTo>
                  <a:lnTo>
                    <a:pt x="4172" y="168482"/>
                  </a:lnTo>
                  <a:lnTo>
                    <a:pt x="7789" y="179701"/>
                  </a:lnTo>
                  <a:lnTo>
                    <a:pt x="12675" y="189538"/>
                  </a:lnTo>
                  <a:lnTo>
                    <a:pt x="19236" y="197548"/>
                  </a:lnTo>
                  <a:lnTo>
                    <a:pt x="27536" y="203666"/>
                  </a:lnTo>
                  <a:lnTo>
                    <a:pt x="37194" y="207809"/>
                  </a:lnTo>
                  <a:lnTo>
                    <a:pt x="47586" y="209707"/>
                  </a:lnTo>
                  <a:lnTo>
                    <a:pt x="58277" y="209430"/>
                  </a:lnTo>
                  <a:lnTo>
                    <a:pt x="69046" y="207316"/>
                  </a:lnTo>
                  <a:lnTo>
                    <a:pt x="79802" y="203771"/>
                  </a:lnTo>
                  <a:lnTo>
                    <a:pt x="90502" y="199180"/>
                  </a:lnTo>
                  <a:lnTo>
                    <a:pt x="100688" y="194147"/>
                  </a:lnTo>
                  <a:lnTo>
                    <a:pt x="110480" y="189013"/>
                  </a:lnTo>
                  <a:lnTo>
                    <a:pt x="120735" y="183334"/>
                  </a:lnTo>
                  <a:lnTo>
                    <a:pt x="133097" y="176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57571" y="2820123"/>
              <a:ext cx="179937" cy="321317"/>
            </a:xfrm>
            <a:custGeom>
              <a:avLst/>
              <a:gdLst/>
              <a:ahLst/>
              <a:cxnLst/>
              <a:rect l="0" t="0" r="0" b="0"/>
              <a:pathLst>
                <a:path w="179937" h="32131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10"/>
                  </a:lnTo>
                  <a:lnTo>
                    <a:pt x="2083" y="74405"/>
                  </a:lnTo>
                  <a:lnTo>
                    <a:pt x="4082" y="89064"/>
                  </a:lnTo>
                  <a:lnTo>
                    <a:pt x="7027" y="102981"/>
                  </a:lnTo>
                  <a:lnTo>
                    <a:pt x="10927" y="115606"/>
                  </a:lnTo>
                  <a:lnTo>
                    <a:pt x="15324" y="127385"/>
                  </a:lnTo>
                  <a:lnTo>
                    <a:pt x="19429" y="139436"/>
                  </a:lnTo>
                  <a:lnTo>
                    <a:pt x="22817" y="152400"/>
                  </a:lnTo>
                  <a:lnTo>
                    <a:pt x="25580" y="166416"/>
                  </a:lnTo>
                  <a:lnTo>
                    <a:pt x="28124" y="181369"/>
                  </a:lnTo>
                  <a:lnTo>
                    <a:pt x="30720" y="197063"/>
                  </a:lnTo>
                  <a:lnTo>
                    <a:pt x="33313" y="213147"/>
                  </a:lnTo>
                  <a:lnTo>
                    <a:pt x="35608" y="229156"/>
                  </a:lnTo>
                  <a:lnTo>
                    <a:pt x="37447" y="244838"/>
                  </a:lnTo>
                  <a:lnTo>
                    <a:pt x="38666" y="259975"/>
                  </a:lnTo>
                  <a:lnTo>
                    <a:pt x="39028" y="274300"/>
                  </a:lnTo>
                  <a:lnTo>
                    <a:pt x="38486" y="287684"/>
                  </a:lnTo>
                  <a:lnTo>
                    <a:pt x="37106" y="297867"/>
                  </a:lnTo>
                  <a:lnTo>
                    <a:pt x="35540" y="301701"/>
                  </a:lnTo>
                  <a:lnTo>
                    <a:pt x="34836" y="299739"/>
                  </a:lnTo>
                  <a:lnTo>
                    <a:pt x="35200" y="293638"/>
                  </a:lnTo>
                  <a:lnTo>
                    <a:pt x="36465" y="284790"/>
                  </a:lnTo>
                  <a:lnTo>
                    <a:pt x="38411" y="274153"/>
                  </a:lnTo>
                  <a:lnTo>
                    <a:pt x="40850" y="262359"/>
                  </a:lnTo>
                  <a:lnTo>
                    <a:pt x="43800" y="250140"/>
                  </a:lnTo>
                  <a:lnTo>
                    <a:pt x="47462" y="238373"/>
                  </a:lnTo>
                  <a:lnTo>
                    <a:pt x="51891" y="227483"/>
                  </a:lnTo>
                  <a:lnTo>
                    <a:pt x="57001" y="217351"/>
                  </a:lnTo>
                  <a:lnTo>
                    <a:pt x="62656" y="207542"/>
                  </a:lnTo>
                  <a:lnTo>
                    <a:pt x="68725" y="197771"/>
                  </a:lnTo>
                  <a:lnTo>
                    <a:pt x="75259" y="188561"/>
                  </a:lnTo>
                  <a:lnTo>
                    <a:pt x="82476" y="181113"/>
                  </a:lnTo>
                  <a:lnTo>
                    <a:pt x="90442" y="175960"/>
                  </a:lnTo>
                  <a:lnTo>
                    <a:pt x="99081" y="173162"/>
                  </a:lnTo>
                  <a:lnTo>
                    <a:pt x="108258" y="172647"/>
                  </a:lnTo>
                  <a:lnTo>
                    <a:pt x="117835" y="174119"/>
                  </a:lnTo>
                  <a:lnTo>
                    <a:pt x="127537" y="177174"/>
                  </a:lnTo>
                  <a:lnTo>
                    <a:pt x="136970" y="181417"/>
                  </a:lnTo>
                  <a:lnTo>
                    <a:pt x="145937" y="186529"/>
                  </a:lnTo>
                  <a:lnTo>
                    <a:pt x="154263" y="192583"/>
                  </a:lnTo>
                  <a:lnTo>
                    <a:pt x="161708" y="200010"/>
                  </a:lnTo>
                  <a:lnTo>
                    <a:pt x="168226" y="208929"/>
                  </a:lnTo>
                  <a:lnTo>
                    <a:pt x="173603" y="219022"/>
                  </a:lnTo>
                  <a:lnTo>
                    <a:pt x="177392" y="229714"/>
                  </a:lnTo>
                  <a:lnTo>
                    <a:pt x="179492" y="240610"/>
                  </a:lnTo>
                  <a:lnTo>
                    <a:pt x="179936" y="251518"/>
                  </a:lnTo>
                  <a:lnTo>
                    <a:pt x="178723" y="262369"/>
                  </a:lnTo>
                  <a:lnTo>
                    <a:pt x="176014" y="273136"/>
                  </a:lnTo>
                  <a:lnTo>
                    <a:pt x="171925" y="283502"/>
                  </a:lnTo>
                  <a:lnTo>
                    <a:pt x="166441" y="292863"/>
                  </a:lnTo>
                  <a:lnTo>
                    <a:pt x="159675" y="300971"/>
                  </a:lnTo>
                  <a:lnTo>
                    <a:pt x="151694" y="307738"/>
                  </a:lnTo>
                  <a:lnTo>
                    <a:pt x="142433" y="313068"/>
                  </a:lnTo>
                  <a:lnTo>
                    <a:pt x="131986" y="317055"/>
                  </a:lnTo>
                  <a:lnTo>
                    <a:pt x="120717" y="319769"/>
                  </a:lnTo>
                  <a:lnTo>
                    <a:pt x="109161" y="321156"/>
                  </a:lnTo>
                  <a:lnTo>
                    <a:pt x="97659" y="321316"/>
                  </a:lnTo>
                  <a:lnTo>
                    <a:pt x="86598" y="320424"/>
                  </a:lnTo>
                  <a:lnTo>
                    <a:pt x="75315" y="318463"/>
                  </a:lnTo>
                  <a:lnTo>
                    <a:pt x="61705" y="314144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36555" y="2956448"/>
              <a:ext cx="147400" cy="179531"/>
            </a:xfrm>
            <a:custGeom>
              <a:avLst/>
              <a:gdLst/>
              <a:ahLst/>
              <a:cxnLst/>
              <a:rect l="0" t="0" r="0" b="0"/>
              <a:pathLst>
                <a:path w="147400" h="179531">
                  <a:moveTo>
                    <a:pt x="0" y="95302"/>
                  </a:moveTo>
                  <a:lnTo>
                    <a:pt x="8869" y="98170"/>
                  </a:lnTo>
                  <a:lnTo>
                    <a:pt x="17855" y="100311"/>
                  </a:lnTo>
                  <a:lnTo>
                    <a:pt x="27847" y="101909"/>
                  </a:lnTo>
                  <a:lnTo>
                    <a:pt x="38654" y="102917"/>
                  </a:lnTo>
                  <a:lnTo>
                    <a:pt x="49817" y="103117"/>
                  </a:lnTo>
                  <a:lnTo>
                    <a:pt x="61023" y="102462"/>
                  </a:lnTo>
                  <a:lnTo>
                    <a:pt x="72135" y="101051"/>
                  </a:lnTo>
                  <a:lnTo>
                    <a:pt x="83119" y="99038"/>
                  </a:lnTo>
                  <a:lnTo>
                    <a:pt x="93976" y="96567"/>
                  </a:lnTo>
                  <a:lnTo>
                    <a:pt x="104399" y="93433"/>
                  </a:lnTo>
                  <a:lnTo>
                    <a:pt x="113800" y="89120"/>
                  </a:lnTo>
                  <a:lnTo>
                    <a:pt x="121930" y="83439"/>
                  </a:lnTo>
                  <a:lnTo>
                    <a:pt x="128542" y="76505"/>
                  </a:lnTo>
                  <a:lnTo>
                    <a:pt x="133234" y="68554"/>
                  </a:lnTo>
                  <a:lnTo>
                    <a:pt x="135972" y="59839"/>
                  </a:lnTo>
                  <a:lnTo>
                    <a:pt x="136692" y="50734"/>
                  </a:lnTo>
                  <a:lnTo>
                    <a:pt x="135138" y="41710"/>
                  </a:lnTo>
                  <a:lnTo>
                    <a:pt x="131391" y="33020"/>
                  </a:lnTo>
                  <a:lnTo>
                    <a:pt x="125793" y="24883"/>
                  </a:lnTo>
                  <a:lnTo>
                    <a:pt x="118756" y="17565"/>
                  </a:lnTo>
                  <a:lnTo>
                    <a:pt x="110653" y="11132"/>
                  </a:lnTo>
                  <a:lnTo>
                    <a:pt x="101621" y="5812"/>
                  </a:lnTo>
                  <a:lnTo>
                    <a:pt x="91583" y="2061"/>
                  </a:lnTo>
                  <a:lnTo>
                    <a:pt x="80590" y="0"/>
                  </a:lnTo>
                  <a:lnTo>
                    <a:pt x="69448" y="92"/>
                  </a:lnTo>
                  <a:lnTo>
                    <a:pt x="59565" y="3262"/>
                  </a:lnTo>
                  <a:lnTo>
                    <a:pt x="51628" y="9729"/>
                  </a:lnTo>
                  <a:lnTo>
                    <a:pt x="45640" y="18953"/>
                  </a:lnTo>
                  <a:lnTo>
                    <a:pt x="41299" y="30034"/>
                  </a:lnTo>
                  <a:lnTo>
                    <a:pt x="38235" y="42254"/>
                  </a:lnTo>
                  <a:lnTo>
                    <a:pt x="36276" y="54996"/>
                  </a:lnTo>
                  <a:lnTo>
                    <a:pt x="35461" y="67681"/>
                  </a:lnTo>
                  <a:lnTo>
                    <a:pt x="35723" y="80017"/>
                  </a:lnTo>
                  <a:lnTo>
                    <a:pt x="37046" y="91942"/>
                  </a:lnTo>
                  <a:lnTo>
                    <a:pt x="39537" y="103497"/>
                  </a:lnTo>
                  <a:lnTo>
                    <a:pt x="43140" y="114753"/>
                  </a:lnTo>
                  <a:lnTo>
                    <a:pt x="47679" y="125619"/>
                  </a:lnTo>
                  <a:lnTo>
                    <a:pt x="52943" y="135852"/>
                  </a:lnTo>
                  <a:lnTo>
                    <a:pt x="58750" y="145359"/>
                  </a:lnTo>
                  <a:lnTo>
                    <a:pt x="65277" y="153879"/>
                  </a:lnTo>
                  <a:lnTo>
                    <a:pt x="73021" y="160925"/>
                  </a:lnTo>
                  <a:lnTo>
                    <a:pt x="82150" y="166365"/>
                  </a:lnTo>
                  <a:lnTo>
                    <a:pt x="92312" y="170382"/>
                  </a:lnTo>
                  <a:lnTo>
                    <a:pt x="104014" y="173688"/>
                  </a:lnTo>
                  <a:lnTo>
                    <a:pt x="120522" y="176571"/>
                  </a:lnTo>
                  <a:lnTo>
                    <a:pt x="147399" y="179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21357" y="2980662"/>
              <a:ext cx="120526" cy="159384"/>
            </a:xfrm>
            <a:custGeom>
              <a:avLst/>
              <a:gdLst/>
              <a:ahLst/>
              <a:cxnLst/>
              <a:rect l="0" t="0" r="0" b="0"/>
              <a:pathLst>
                <a:path w="120526" h="159384">
                  <a:moveTo>
                    <a:pt x="4712" y="71088"/>
                  </a:moveTo>
                  <a:lnTo>
                    <a:pt x="13579" y="73956"/>
                  </a:lnTo>
                  <a:lnTo>
                    <a:pt x="22566" y="76097"/>
                  </a:lnTo>
                  <a:lnTo>
                    <a:pt x="32552" y="77691"/>
                  </a:lnTo>
                  <a:lnTo>
                    <a:pt x="43187" y="78526"/>
                  </a:lnTo>
                  <a:lnTo>
                    <a:pt x="53702" y="78078"/>
                  </a:lnTo>
                  <a:lnTo>
                    <a:pt x="63654" y="76164"/>
                  </a:lnTo>
                  <a:lnTo>
                    <a:pt x="72941" y="72755"/>
                  </a:lnTo>
                  <a:lnTo>
                    <a:pt x="81629" y="67798"/>
                  </a:lnTo>
                  <a:lnTo>
                    <a:pt x="89820" y="61426"/>
                  </a:lnTo>
                  <a:lnTo>
                    <a:pt x="96981" y="53894"/>
                  </a:lnTo>
                  <a:lnTo>
                    <a:pt x="101981" y="45477"/>
                  </a:lnTo>
                  <a:lnTo>
                    <a:pt x="104370" y="36421"/>
                  </a:lnTo>
                  <a:lnTo>
                    <a:pt x="104007" y="27242"/>
                  </a:lnTo>
                  <a:lnTo>
                    <a:pt x="100723" y="18693"/>
                  </a:lnTo>
                  <a:lnTo>
                    <a:pt x="94741" y="11146"/>
                  </a:lnTo>
                  <a:lnTo>
                    <a:pt x="86862" y="5098"/>
                  </a:lnTo>
                  <a:lnTo>
                    <a:pt x="78221" y="1317"/>
                  </a:lnTo>
                  <a:lnTo>
                    <a:pt x="69534" y="0"/>
                  </a:lnTo>
                  <a:lnTo>
                    <a:pt x="61098" y="879"/>
                  </a:lnTo>
                  <a:lnTo>
                    <a:pt x="52981" y="3512"/>
                  </a:lnTo>
                  <a:lnTo>
                    <a:pt x="45155" y="7470"/>
                  </a:lnTo>
                  <a:lnTo>
                    <a:pt x="37560" y="12717"/>
                  </a:lnTo>
                  <a:lnTo>
                    <a:pt x="30138" y="19585"/>
                  </a:lnTo>
                  <a:lnTo>
                    <a:pt x="22850" y="28128"/>
                  </a:lnTo>
                  <a:lnTo>
                    <a:pt x="15986" y="38135"/>
                  </a:lnTo>
                  <a:lnTo>
                    <a:pt x="10136" y="49301"/>
                  </a:lnTo>
                  <a:lnTo>
                    <a:pt x="5540" y="61327"/>
                  </a:lnTo>
                  <a:lnTo>
                    <a:pt x="2287" y="73809"/>
                  </a:lnTo>
                  <a:lnTo>
                    <a:pt x="471" y="86254"/>
                  </a:lnTo>
                  <a:lnTo>
                    <a:pt x="0" y="98394"/>
                  </a:lnTo>
                  <a:lnTo>
                    <a:pt x="971" y="110001"/>
                  </a:lnTo>
                  <a:lnTo>
                    <a:pt x="3743" y="120804"/>
                  </a:lnTo>
                  <a:lnTo>
                    <a:pt x="8351" y="130728"/>
                  </a:lnTo>
                  <a:lnTo>
                    <a:pt x="14716" y="139545"/>
                  </a:lnTo>
                  <a:lnTo>
                    <a:pt x="22807" y="146798"/>
                  </a:lnTo>
                  <a:lnTo>
                    <a:pt x="32431" y="152376"/>
                  </a:lnTo>
                  <a:lnTo>
                    <a:pt x="43129" y="156310"/>
                  </a:lnTo>
                  <a:lnTo>
                    <a:pt x="54294" y="158592"/>
                  </a:lnTo>
                  <a:lnTo>
                    <a:pt x="65529" y="159383"/>
                  </a:lnTo>
                  <a:lnTo>
                    <a:pt x="76409" y="158735"/>
                  </a:lnTo>
                  <a:lnTo>
                    <a:pt x="87550" y="156226"/>
                  </a:lnTo>
                  <a:lnTo>
                    <a:pt x="101044" y="149406"/>
                  </a:lnTo>
                  <a:lnTo>
                    <a:pt x="120525" y="134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63397" y="2960183"/>
              <a:ext cx="157470" cy="184480"/>
            </a:xfrm>
            <a:custGeom>
              <a:avLst/>
              <a:gdLst/>
              <a:ahLst/>
              <a:cxnLst/>
              <a:rect l="0" t="0" r="0" b="0"/>
              <a:pathLst>
                <a:path w="157470" h="184480">
                  <a:moveTo>
                    <a:pt x="10070" y="91567"/>
                  </a:moveTo>
                  <a:lnTo>
                    <a:pt x="10070" y="103303"/>
                  </a:lnTo>
                  <a:lnTo>
                    <a:pt x="10070" y="114432"/>
                  </a:lnTo>
                  <a:lnTo>
                    <a:pt x="10070" y="126030"/>
                  </a:lnTo>
                  <a:lnTo>
                    <a:pt x="10070" y="138191"/>
                  </a:lnTo>
                  <a:lnTo>
                    <a:pt x="10070" y="150851"/>
                  </a:lnTo>
                  <a:lnTo>
                    <a:pt x="10058" y="163876"/>
                  </a:lnTo>
                  <a:lnTo>
                    <a:pt x="9602" y="176009"/>
                  </a:lnTo>
                  <a:lnTo>
                    <a:pt x="8047" y="183600"/>
                  </a:lnTo>
                  <a:lnTo>
                    <a:pt x="5843" y="184479"/>
                  </a:lnTo>
                  <a:lnTo>
                    <a:pt x="3933" y="180378"/>
                  </a:lnTo>
                  <a:lnTo>
                    <a:pt x="2531" y="172803"/>
                  </a:lnTo>
                  <a:lnTo>
                    <a:pt x="1558" y="162551"/>
                  </a:lnTo>
                  <a:lnTo>
                    <a:pt x="900" y="150222"/>
                  </a:lnTo>
                  <a:lnTo>
                    <a:pt x="627" y="136337"/>
                  </a:lnTo>
                  <a:lnTo>
                    <a:pt x="975" y="121324"/>
                  </a:lnTo>
                  <a:lnTo>
                    <a:pt x="2012" y="105520"/>
                  </a:lnTo>
                  <a:lnTo>
                    <a:pt x="3185" y="89498"/>
                  </a:lnTo>
                  <a:lnTo>
                    <a:pt x="3447" y="74044"/>
                  </a:lnTo>
                  <a:lnTo>
                    <a:pt x="2306" y="59545"/>
                  </a:lnTo>
                  <a:lnTo>
                    <a:pt x="572" y="46182"/>
                  </a:lnTo>
                  <a:lnTo>
                    <a:pt x="0" y="34118"/>
                  </a:lnTo>
                  <a:lnTo>
                    <a:pt x="1520" y="23311"/>
                  </a:lnTo>
                  <a:lnTo>
                    <a:pt x="5376" y="14052"/>
                  </a:lnTo>
                  <a:lnTo>
                    <a:pt x="11569" y="7028"/>
                  </a:lnTo>
                  <a:lnTo>
                    <a:pt x="19821" y="2417"/>
                  </a:lnTo>
                  <a:lnTo>
                    <a:pt x="29718" y="116"/>
                  </a:lnTo>
                  <a:lnTo>
                    <a:pt x="40854" y="0"/>
                  </a:lnTo>
                  <a:lnTo>
                    <a:pt x="52879" y="1782"/>
                  </a:lnTo>
                  <a:lnTo>
                    <a:pt x="65200" y="5399"/>
                  </a:lnTo>
                  <a:lnTo>
                    <a:pt x="77010" y="11092"/>
                  </a:lnTo>
                  <a:lnTo>
                    <a:pt x="87908" y="18803"/>
                  </a:lnTo>
                  <a:lnTo>
                    <a:pt x="97699" y="28063"/>
                  </a:lnTo>
                  <a:lnTo>
                    <a:pt x="106211" y="38187"/>
                  </a:lnTo>
                  <a:lnTo>
                    <a:pt x="113493" y="48702"/>
                  </a:lnTo>
                  <a:lnTo>
                    <a:pt x="119742" y="59523"/>
                  </a:lnTo>
                  <a:lnTo>
                    <a:pt x="125189" y="70846"/>
                  </a:lnTo>
                  <a:lnTo>
                    <a:pt x="130046" y="82754"/>
                  </a:lnTo>
                  <a:lnTo>
                    <a:pt x="134481" y="95039"/>
                  </a:lnTo>
                  <a:lnTo>
                    <a:pt x="138621" y="107293"/>
                  </a:lnTo>
                  <a:lnTo>
                    <a:pt x="142553" y="119271"/>
                  </a:lnTo>
                  <a:lnTo>
                    <a:pt x="146191" y="130653"/>
                  </a:lnTo>
                  <a:lnTo>
                    <a:pt x="149641" y="142189"/>
                  </a:lnTo>
                  <a:lnTo>
                    <a:pt x="153209" y="156005"/>
                  </a:lnTo>
                  <a:lnTo>
                    <a:pt x="157469" y="175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805094" y="3125450"/>
              <a:ext cx="73987" cy="157928"/>
            </a:xfrm>
            <a:custGeom>
              <a:avLst/>
              <a:gdLst/>
              <a:ahLst/>
              <a:cxnLst/>
              <a:rect l="0" t="0" r="0" b="0"/>
              <a:pathLst>
                <a:path w="73987" h="157928">
                  <a:moveTo>
                    <a:pt x="0" y="0"/>
                  </a:moveTo>
                  <a:lnTo>
                    <a:pt x="5867" y="5867"/>
                  </a:lnTo>
                  <a:lnTo>
                    <a:pt x="11431" y="11432"/>
                  </a:lnTo>
                  <a:lnTo>
                    <a:pt x="17230" y="17236"/>
                  </a:lnTo>
                  <a:lnTo>
                    <a:pt x="23311" y="23489"/>
                  </a:lnTo>
                  <a:lnTo>
                    <a:pt x="29643" y="30468"/>
                  </a:lnTo>
                  <a:lnTo>
                    <a:pt x="36170" y="38249"/>
                  </a:lnTo>
                  <a:lnTo>
                    <a:pt x="42846" y="46750"/>
                  </a:lnTo>
                  <a:lnTo>
                    <a:pt x="49629" y="55829"/>
                  </a:lnTo>
                  <a:lnTo>
                    <a:pt x="56472" y="65347"/>
                  </a:lnTo>
                  <a:lnTo>
                    <a:pt x="62863" y="75348"/>
                  </a:lnTo>
                  <a:lnTo>
                    <a:pt x="67863" y="86046"/>
                  </a:lnTo>
                  <a:lnTo>
                    <a:pt x="71078" y="97489"/>
                  </a:lnTo>
                  <a:lnTo>
                    <a:pt x="72758" y="109178"/>
                  </a:lnTo>
                  <a:lnTo>
                    <a:pt x="73701" y="121409"/>
                  </a:lnTo>
                  <a:lnTo>
                    <a:pt x="73986" y="136374"/>
                  </a:lnTo>
                  <a:lnTo>
                    <a:pt x="7370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063634" y="2825125"/>
            <a:ext cx="1627710" cy="568539"/>
            <a:chOff x="7063634" y="2825125"/>
            <a:chExt cx="1627710" cy="568539"/>
          </a:xfrm>
        </p:grpSpPr>
        <p:sp>
          <p:nvSpPr>
            <p:cNvPr id="131" name="Freeform 130"/>
            <p:cNvSpPr/>
            <p:nvPr/>
          </p:nvSpPr>
          <p:spPr>
            <a:xfrm>
              <a:off x="7063634" y="2825125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0" y="0"/>
                  </a:moveTo>
                  <a:lnTo>
                    <a:pt x="68" y="11735"/>
                  </a:lnTo>
                  <a:lnTo>
                    <a:pt x="707" y="22863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4"/>
                  </a:lnTo>
                  <a:lnTo>
                    <a:pt x="6772" y="76492"/>
                  </a:lnTo>
                  <a:lnTo>
                    <a:pt x="8044" y="93323"/>
                  </a:lnTo>
                  <a:lnTo>
                    <a:pt x="9502" y="110833"/>
                  </a:lnTo>
                  <a:lnTo>
                    <a:pt x="11330" y="128611"/>
                  </a:lnTo>
                  <a:lnTo>
                    <a:pt x="13389" y="146614"/>
                  </a:lnTo>
                  <a:lnTo>
                    <a:pt x="15316" y="165065"/>
                  </a:lnTo>
                  <a:lnTo>
                    <a:pt x="16915" y="184055"/>
                  </a:lnTo>
                  <a:lnTo>
                    <a:pt x="18311" y="203062"/>
                  </a:lnTo>
                  <a:lnTo>
                    <a:pt x="19855" y="221070"/>
                  </a:lnTo>
                  <a:lnTo>
                    <a:pt x="21750" y="237590"/>
                  </a:lnTo>
                  <a:lnTo>
                    <a:pt x="24193" y="252633"/>
                  </a:lnTo>
                  <a:lnTo>
                    <a:pt x="27444" y="266432"/>
                  </a:lnTo>
                  <a:lnTo>
                    <a:pt x="31557" y="279275"/>
                  </a:lnTo>
                  <a:lnTo>
                    <a:pt x="36270" y="291580"/>
                  </a:lnTo>
                  <a:lnTo>
                    <a:pt x="41119" y="303858"/>
                  </a:lnTo>
                  <a:lnTo>
                    <a:pt x="45815" y="316394"/>
                  </a:lnTo>
                  <a:lnTo>
                    <a:pt x="50101" y="329428"/>
                  </a:lnTo>
                  <a:lnTo>
                    <a:pt x="53674" y="343243"/>
                  </a:lnTo>
                  <a:lnTo>
                    <a:pt x="56439" y="357874"/>
                  </a:lnTo>
                  <a:lnTo>
                    <a:pt x="58302" y="371883"/>
                  </a:lnTo>
                  <a:lnTo>
                    <a:pt x="58799" y="381435"/>
                  </a:lnTo>
                  <a:lnTo>
                    <a:pt x="58302" y="384184"/>
                  </a:lnTo>
                  <a:lnTo>
                    <a:pt x="58218" y="381425"/>
                  </a:lnTo>
                  <a:lnTo>
                    <a:pt x="58804" y="374863"/>
                  </a:lnTo>
                  <a:lnTo>
                    <a:pt x="59682" y="365771"/>
                  </a:lnTo>
                  <a:lnTo>
                    <a:pt x="60539" y="355015"/>
                  </a:lnTo>
                  <a:lnTo>
                    <a:pt x="60920" y="343493"/>
                  </a:lnTo>
                  <a:lnTo>
                    <a:pt x="60183" y="332191"/>
                  </a:lnTo>
                  <a:lnTo>
                    <a:pt x="58104" y="321608"/>
                  </a:lnTo>
                  <a:lnTo>
                    <a:pt x="55436" y="311512"/>
                  </a:lnTo>
                  <a:lnTo>
                    <a:pt x="53639" y="301194"/>
                  </a:lnTo>
                  <a:lnTo>
                    <a:pt x="53480" y="290252"/>
                  </a:lnTo>
                  <a:lnTo>
                    <a:pt x="55041" y="278933"/>
                  </a:lnTo>
                  <a:lnTo>
                    <a:pt x="58083" y="267933"/>
                  </a:lnTo>
                  <a:lnTo>
                    <a:pt x="62292" y="257650"/>
                  </a:lnTo>
                  <a:lnTo>
                    <a:pt x="67694" y="248474"/>
                  </a:lnTo>
                  <a:lnTo>
                    <a:pt x="74661" y="240922"/>
                  </a:lnTo>
                  <a:lnTo>
                    <a:pt x="83256" y="235119"/>
                  </a:lnTo>
                  <a:lnTo>
                    <a:pt x="92957" y="231190"/>
                  </a:lnTo>
                  <a:lnTo>
                    <a:pt x="102851" y="229437"/>
                  </a:lnTo>
                  <a:lnTo>
                    <a:pt x="112394" y="229815"/>
                  </a:lnTo>
                  <a:lnTo>
                    <a:pt x="121410" y="232168"/>
                  </a:lnTo>
                  <a:lnTo>
                    <a:pt x="129917" y="236405"/>
                  </a:lnTo>
                  <a:lnTo>
                    <a:pt x="138012" y="242289"/>
                  </a:lnTo>
                  <a:lnTo>
                    <a:pt x="145957" y="249491"/>
                  </a:lnTo>
                  <a:lnTo>
                    <a:pt x="154146" y="257686"/>
                  </a:lnTo>
                  <a:lnTo>
                    <a:pt x="162766" y="266607"/>
                  </a:lnTo>
                  <a:lnTo>
                    <a:pt x="171508" y="276206"/>
                  </a:lnTo>
                  <a:lnTo>
                    <a:pt x="179691" y="286633"/>
                  </a:lnTo>
                  <a:lnTo>
                    <a:pt x="186969" y="297904"/>
                  </a:lnTo>
                  <a:lnTo>
                    <a:pt x="193330" y="309745"/>
                  </a:lnTo>
                  <a:lnTo>
                    <a:pt x="198911" y="321692"/>
                  </a:lnTo>
                  <a:lnTo>
                    <a:pt x="203879" y="333475"/>
                  </a:lnTo>
                  <a:lnTo>
                    <a:pt x="208234" y="345166"/>
                  </a:lnTo>
                  <a:lnTo>
                    <a:pt x="211795" y="357082"/>
                  </a:lnTo>
                  <a:lnTo>
                    <a:pt x="214528" y="369382"/>
                  </a:lnTo>
                  <a:lnTo>
                    <a:pt x="216539" y="381667"/>
                  </a:lnTo>
                  <a:lnTo>
                    <a:pt x="218191" y="394370"/>
                  </a:lnTo>
                  <a:lnTo>
                    <a:pt x="219627" y="409729"/>
                  </a:lnTo>
                  <a:lnTo>
                    <a:pt x="22109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28593" y="3059836"/>
              <a:ext cx="166711" cy="207486"/>
            </a:xfrm>
            <a:custGeom>
              <a:avLst/>
              <a:gdLst/>
              <a:ahLst/>
              <a:cxnLst/>
              <a:rect l="0" t="0" r="0" b="0"/>
              <a:pathLst>
                <a:path w="166711" h="207486">
                  <a:moveTo>
                    <a:pt x="93010" y="81143"/>
                  </a:moveTo>
                  <a:lnTo>
                    <a:pt x="90144" y="72275"/>
                  </a:lnTo>
                  <a:lnTo>
                    <a:pt x="88002" y="63288"/>
                  </a:lnTo>
                  <a:lnTo>
                    <a:pt x="86390" y="53302"/>
                  </a:lnTo>
                  <a:lnTo>
                    <a:pt x="84863" y="42667"/>
                  </a:lnTo>
                  <a:lnTo>
                    <a:pt x="82718" y="32152"/>
                  </a:lnTo>
                  <a:lnTo>
                    <a:pt x="79605" y="22214"/>
                  </a:lnTo>
                  <a:lnTo>
                    <a:pt x="75193" y="13446"/>
                  </a:lnTo>
                  <a:lnTo>
                    <a:pt x="69020" y="6703"/>
                  </a:lnTo>
                  <a:lnTo>
                    <a:pt x="61017" y="2257"/>
                  </a:lnTo>
                  <a:lnTo>
                    <a:pt x="51744" y="55"/>
                  </a:lnTo>
                  <a:lnTo>
                    <a:pt x="42151" y="0"/>
                  </a:lnTo>
                  <a:lnTo>
                    <a:pt x="32822" y="1815"/>
                  </a:lnTo>
                  <a:lnTo>
                    <a:pt x="24123" y="5283"/>
                  </a:lnTo>
                  <a:lnTo>
                    <a:pt x="16360" y="10343"/>
                  </a:lnTo>
                  <a:lnTo>
                    <a:pt x="9604" y="16810"/>
                  </a:lnTo>
                  <a:lnTo>
                    <a:pt x="4219" y="24251"/>
                  </a:lnTo>
                  <a:lnTo>
                    <a:pt x="951" y="32082"/>
                  </a:lnTo>
                  <a:lnTo>
                    <a:pt x="0" y="39953"/>
                  </a:lnTo>
                  <a:lnTo>
                    <a:pt x="803" y="48203"/>
                  </a:lnTo>
                  <a:lnTo>
                    <a:pt x="2326" y="57720"/>
                  </a:lnTo>
                  <a:lnTo>
                    <a:pt x="3902" y="68906"/>
                  </a:lnTo>
                  <a:lnTo>
                    <a:pt x="5414" y="81692"/>
                  </a:lnTo>
                  <a:lnTo>
                    <a:pt x="7101" y="95803"/>
                  </a:lnTo>
                  <a:lnTo>
                    <a:pt x="9123" y="110921"/>
                  </a:lnTo>
                  <a:lnTo>
                    <a:pt x="11667" y="126445"/>
                  </a:lnTo>
                  <a:lnTo>
                    <a:pt x="14995" y="141546"/>
                  </a:lnTo>
                  <a:lnTo>
                    <a:pt x="19167" y="155782"/>
                  </a:lnTo>
                  <a:lnTo>
                    <a:pt x="24090" y="168285"/>
                  </a:lnTo>
                  <a:lnTo>
                    <a:pt x="29613" y="177641"/>
                  </a:lnTo>
                  <a:lnTo>
                    <a:pt x="35586" y="183366"/>
                  </a:lnTo>
                  <a:lnTo>
                    <a:pt x="41883" y="185616"/>
                  </a:lnTo>
                  <a:lnTo>
                    <a:pt x="48409" y="184716"/>
                  </a:lnTo>
                  <a:lnTo>
                    <a:pt x="55088" y="181190"/>
                  </a:lnTo>
                  <a:lnTo>
                    <a:pt x="61709" y="175626"/>
                  </a:lnTo>
                  <a:lnTo>
                    <a:pt x="67927" y="168554"/>
                  </a:lnTo>
                  <a:lnTo>
                    <a:pt x="73586" y="160399"/>
                  </a:lnTo>
                  <a:lnTo>
                    <a:pt x="78538" y="151318"/>
                  </a:lnTo>
                  <a:lnTo>
                    <a:pt x="82567" y="141240"/>
                  </a:lnTo>
                  <a:lnTo>
                    <a:pt x="85637" y="130209"/>
                  </a:lnTo>
                  <a:lnTo>
                    <a:pt x="87545" y="118699"/>
                  </a:lnTo>
                  <a:lnTo>
                    <a:pt x="87852" y="107504"/>
                  </a:lnTo>
                  <a:lnTo>
                    <a:pt x="86520" y="97098"/>
                  </a:lnTo>
                  <a:lnTo>
                    <a:pt x="85614" y="89224"/>
                  </a:lnTo>
                  <a:lnTo>
                    <a:pt x="87184" y="86187"/>
                  </a:lnTo>
                  <a:lnTo>
                    <a:pt x="89971" y="87627"/>
                  </a:lnTo>
                  <a:lnTo>
                    <a:pt x="93197" y="92584"/>
                  </a:lnTo>
                  <a:lnTo>
                    <a:pt x="96589" y="100579"/>
                  </a:lnTo>
                  <a:lnTo>
                    <a:pt x="100054" y="111117"/>
                  </a:lnTo>
                  <a:lnTo>
                    <a:pt x="103718" y="123327"/>
                  </a:lnTo>
                  <a:lnTo>
                    <a:pt x="107869" y="136087"/>
                  </a:lnTo>
                  <a:lnTo>
                    <a:pt x="112635" y="148710"/>
                  </a:lnTo>
                  <a:lnTo>
                    <a:pt x="118144" y="160616"/>
                  </a:lnTo>
                  <a:lnTo>
                    <a:pt x="124600" y="171157"/>
                  </a:lnTo>
                  <a:lnTo>
                    <a:pt x="132005" y="180127"/>
                  </a:lnTo>
                  <a:lnTo>
                    <a:pt x="139774" y="187527"/>
                  </a:lnTo>
                  <a:lnTo>
                    <a:pt x="147580" y="194092"/>
                  </a:lnTo>
                  <a:lnTo>
                    <a:pt x="156112" y="200396"/>
                  </a:lnTo>
                  <a:lnTo>
                    <a:pt x="166710" y="207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07898" y="3053358"/>
              <a:ext cx="142323" cy="184557"/>
            </a:xfrm>
            <a:custGeom>
              <a:avLst/>
              <a:gdLst/>
              <a:ahLst/>
              <a:cxnLst/>
              <a:rect l="0" t="0" r="0" b="0"/>
              <a:pathLst>
                <a:path w="142323" h="184557">
                  <a:moveTo>
                    <a:pt x="124275" y="13922"/>
                  </a:moveTo>
                  <a:lnTo>
                    <a:pt x="115473" y="10988"/>
                  </a:lnTo>
                  <a:lnTo>
                    <a:pt x="107127" y="8206"/>
                  </a:lnTo>
                  <a:lnTo>
                    <a:pt x="98428" y="5316"/>
                  </a:lnTo>
                  <a:lnTo>
                    <a:pt x="89308" y="2621"/>
                  </a:lnTo>
                  <a:lnTo>
                    <a:pt x="79812" y="753"/>
                  </a:lnTo>
                  <a:lnTo>
                    <a:pt x="70025" y="0"/>
                  </a:lnTo>
                  <a:lnTo>
                    <a:pt x="60183" y="485"/>
                  </a:lnTo>
                  <a:lnTo>
                    <a:pt x="50658" y="2335"/>
                  </a:lnTo>
                  <a:lnTo>
                    <a:pt x="41626" y="5472"/>
                  </a:lnTo>
                  <a:lnTo>
                    <a:pt x="33086" y="9679"/>
                  </a:lnTo>
                  <a:lnTo>
                    <a:pt x="24965" y="14712"/>
                  </a:lnTo>
                  <a:lnTo>
                    <a:pt x="17182" y="20356"/>
                  </a:lnTo>
                  <a:lnTo>
                    <a:pt x="10140" y="26601"/>
                  </a:lnTo>
                  <a:lnTo>
                    <a:pt x="4696" y="33624"/>
                  </a:lnTo>
                  <a:lnTo>
                    <a:pt x="1196" y="41446"/>
                  </a:lnTo>
                  <a:lnTo>
                    <a:pt x="0" y="49477"/>
                  </a:lnTo>
                  <a:lnTo>
                    <a:pt x="1700" y="56650"/>
                  </a:lnTo>
                  <a:lnTo>
                    <a:pt x="6331" y="62433"/>
                  </a:lnTo>
                  <a:lnTo>
                    <a:pt x="13492" y="66805"/>
                  </a:lnTo>
                  <a:lnTo>
                    <a:pt x="22642" y="69979"/>
                  </a:lnTo>
                  <a:lnTo>
                    <a:pt x="33265" y="72230"/>
                  </a:lnTo>
                  <a:lnTo>
                    <a:pt x="44782" y="73963"/>
                  </a:lnTo>
                  <a:lnTo>
                    <a:pt x="56570" y="75683"/>
                  </a:lnTo>
                  <a:lnTo>
                    <a:pt x="68270" y="77671"/>
                  </a:lnTo>
                  <a:lnTo>
                    <a:pt x="79748" y="80164"/>
                  </a:lnTo>
                  <a:lnTo>
                    <a:pt x="90997" y="83442"/>
                  </a:lnTo>
                  <a:lnTo>
                    <a:pt x="102039" y="87580"/>
                  </a:lnTo>
                  <a:lnTo>
                    <a:pt x="112591" y="92647"/>
                  </a:lnTo>
                  <a:lnTo>
                    <a:pt x="122080" y="98797"/>
                  </a:lnTo>
                  <a:lnTo>
                    <a:pt x="130265" y="106007"/>
                  </a:lnTo>
                  <a:lnTo>
                    <a:pt x="136743" y="114119"/>
                  </a:lnTo>
                  <a:lnTo>
                    <a:pt x="140814" y="122935"/>
                  </a:lnTo>
                  <a:lnTo>
                    <a:pt x="142322" y="132261"/>
                  </a:lnTo>
                  <a:lnTo>
                    <a:pt x="141401" y="141623"/>
                  </a:lnTo>
                  <a:lnTo>
                    <a:pt x="138208" y="150296"/>
                  </a:lnTo>
                  <a:lnTo>
                    <a:pt x="133064" y="157939"/>
                  </a:lnTo>
                  <a:lnTo>
                    <a:pt x="126377" y="164560"/>
                  </a:lnTo>
                  <a:lnTo>
                    <a:pt x="118534" y="170324"/>
                  </a:lnTo>
                  <a:lnTo>
                    <a:pt x="109854" y="175416"/>
                  </a:lnTo>
                  <a:lnTo>
                    <a:pt x="100418" y="179685"/>
                  </a:lnTo>
                  <a:lnTo>
                    <a:pt x="90102" y="182656"/>
                  </a:lnTo>
                  <a:lnTo>
                    <a:pt x="78914" y="184180"/>
                  </a:lnTo>
                  <a:lnTo>
                    <a:pt x="67395" y="184556"/>
                  </a:lnTo>
                  <a:lnTo>
                    <a:pt x="55297" y="184402"/>
                  </a:lnTo>
                  <a:lnTo>
                    <a:pt x="40440" y="183702"/>
                  </a:lnTo>
                  <a:lnTo>
                    <a:pt x="18990" y="182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37500" y="2898824"/>
              <a:ext cx="189542" cy="309553"/>
            </a:xfrm>
            <a:custGeom>
              <a:avLst/>
              <a:gdLst/>
              <a:ahLst/>
              <a:cxnLst/>
              <a:rect l="0" t="0" r="0" b="0"/>
              <a:pathLst>
                <a:path w="189542" h="30955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8" y="79508"/>
                  </a:lnTo>
                  <a:lnTo>
                    <a:pt x="3904" y="91795"/>
                  </a:lnTo>
                  <a:lnTo>
                    <a:pt x="6201" y="104644"/>
                  </a:lnTo>
                  <a:lnTo>
                    <a:pt x="8861" y="118403"/>
                  </a:lnTo>
                  <a:lnTo>
                    <a:pt x="11952" y="133085"/>
                  </a:lnTo>
                  <a:lnTo>
                    <a:pt x="15706" y="148552"/>
                  </a:lnTo>
                  <a:lnTo>
                    <a:pt x="20184" y="164624"/>
                  </a:lnTo>
                  <a:lnTo>
                    <a:pt x="24988" y="180975"/>
                  </a:lnTo>
                  <a:lnTo>
                    <a:pt x="29371" y="197172"/>
                  </a:lnTo>
                  <a:lnTo>
                    <a:pt x="32950" y="212987"/>
                  </a:lnTo>
                  <a:lnTo>
                    <a:pt x="35842" y="228385"/>
                  </a:lnTo>
                  <a:lnTo>
                    <a:pt x="38474" y="243417"/>
                  </a:lnTo>
                  <a:lnTo>
                    <a:pt x="41119" y="258134"/>
                  </a:lnTo>
                  <a:lnTo>
                    <a:pt x="43390" y="271626"/>
                  </a:lnTo>
                  <a:lnTo>
                    <a:pt x="43853" y="281976"/>
                  </a:lnTo>
                  <a:lnTo>
                    <a:pt x="42350" y="287157"/>
                  </a:lnTo>
                  <a:lnTo>
                    <a:pt x="40847" y="286589"/>
                  </a:lnTo>
                  <a:lnTo>
                    <a:pt x="40082" y="282057"/>
                  </a:lnTo>
                  <a:lnTo>
                    <a:pt x="39475" y="274381"/>
                  </a:lnTo>
                  <a:lnTo>
                    <a:pt x="38538" y="264104"/>
                  </a:lnTo>
                  <a:lnTo>
                    <a:pt x="37582" y="252100"/>
                  </a:lnTo>
                  <a:lnTo>
                    <a:pt x="37542" y="239494"/>
                  </a:lnTo>
                  <a:lnTo>
                    <a:pt x="38891" y="226977"/>
                  </a:lnTo>
                  <a:lnTo>
                    <a:pt x="41631" y="214978"/>
                  </a:lnTo>
                  <a:lnTo>
                    <a:pt x="45548" y="203844"/>
                  </a:lnTo>
                  <a:lnTo>
                    <a:pt x="50383" y="193662"/>
                  </a:lnTo>
                  <a:lnTo>
                    <a:pt x="56223" y="184656"/>
                  </a:lnTo>
                  <a:lnTo>
                    <a:pt x="63493" y="177268"/>
                  </a:lnTo>
                  <a:lnTo>
                    <a:pt x="72297" y="171600"/>
                  </a:lnTo>
                  <a:lnTo>
                    <a:pt x="82140" y="167775"/>
                  </a:lnTo>
                  <a:lnTo>
                    <a:pt x="92130" y="166098"/>
                  </a:lnTo>
                  <a:lnTo>
                    <a:pt x="101736" y="166524"/>
                  </a:lnTo>
                  <a:lnTo>
                    <a:pt x="110794" y="168742"/>
                  </a:lnTo>
                  <a:lnTo>
                    <a:pt x="119331" y="172356"/>
                  </a:lnTo>
                  <a:lnTo>
                    <a:pt x="127444" y="177008"/>
                  </a:lnTo>
                  <a:lnTo>
                    <a:pt x="135403" y="182569"/>
                  </a:lnTo>
                  <a:lnTo>
                    <a:pt x="143600" y="189124"/>
                  </a:lnTo>
                  <a:lnTo>
                    <a:pt x="152225" y="196643"/>
                  </a:lnTo>
                  <a:lnTo>
                    <a:pt x="160970" y="204980"/>
                  </a:lnTo>
                  <a:lnTo>
                    <a:pt x="169155" y="213953"/>
                  </a:lnTo>
                  <a:lnTo>
                    <a:pt x="176427" y="223399"/>
                  </a:lnTo>
                  <a:lnTo>
                    <a:pt x="182444" y="233183"/>
                  </a:lnTo>
                  <a:lnTo>
                    <a:pt x="186729" y="243203"/>
                  </a:lnTo>
                  <a:lnTo>
                    <a:pt x="189183" y="253383"/>
                  </a:lnTo>
                  <a:lnTo>
                    <a:pt x="189541" y="263507"/>
                  </a:lnTo>
                  <a:lnTo>
                    <a:pt x="187212" y="273231"/>
                  </a:lnTo>
                  <a:lnTo>
                    <a:pt x="182126" y="282393"/>
                  </a:lnTo>
                  <a:lnTo>
                    <a:pt x="174645" y="290680"/>
                  </a:lnTo>
                  <a:lnTo>
                    <a:pt x="165273" y="297568"/>
                  </a:lnTo>
                  <a:lnTo>
                    <a:pt x="154498" y="302898"/>
                  </a:lnTo>
                  <a:lnTo>
                    <a:pt x="142877" y="306664"/>
                  </a:lnTo>
                  <a:lnTo>
                    <a:pt x="131019" y="308832"/>
                  </a:lnTo>
                  <a:lnTo>
                    <a:pt x="119274" y="309552"/>
                  </a:lnTo>
                  <a:lnTo>
                    <a:pt x="107763" y="309089"/>
                  </a:lnTo>
                  <a:lnTo>
                    <a:pt x="96492" y="307724"/>
                  </a:lnTo>
                  <a:lnTo>
                    <a:pt x="85427" y="305696"/>
                  </a:lnTo>
                  <a:lnTo>
                    <a:pt x="74519" y="303032"/>
                  </a:lnTo>
                  <a:lnTo>
                    <a:pt x="63727" y="299567"/>
                  </a:lnTo>
                  <a:lnTo>
                    <a:pt x="53032" y="295281"/>
                  </a:lnTo>
                  <a:lnTo>
                    <a:pt x="42863" y="290587"/>
                  </a:lnTo>
                  <a:lnTo>
                    <a:pt x="33091" y="285782"/>
                  </a:lnTo>
                  <a:lnTo>
                    <a:pt x="22859" y="280445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16484" y="3053866"/>
              <a:ext cx="135551" cy="203026"/>
            </a:xfrm>
            <a:custGeom>
              <a:avLst/>
              <a:gdLst/>
              <a:ahLst/>
              <a:cxnLst/>
              <a:rect l="0" t="0" r="0" b="0"/>
              <a:pathLst>
                <a:path w="135551" h="203026">
                  <a:moveTo>
                    <a:pt x="0" y="66056"/>
                  </a:moveTo>
                  <a:lnTo>
                    <a:pt x="14602" y="68923"/>
                  </a:lnTo>
                  <a:lnTo>
                    <a:pt x="27873" y="71065"/>
                  </a:lnTo>
                  <a:lnTo>
                    <a:pt x="41074" y="72668"/>
                  </a:lnTo>
                  <a:lnTo>
                    <a:pt x="54416" y="73848"/>
                  </a:lnTo>
                  <a:lnTo>
                    <a:pt x="67925" y="74697"/>
                  </a:lnTo>
                  <a:lnTo>
                    <a:pt x="81565" y="75281"/>
                  </a:lnTo>
                  <a:lnTo>
                    <a:pt x="94812" y="75177"/>
                  </a:lnTo>
                  <a:lnTo>
                    <a:pt x="106717" y="73516"/>
                  </a:lnTo>
                  <a:lnTo>
                    <a:pt x="116857" y="69950"/>
                  </a:lnTo>
                  <a:lnTo>
                    <a:pt x="124985" y="64604"/>
                  </a:lnTo>
                  <a:lnTo>
                    <a:pt x="130778" y="57803"/>
                  </a:lnTo>
                  <a:lnTo>
                    <a:pt x="134291" y="49899"/>
                  </a:lnTo>
                  <a:lnTo>
                    <a:pt x="135550" y="41356"/>
                  </a:lnTo>
                  <a:lnTo>
                    <a:pt x="134366" y="32718"/>
                  </a:lnTo>
                  <a:lnTo>
                    <a:pt x="130867" y="24296"/>
                  </a:lnTo>
                  <a:lnTo>
                    <a:pt x="125267" y="16509"/>
                  </a:lnTo>
                  <a:lnTo>
                    <a:pt x="117697" y="9958"/>
                  </a:lnTo>
                  <a:lnTo>
                    <a:pt x="108427" y="4859"/>
                  </a:lnTo>
                  <a:lnTo>
                    <a:pt x="97967" y="1419"/>
                  </a:lnTo>
                  <a:lnTo>
                    <a:pt x="86963" y="0"/>
                  </a:lnTo>
                  <a:lnTo>
                    <a:pt x="75835" y="606"/>
                  </a:lnTo>
                  <a:lnTo>
                    <a:pt x="65095" y="3113"/>
                  </a:lnTo>
                  <a:lnTo>
                    <a:pt x="55415" y="7454"/>
                  </a:lnTo>
                  <a:lnTo>
                    <a:pt x="47061" y="13412"/>
                  </a:lnTo>
                  <a:lnTo>
                    <a:pt x="40114" y="20833"/>
                  </a:lnTo>
                  <a:lnTo>
                    <a:pt x="34655" y="29708"/>
                  </a:lnTo>
                  <a:lnTo>
                    <a:pt x="30572" y="39903"/>
                  </a:lnTo>
                  <a:lnTo>
                    <a:pt x="27625" y="51341"/>
                  </a:lnTo>
                  <a:lnTo>
                    <a:pt x="25546" y="64075"/>
                  </a:lnTo>
                  <a:lnTo>
                    <a:pt x="24109" y="78003"/>
                  </a:lnTo>
                  <a:lnTo>
                    <a:pt x="23293" y="92593"/>
                  </a:lnTo>
                  <a:lnTo>
                    <a:pt x="23269" y="107000"/>
                  </a:lnTo>
                  <a:lnTo>
                    <a:pt x="24071" y="120756"/>
                  </a:lnTo>
                  <a:lnTo>
                    <a:pt x="25763" y="133601"/>
                  </a:lnTo>
                  <a:lnTo>
                    <a:pt x="28501" y="145308"/>
                  </a:lnTo>
                  <a:lnTo>
                    <a:pt x="32278" y="155886"/>
                  </a:lnTo>
                  <a:lnTo>
                    <a:pt x="37102" y="165498"/>
                  </a:lnTo>
                  <a:lnTo>
                    <a:pt x="43089" y="174357"/>
                  </a:lnTo>
                  <a:lnTo>
                    <a:pt x="50190" y="182644"/>
                  </a:lnTo>
                  <a:lnTo>
                    <a:pt x="58230" y="190025"/>
                  </a:lnTo>
                  <a:lnTo>
                    <a:pt x="66997" y="195700"/>
                  </a:lnTo>
                  <a:lnTo>
                    <a:pt x="76286" y="199371"/>
                  </a:lnTo>
                  <a:lnTo>
                    <a:pt x="85489" y="201360"/>
                  </a:lnTo>
                  <a:lnTo>
                    <a:pt x="94497" y="202544"/>
                  </a:lnTo>
                  <a:lnTo>
                    <a:pt x="104097" y="203025"/>
                  </a:lnTo>
                  <a:lnTo>
                    <a:pt x="115814" y="202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70535" y="3083730"/>
              <a:ext cx="134167" cy="192094"/>
            </a:xfrm>
            <a:custGeom>
              <a:avLst/>
              <a:gdLst/>
              <a:ahLst/>
              <a:cxnLst/>
              <a:rect l="0" t="0" r="0" b="0"/>
              <a:pathLst>
                <a:path w="134167" h="192094">
                  <a:moveTo>
                    <a:pt x="14405" y="99363"/>
                  </a:moveTo>
                  <a:lnTo>
                    <a:pt x="26141" y="99363"/>
                  </a:lnTo>
                  <a:lnTo>
                    <a:pt x="37270" y="99363"/>
                  </a:lnTo>
                  <a:lnTo>
                    <a:pt x="48863" y="99359"/>
                  </a:lnTo>
                  <a:lnTo>
                    <a:pt x="60851" y="99186"/>
                  </a:lnTo>
                  <a:lnTo>
                    <a:pt x="72864" y="98537"/>
                  </a:lnTo>
                  <a:lnTo>
                    <a:pt x="84661" y="97280"/>
                  </a:lnTo>
                  <a:lnTo>
                    <a:pt x="96014" y="95281"/>
                  </a:lnTo>
                  <a:lnTo>
                    <a:pt x="106634" y="92337"/>
                  </a:lnTo>
                  <a:lnTo>
                    <a:pt x="116422" y="88423"/>
                  </a:lnTo>
                  <a:lnTo>
                    <a:pt x="124806" y="83506"/>
                  </a:lnTo>
                  <a:lnTo>
                    <a:pt x="130703" y="77457"/>
                  </a:lnTo>
                  <a:lnTo>
                    <a:pt x="133738" y="70313"/>
                  </a:lnTo>
                  <a:lnTo>
                    <a:pt x="134166" y="62246"/>
                  </a:lnTo>
                  <a:lnTo>
                    <a:pt x="132485" y="53461"/>
                  </a:lnTo>
                  <a:lnTo>
                    <a:pt x="129205" y="44155"/>
                  </a:lnTo>
                  <a:lnTo>
                    <a:pt x="124600" y="34806"/>
                  </a:lnTo>
                  <a:lnTo>
                    <a:pt x="118703" y="26143"/>
                  </a:lnTo>
                  <a:lnTo>
                    <a:pt x="111628" y="18510"/>
                  </a:lnTo>
                  <a:lnTo>
                    <a:pt x="103423" y="12065"/>
                  </a:lnTo>
                  <a:lnTo>
                    <a:pt x="94007" y="6953"/>
                  </a:lnTo>
                  <a:lnTo>
                    <a:pt x="83455" y="3116"/>
                  </a:lnTo>
                  <a:lnTo>
                    <a:pt x="72284" y="673"/>
                  </a:lnTo>
                  <a:lnTo>
                    <a:pt x="61324" y="0"/>
                  </a:lnTo>
                  <a:lnTo>
                    <a:pt x="51036" y="1141"/>
                  </a:lnTo>
                  <a:lnTo>
                    <a:pt x="41673" y="4025"/>
                  </a:lnTo>
                  <a:lnTo>
                    <a:pt x="33457" y="8626"/>
                  </a:lnTo>
                  <a:lnTo>
                    <a:pt x="26381" y="14762"/>
                  </a:lnTo>
                  <a:lnTo>
                    <a:pt x="20442" y="22305"/>
                  </a:lnTo>
                  <a:lnTo>
                    <a:pt x="15736" y="31262"/>
                  </a:lnTo>
                  <a:lnTo>
                    <a:pt x="12190" y="41503"/>
                  </a:lnTo>
                  <a:lnTo>
                    <a:pt x="9449" y="52633"/>
                  </a:lnTo>
                  <a:lnTo>
                    <a:pt x="6986" y="64094"/>
                  </a:lnTo>
                  <a:lnTo>
                    <a:pt x="4480" y="75547"/>
                  </a:lnTo>
                  <a:lnTo>
                    <a:pt x="2134" y="87015"/>
                  </a:lnTo>
                  <a:lnTo>
                    <a:pt x="544" y="98781"/>
                  </a:lnTo>
                  <a:lnTo>
                    <a:pt x="0" y="110986"/>
                  </a:lnTo>
                  <a:lnTo>
                    <a:pt x="636" y="123300"/>
                  </a:lnTo>
                  <a:lnTo>
                    <a:pt x="2591" y="135043"/>
                  </a:lnTo>
                  <a:lnTo>
                    <a:pt x="5806" y="145869"/>
                  </a:lnTo>
                  <a:lnTo>
                    <a:pt x="10237" y="155765"/>
                  </a:lnTo>
                  <a:lnTo>
                    <a:pt x="15952" y="164873"/>
                  </a:lnTo>
                  <a:lnTo>
                    <a:pt x="22867" y="173356"/>
                  </a:lnTo>
                  <a:lnTo>
                    <a:pt x="30780" y="180883"/>
                  </a:lnTo>
                  <a:lnTo>
                    <a:pt x="39462" y="186662"/>
                  </a:lnTo>
                  <a:lnTo>
                    <a:pt x="48702" y="190398"/>
                  </a:lnTo>
                  <a:lnTo>
                    <a:pt x="58177" y="192093"/>
                  </a:lnTo>
                  <a:lnTo>
                    <a:pt x="67458" y="191793"/>
                  </a:lnTo>
                  <a:lnTo>
                    <a:pt x="76322" y="189738"/>
                  </a:lnTo>
                  <a:lnTo>
                    <a:pt x="84635" y="186200"/>
                  </a:lnTo>
                  <a:lnTo>
                    <a:pt x="93170" y="180833"/>
                  </a:lnTo>
                  <a:lnTo>
                    <a:pt x="103794" y="170935"/>
                  </a:lnTo>
                  <a:lnTo>
                    <a:pt x="119690" y="152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394500" y="3028705"/>
              <a:ext cx="174711" cy="207032"/>
            </a:xfrm>
            <a:custGeom>
              <a:avLst/>
              <a:gdLst/>
              <a:ahLst/>
              <a:cxnLst/>
              <a:rect l="0" t="0" r="0" b="0"/>
              <a:pathLst>
                <a:path w="174711" h="207032">
                  <a:moveTo>
                    <a:pt x="16782" y="80689"/>
                  </a:moveTo>
                  <a:lnTo>
                    <a:pt x="19649" y="89624"/>
                  </a:lnTo>
                  <a:lnTo>
                    <a:pt x="21791" y="99251"/>
                  </a:lnTo>
                  <a:lnTo>
                    <a:pt x="23399" y="110534"/>
                  </a:lnTo>
                  <a:lnTo>
                    <a:pt x="24752" y="123029"/>
                  </a:lnTo>
                  <a:lnTo>
                    <a:pt x="26250" y="135860"/>
                  </a:lnTo>
                  <a:lnTo>
                    <a:pt x="28100" y="148479"/>
                  </a:lnTo>
                  <a:lnTo>
                    <a:pt x="30340" y="160689"/>
                  </a:lnTo>
                  <a:lnTo>
                    <a:pt x="32920" y="172484"/>
                  </a:lnTo>
                  <a:lnTo>
                    <a:pt x="35731" y="183882"/>
                  </a:lnTo>
                  <a:lnTo>
                    <a:pt x="37349" y="193265"/>
                  </a:lnTo>
                  <a:lnTo>
                    <a:pt x="36411" y="197978"/>
                  </a:lnTo>
                  <a:lnTo>
                    <a:pt x="33980" y="197867"/>
                  </a:lnTo>
                  <a:lnTo>
                    <a:pt x="30880" y="194167"/>
                  </a:lnTo>
                  <a:lnTo>
                    <a:pt x="27493" y="188075"/>
                  </a:lnTo>
                  <a:lnTo>
                    <a:pt x="23993" y="180432"/>
                  </a:lnTo>
                  <a:lnTo>
                    <a:pt x="20453" y="171785"/>
                  </a:lnTo>
                  <a:lnTo>
                    <a:pt x="16907" y="162322"/>
                  </a:lnTo>
                  <a:lnTo>
                    <a:pt x="13364" y="151960"/>
                  </a:lnTo>
                  <a:lnTo>
                    <a:pt x="9832" y="140717"/>
                  </a:lnTo>
                  <a:lnTo>
                    <a:pt x="6476" y="128720"/>
                  </a:lnTo>
                  <a:lnTo>
                    <a:pt x="3601" y="116131"/>
                  </a:lnTo>
                  <a:lnTo>
                    <a:pt x="1344" y="103104"/>
                  </a:lnTo>
                  <a:lnTo>
                    <a:pt x="0" y="89762"/>
                  </a:lnTo>
                  <a:lnTo>
                    <a:pt x="78" y="76199"/>
                  </a:lnTo>
                  <a:lnTo>
                    <a:pt x="1727" y="62492"/>
                  </a:lnTo>
                  <a:lnTo>
                    <a:pt x="4785" y="49017"/>
                  </a:lnTo>
                  <a:lnTo>
                    <a:pt x="8972" y="36421"/>
                  </a:lnTo>
                  <a:lnTo>
                    <a:pt x="14017" y="25001"/>
                  </a:lnTo>
                  <a:lnTo>
                    <a:pt x="20011" y="15198"/>
                  </a:lnTo>
                  <a:lnTo>
                    <a:pt x="27392" y="7742"/>
                  </a:lnTo>
                  <a:lnTo>
                    <a:pt x="36273" y="2810"/>
                  </a:lnTo>
                  <a:lnTo>
                    <a:pt x="46169" y="278"/>
                  </a:lnTo>
                  <a:lnTo>
                    <a:pt x="56195" y="0"/>
                  </a:lnTo>
                  <a:lnTo>
                    <a:pt x="65825" y="1660"/>
                  </a:lnTo>
                  <a:lnTo>
                    <a:pt x="74900" y="4855"/>
                  </a:lnTo>
                  <a:lnTo>
                    <a:pt x="83447" y="9199"/>
                  </a:lnTo>
                  <a:lnTo>
                    <a:pt x="91561" y="14377"/>
                  </a:lnTo>
                  <a:lnTo>
                    <a:pt x="99178" y="20307"/>
                  </a:lnTo>
                  <a:lnTo>
                    <a:pt x="106082" y="27118"/>
                  </a:lnTo>
                  <a:lnTo>
                    <a:pt x="112217" y="34813"/>
                  </a:lnTo>
                  <a:lnTo>
                    <a:pt x="117831" y="43268"/>
                  </a:lnTo>
                  <a:lnTo>
                    <a:pt x="123370" y="52322"/>
                  </a:lnTo>
                  <a:lnTo>
                    <a:pt x="129094" y="61823"/>
                  </a:lnTo>
                  <a:lnTo>
                    <a:pt x="134923" y="71643"/>
                  </a:lnTo>
                  <a:lnTo>
                    <a:pt x="140537" y="81688"/>
                  </a:lnTo>
                  <a:lnTo>
                    <a:pt x="145758" y="91889"/>
                  </a:lnTo>
                  <a:lnTo>
                    <a:pt x="150569" y="102196"/>
                  </a:lnTo>
                  <a:lnTo>
                    <a:pt x="155028" y="112576"/>
                  </a:lnTo>
                  <a:lnTo>
                    <a:pt x="159205" y="123009"/>
                  </a:lnTo>
                  <a:lnTo>
                    <a:pt x="163010" y="133643"/>
                  </a:lnTo>
                  <a:lnTo>
                    <a:pt x="166192" y="144775"/>
                  </a:lnTo>
                  <a:lnTo>
                    <a:pt x="168668" y="156509"/>
                  </a:lnTo>
                  <a:lnTo>
                    <a:pt x="170504" y="168197"/>
                  </a:lnTo>
                  <a:lnTo>
                    <a:pt x="172021" y="179683"/>
                  </a:lnTo>
                  <a:lnTo>
                    <a:pt x="173346" y="191977"/>
                  </a:lnTo>
                  <a:lnTo>
                    <a:pt x="174710" y="207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642909" y="3235736"/>
              <a:ext cx="48435" cy="157928"/>
            </a:xfrm>
            <a:custGeom>
              <a:avLst/>
              <a:gdLst/>
              <a:ahLst/>
              <a:cxnLst/>
              <a:rect l="0" t="0" r="0" b="0"/>
              <a:pathLst>
                <a:path w="48435" h="157928">
                  <a:moveTo>
                    <a:pt x="0" y="0"/>
                  </a:moveTo>
                  <a:lnTo>
                    <a:pt x="5867" y="5867"/>
                  </a:lnTo>
                  <a:lnTo>
                    <a:pt x="11433" y="11432"/>
                  </a:lnTo>
                  <a:lnTo>
                    <a:pt x="17226" y="17235"/>
                  </a:lnTo>
                  <a:lnTo>
                    <a:pt x="23134" y="23489"/>
                  </a:lnTo>
                  <a:lnTo>
                    <a:pt x="28815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1" y="56655"/>
                  </a:lnTo>
                  <a:lnTo>
                    <a:pt x="45546" y="67417"/>
                  </a:lnTo>
                  <a:lnTo>
                    <a:pt x="47538" y="78898"/>
                  </a:lnTo>
                  <a:lnTo>
                    <a:pt x="48434" y="90596"/>
                  </a:lnTo>
                  <a:lnTo>
                    <a:pt x="48260" y="102192"/>
                  </a:lnTo>
                  <a:lnTo>
                    <a:pt x="47142" y="113316"/>
                  </a:lnTo>
                  <a:lnTo>
                    <a:pt x="45004" y="124648"/>
                  </a:lnTo>
                  <a:lnTo>
                    <a:pt x="40541" y="138298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854650" y="3424459"/>
            <a:ext cx="210571" cy="469851"/>
          </a:xfrm>
          <a:custGeom>
            <a:avLst/>
            <a:gdLst/>
            <a:ahLst/>
            <a:cxnLst/>
            <a:rect l="0" t="0" r="0" b="0"/>
            <a:pathLst>
              <a:path w="210571" h="469851">
                <a:moveTo>
                  <a:pt x="0" y="0"/>
                </a:moveTo>
                <a:lnTo>
                  <a:pt x="67" y="14602"/>
                </a:lnTo>
                <a:lnTo>
                  <a:pt x="708" y="27872"/>
                </a:lnTo>
                <a:lnTo>
                  <a:pt x="2000" y="41083"/>
                </a:lnTo>
                <a:lnTo>
                  <a:pt x="3687" y="54771"/>
                </a:lnTo>
                <a:lnTo>
                  <a:pt x="5355" y="69576"/>
                </a:lnTo>
                <a:lnTo>
                  <a:pt x="6773" y="85722"/>
                </a:lnTo>
                <a:lnTo>
                  <a:pt x="8043" y="102621"/>
                </a:lnTo>
                <a:lnTo>
                  <a:pt x="9502" y="119118"/>
                </a:lnTo>
                <a:lnTo>
                  <a:pt x="11330" y="134597"/>
                </a:lnTo>
                <a:lnTo>
                  <a:pt x="13389" y="149599"/>
                </a:lnTo>
                <a:lnTo>
                  <a:pt x="15317" y="165490"/>
                </a:lnTo>
                <a:lnTo>
                  <a:pt x="16915" y="182983"/>
                </a:lnTo>
                <a:lnTo>
                  <a:pt x="18311" y="201496"/>
                </a:lnTo>
                <a:lnTo>
                  <a:pt x="19855" y="219563"/>
                </a:lnTo>
                <a:lnTo>
                  <a:pt x="21745" y="236362"/>
                </a:lnTo>
                <a:lnTo>
                  <a:pt x="24015" y="252218"/>
                </a:lnTo>
                <a:lnTo>
                  <a:pt x="26618" y="268219"/>
                </a:lnTo>
                <a:lnTo>
                  <a:pt x="29478" y="285018"/>
                </a:lnTo>
                <a:lnTo>
                  <a:pt x="32365" y="302777"/>
                </a:lnTo>
                <a:lnTo>
                  <a:pt x="34917" y="321402"/>
                </a:lnTo>
                <a:lnTo>
                  <a:pt x="36962" y="340718"/>
                </a:lnTo>
                <a:lnTo>
                  <a:pt x="38503" y="360387"/>
                </a:lnTo>
                <a:lnTo>
                  <a:pt x="39619" y="379958"/>
                </a:lnTo>
                <a:lnTo>
                  <a:pt x="40408" y="399185"/>
                </a:lnTo>
                <a:lnTo>
                  <a:pt x="40956" y="417855"/>
                </a:lnTo>
                <a:lnTo>
                  <a:pt x="41331" y="435705"/>
                </a:lnTo>
                <a:lnTo>
                  <a:pt x="41559" y="452583"/>
                </a:lnTo>
                <a:lnTo>
                  <a:pt x="40718" y="465302"/>
                </a:lnTo>
                <a:lnTo>
                  <a:pt x="38450" y="469850"/>
                </a:lnTo>
                <a:lnTo>
                  <a:pt x="36315" y="467616"/>
                </a:lnTo>
                <a:lnTo>
                  <a:pt x="34925" y="460767"/>
                </a:lnTo>
                <a:lnTo>
                  <a:pt x="34512" y="450684"/>
                </a:lnTo>
                <a:lnTo>
                  <a:pt x="35058" y="438305"/>
                </a:lnTo>
                <a:lnTo>
                  <a:pt x="36415" y="424471"/>
                </a:lnTo>
                <a:lnTo>
                  <a:pt x="38401" y="409981"/>
                </a:lnTo>
                <a:lnTo>
                  <a:pt x="40851" y="395323"/>
                </a:lnTo>
                <a:lnTo>
                  <a:pt x="43633" y="380873"/>
                </a:lnTo>
                <a:lnTo>
                  <a:pt x="46647" y="367010"/>
                </a:lnTo>
                <a:lnTo>
                  <a:pt x="49820" y="353867"/>
                </a:lnTo>
                <a:lnTo>
                  <a:pt x="53103" y="341396"/>
                </a:lnTo>
                <a:lnTo>
                  <a:pt x="56460" y="329471"/>
                </a:lnTo>
                <a:lnTo>
                  <a:pt x="59872" y="317966"/>
                </a:lnTo>
                <a:lnTo>
                  <a:pt x="63486" y="306932"/>
                </a:lnTo>
                <a:lnTo>
                  <a:pt x="67598" y="296588"/>
                </a:lnTo>
                <a:lnTo>
                  <a:pt x="72340" y="287010"/>
                </a:lnTo>
                <a:lnTo>
                  <a:pt x="78000" y="278613"/>
                </a:lnTo>
                <a:lnTo>
                  <a:pt x="85089" y="272183"/>
                </a:lnTo>
                <a:lnTo>
                  <a:pt x="93743" y="267978"/>
                </a:lnTo>
                <a:lnTo>
                  <a:pt x="103470" y="265952"/>
                </a:lnTo>
                <a:lnTo>
                  <a:pt x="113376" y="266023"/>
                </a:lnTo>
                <a:lnTo>
                  <a:pt x="122923" y="267925"/>
                </a:lnTo>
                <a:lnTo>
                  <a:pt x="131939" y="271454"/>
                </a:lnTo>
                <a:lnTo>
                  <a:pt x="140447" y="276555"/>
                </a:lnTo>
                <a:lnTo>
                  <a:pt x="148533" y="283055"/>
                </a:lnTo>
                <a:lnTo>
                  <a:pt x="156132" y="290687"/>
                </a:lnTo>
                <a:lnTo>
                  <a:pt x="163024" y="299179"/>
                </a:lnTo>
                <a:lnTo>
                  <a:pt x="169146" y="308298"/>
                </a:lnTo>
                <a:lnTo>
                  <a:pt x="174582" y="317861"/>
                </a:lnTo>
                <a:lnTo>
                  <a:pt x="179469" y="327733"/>
                </a:lnTo>
                <a:lnTo>
                  <a:pt x="183937" y="337822"/>
                </a:lnTo>
                <a:lnTo>
                  <a:pt x="187939" y="348225"/>
                </a:lnTo>
                <a:lnTo>
                  <a:pt x="191255" y="359201"/>
                </a:lnTo>
                <a:lnTo>
                  <a:pt x="193825" y="370843"/>
                </a:lnTo>
                <a:lnTo>
                  <a:pt x="195890" y="382934"/>
                </a:lnTo>
                <a:lnTo>
                  <a:pt x="197892" y="395051"/>
                </a:lnTo>
                <a:lnTo>
                  <a:pt x="200088" y="406933"/>
                </a:lnTo>
                <a:lnTo>
                  <a:pt x="202405" y="418249"/>
                </a:lnTo>
                <a:lnTo>
                  <a:pt x="204751" y="429733"/>
                </a:lnTo>
                <a:lnTo>
                  <a:pt x="207336" y="443506"/>
                </a:lnTo>
                <a:lnTo>
                  <a:pt x="210570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1122423" y="3708845"/>
            <a:ext cx="184954" cy="175354"/>
          </a:xfrm>
          <a:custGeom>
            <a:avLst/>
            <a:gdLst/>
            <a:ahLst/>
            <a:cxnLst/>
            <a:rect l="0" t="0" r="0" b="0"/>
            <a:pathLst>
              <a:path w="184954" h="175354">
                <a:moveTo>
                  <a:pt x="90196" y="105169"/>
                </a:moveTo>
                <a:lnTo>
                  <a:pt x="93063" y="96301"/>
                </a:lnTo>
                <a:lnTo>
                  <a:pt x="95205" y="87314"/>
                </a:lnTo>
                <a:lnTo>
                  <a:pt x="96804" y="77323"/>
                </a:lnTo>
                <a:lnTo>
                  <a:pt x="97811" y="66516"/>
                </a:lnTo>
                <a:lnTo>
                  <a:pt x="98011" y="55352"/>
                </a:lnTo>
                <a:lnTo>
                  <a:pt x="97347" y="44155"/>
                </a:lnTo>
                <a:lnTo>
                  <a:pt x="95590" y="33389"/>
                </a:lnTo>
                <a:lnTo>
                  <a:pt x="92281" y="23701"/>
                </a:lnTo>
                <a:lnTo>
                  <a:pt x="87312" y="15351"/>
                </a:lnTo>
                <a:lnTo>
                  <a:pt x="80873" y="8578"/>
                </a:lnTo>
                <a:lnTo>
                  <a:pt x="73264" y="3770"/>
                </a:lnTo>
                <a:lnTo>
                  <a:pt x="64782" y="948"/>
                </a:lnTo>
                <a:lnTo>
                  <a:pt x="55834" y="0"/>
                </a:lnTo>
                <a:lnTo>
                  <a:pt x="46916" y="868"/>
                </a:lnTo>
                <a:lnTo>
                  <a:pt x="38298" y="3341"/>
                </a:lnTo>
                <a:lnTo>
                  <a:pt x="30209" y="7270"/>
                </a:lnTo>
                <a:lnTo>
                  <a:pt x="22922" y="12647"/>
                </a:lnTo>
                <a:lnTo>
                  <a:pt x="16506" y="19344"/>
                </a:lnTo>
                <a:lnTo>
                  <a:pt x="11028" y="27450"/>
                </a:lnTo>
                <a:lnTo>
                  <a:pt x="6638" y="37325"/>
                </a:lnTo>
                <a:lnTo>
                  <a:pt x="3317" y="49005"/>
                </a:lnTo>
                <a:lnTo>
                  <a:pt x="1069" y="62085"/>
                </a:lnTo>
                <a:lnTo>
                  <a:pt x="0" y="75928"/>
                </a:lnTo>
                <a:lnTo>
                  <a:pt x="58" y="90084"/>
                </a:lnTo>
                <a:lnTo>
                  <a:pt x="1062" y="104164"/>
                </a:lnTo>
                <a:lnTo>
                  <a:pt x="2798" y="117763"/>
                </a:lnTo>
                <a:lnTo>
                  <a:pt x="5083" y="130712"/>
                </a:lnTo>
                <a:lnTo>
                  <a:pt x="8091" y="142711"/>
                </a:lnTo>
                <a:lnTo>
                  <a:pt x="12320" y="153252"/>
                </a:lnTo>
                <a:lnTo>
                  <a:pt x="17945" y="162182"/>
                </a:lnTo>
                <a:lnTo>
                  <a:pt x="24842" y="169179"/>
                </a:lnTo>
                <a:lnTo>
                  <a:pt x="32767" y="173607"/>
                </a:lnTo>
                <a:lnTo>
                  <a:pt x="41465" y="175353"/>
                </a:lnTo>
                <a:lnTo>
                  <a:pt x="50559" y="174423"/>
                </a:lnTo>
                <a:lnTo>
                  <a:pt x="59576" y="170693"/>
                </a:lnTo>
                <a:lnTo>
                  <a:pt x="68260" y="164369"/>
                </a:lnTo>
                <a:lnTo>
                  <a:pt x="76394" y="155906"/>
                </a:lnTo>
                <a:lnTo>
                  <a:pt x="83711" y="145801"/>
                </a:lnTo>
                <a:lnTo>
                  <a:pt x="90142" y="134497"/>
                </a:lnTo>
                <a:lnTo>
                  <a:pt x="95461" y="122504"/>
                </a:lnTo>
                <a:lnTo>
                  <a:pt x="99211" y="110389"/>
                </a:lnTo>
                <a:lnTo>
                  <a:pt x="101313" y="98535"/>
                </a:lnTo>
                <a:lnTo>
                  <a:pt x="102782" y="89444"/>
                </a:lnTo>
                <a:lnTo>
                  <a:pt x="104968" y="86079"/>
                </a:lnTo>
                <a:lnTo>
                  <a:pt x="108018" y="87270"/>
                </a:lnTo>
                <a:lnTo>
                  <a:pt x="111935" y="91178"/>
                </a:lnTo>
                <a:lnTo>
                  <a:pt x="116640" y="96557"/>
                </a:lnTo>
                <a:lnTo>
                  <a:pt x="121989" y="102710"/>
                </a:lnTo>
                <a:lnTo>
                  <a:pt x="127836" y="109257"/>
                </a:lnTo>
                <a:lnTo>
                  <a:pt x="134321" y="115704"/>
                </a:lnTo>
                <a:lnTo>
                  <a:pt x="142826" y="121986"/>
                </a:lnTo>
                <a:lnTo>
                  <a:pt x="157449" y="128651"/>
                </a:lnTo>
                <a:lnTo>
                  <a:pt x="184953" y="1367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1312585" y="3425557"/>
            <a:ext cx="173776" cy="451629"/>
          </a:xfrm>
          <a:custGeom>
            <a:avLst/>
            <a:gdLst/>
            <a:ahLst/>
            <a:cxnLst/>
            <a:rect l="0" t="0" r="0" b="0"/>
            <a:pathLst>
              <a:path w="173776" h="451629">
                <a:moveTo>
                  <a:pt x="89547" y="314757"/>
                </a:moveTo>
                <a:lnTo>
                  <a:pt x="86479" y="306090"/>
                </a:lnTo>
                <a:lnTo>
                  <a:pt x="82417" y="299023"/>
                </a:lnTo>
                <a:lnTo>
                  <a:pt x="76929" y="292931"/>
                </a:lnTo>
                <a:lnTo>
                  <a:pt x="70342" y="288049"/>
                </a:lnTo>
                <a:lnTo>
                  <a:pt x="63192" y="285132"/>
                </a:lnTo>
                <a:lnTo>
                  <a:pt x="55849" y="284432"/>
                </a:lnTo>
                <a:lnTo>
                  <a:pt x="48489" y="285742"/>
                </a:lnTo>
                <a:lnTo>
                  <a:pt x="41180" y="288672"/>
                </a:lnTo>
                <a:lnTo>
                  <a:pt x="33941" y="292829"/>
                </a:lnTo>
                <a:lnTo>
                  <a:pt x="26929" y="298040"/>
                </a:lnTo>
                <a:lnTo>
                  <a:pt x="20441" y="304354"/>
                </a:lnTo>
                <a:lnTo>
                  <a:pt x="14597" y="311716"/>
                </a:lnTo>
                <a:lnTo>
                  <a:pt x="9520" y="320284"/>
                </a:lnTo>
                <a:lnTo>
                  <a:pt x="5407" y="330477"/>
                </a:lnTo>
                <a:lnTo>
                  <a:pt x="2280" y="342369"/>
                </a:lnTo>
                <a:lnTo>
                  <a:pt x="333" y="355423"/>
                </a:lnTo>
                <a:lnTo>
                  <a:pt x="0" y="368717"/>
                </a:lnTo>
                <a:lnTo>
                  <a:pt x="1369" y="381687"/>
                </a:lnTo>
                <a:lnTo>
                  <a:pt x="4238" y="393985"/>
                </a:lnTo>
                <a:lnTo>
                  <a:pt x="8297" y="405319"/>
                </a:lnTo>
                <a:lnTo>
                  <a:pt x="13251" y="415636"/>
                </a:lnTo>
                <a:lnTo>
                  <a:pt x="19016" y="424903"/>
                </a:lnTo>
                <a:lnTo>
                  <a:pt x="25709" y="432997"/>
                </a:lnTo>
                <a:lnTo>
                  <a:pt x="33320" y="439952"/>
                </a:lnTo>
                <a:lnTo>
                  <a:pt x="41719" y="445455"/>
                </a:lnTo>
                <a:lnTo>
                  <a:pt x="50734" y="448799"/>
                </a:lnTo>
                <a:lnTo>
                  <a:pt x="60198" y="449781"/>
                </a:lnTo>
                <a:lnTo>
                  <a:pt x="69654" y="448492"/>
                </a:lnTo>
                <a:lnTo>
                  <a:pt x="78391" y="445042"/>
                </a:lnTo>
                <a:lnTo>
                  <a:pt x="86077" y="439718"/>
                </a:lnTo>
                <a:lnTo>
                  <a:pt x="92728" y="432739"/>
                </a:lnTo>
                <a:lnTo>
                  <a:pt x="98511" y="424168"/>
                </a:lnTo>
                <a:lnTo>
                  <a:pt x="103625" y="414185"/>
                </a:lnTo>
                <a:lnTo>
                  <a:pt x="108248" y="403061"/>
                </a:lnTo>
                <a:lnTo>
                  <a:pt x="112522" y="391071"/>
                </a:lnTo>
                <a:lnTo>
                  <a:pt x="116547" y="378446"/>
                </a:lnTo>
                <a:lnTo>
                  <a:pt x="120236" y="365206"/>
                </a:lnTo>
                <a:lnTo>
                  <a:pt x="123335" y="351179"/>
                </a:lnTo>
                <a:lnTo>
                  <a:pt x="125750" y="336329"/>
                </a:lnTo>
                <a:lnTo>
                  <a:pt x="127541" y="320594"/>
                </a:lnTo>
                <a:lnTo>
                  <a:pt x="128826" y="303813"/>
                </a:lnTo>
                <a:lnTo>
                  <a:pt x="129727" y="286001"/>
                </a:lnTo>
                <a:lnTo>
                  <a:pt x="130350" y="267310"/>
                </a:lnTo>
                <a:lnTo>
                  <a:pt x="130777" y="247931"/>
                </a:lnTo>
                <a:lnTo>
                  <a:pt x="131062" y="228058"/>
                </a:lnTo>
                <a:lnTo>
                  <a:pt x="131085" y="208323"/>
                </a:lnTo>
                <a:lnTo>
                  <a:pt x="130568" y="189760"/>
                </a:lnTo>
                <a:lnTo>
                  <a:pt x="129408" y="172821"/>
                </a:lnTo>
                <a:lnTo>
                  <a:pt x="127815" y="156972"/>
                </a:lnTo>
                <a:lnTo>
                  <a:pt x="126206" y="141028"/>
                </a:lnTo>
                <a:lnTo>
                  <a:pt x="124825" y="124298"/>
                </a:lnTo>
                <a:lnTo>
                  <a:pt x="123577" y="106768"/>
                </a:lnTo>
                <a:lnTo>
                  <a:pt x="122133" y="88833"/>
                </a:lnTo>
                <a:lnTo>
                  <a:pt x="120310" y="70807"/>
                </a:lnTo>
                <a:lnTo>
                  <a:pt x="118084" y="53159"/>
                </a:lnTo>
                <a:lnTo>
                  <a:pt x="115512" y="36548"/>
                </a:lnTo>
                <a:lnTo>
                  <a:pt x="112654" y="21266"/>
                </a:lnTo>
                <a:lnTo>
                  <a:pt x="109122" y="8279"/>
                </a:lnTo>
                <a:lnTo>
                  <a:pt x="104727" y="651"/>
                </a:lnTo>
                <a:lnTo>
                  <a:pt x="100802" y="0"/>
                </a:lnTo>
                <a:lnTo>
                  <a:pt x="98573" y="4331"/>
                </a:lnTo>
                <a:lnTo>
                  <a:pt x="97855" y="12247"/>
                </a:lnTo>
                <a:lnTo>
                  <a:pt x="97937" y="23265"/>
                </a:lnTo>
                <a:lnTo>
                  <a:pt x="98318" y="36925"/>
                </a:lnTo>
                <a:lnTo>
                  <a:pt x="98909" y="52688"/>
                </a:lnTo>
                <a:lnTo>
                  <a:pt x="99922" y="70033"/>
                </a:lnTo>
                <a:lnTo>
                  <a:pt x="101456" y="88525"/>
                </a:lnTo>
                <a:lnTo>
                  <a:pt x="103320" y="107827"/>
                </a:lnTo>
                <a:lnTo>
                  <a:pt x="105119" y="127692"/>
                </a:lnTo>
                <a:lnTo>
                  <a:pt x="106632" y="147930"/>
                </a:lnTo>
                <a:lnTo>
                  <a:pt x="107971" y="167926"/>
                </a:lnTo>
                <a:lnTo>
                  <a:pt x="109477" y="186674"/>
                </a:lnTo>
                <a:lnTo>
                  <a:pt x="111342" y="203741"/>
                </a:lnTo>
                <a:lnTo>
                  <a:pt x="113595" y="219677"/>
                </a:lnTo>
                <a:lnTo>
                  <a:pt x="116187" y="235680"/>
                </a:lnTo>
                <a:lnTo>
                  <a:pt x="119044" y="252442"/>
                </a:lnTo>
                <a:lnTo>
                  <a:pt x="122099" y="269653"/>
                </a:lnTo>
                <a:lnTo>
                  <a:pt x="125296" y="286309"/>
                </a:lnTo>
                <a:lnTo>
                  <a:pt x="128592" y="301859"/>
                </a:lnTo>
                <a:lnTo>
                  <a:pt x="131957" y="316556"/>
                </a:lnTo>
                <a:lnTo>
                  <a:pt x="135369" y="331172"/>
                </a:lnTo>
                <a:lnTo>
                  <a:pt x="138818" y="346174"/>
                </a:lnTo>
                <a:lnTo>
                  <a:pt x="142456" y="361215"/>
                </a:lnTo>
                <a:lnTo>
                  <a:pt x="146584" y="375341"/>
                </a:lnTo>
                <a:lnTo>
                  <a:pt x="151318" y="388069"/>
                </a:lnTo>
                <a:lnTo>
                  <a:pt x="156315" y="399488"/>
                </a:lnTo>
                <a:lnTo>
                  <a:pt x="161357" y="411339"/>
                </a:lnTo>
                <a:lnTo>
                  <a:pt x="166887" y="426893"/>
                </a:lnTo>
                <a:lnTo>
                  <a:pt x="173775" y="4516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1730358" y="3509345"/>
            <a:ext cx="149710" cy="388246"/>
          </a:xfrm>
          <a:custGeom>
            <a:avLst/>
            <a:gdLst/>
            <a:ahLst/>
            <a:cxnLst/>
            <a:rect l="0" t="0" r="0" b="0"/>
            <a:pathLst>
              <a:path w="149710" h="388246">
                <a:moveTo>
                  <a:pt x="0" y="0"/>
                </a:moveTo>
                <a:lnTo>
                  <a:pt x="0" y="11736"/>
                </a:lnTo>
                <a:lnTo>
                  <a:pt x="0" y="22864"/>
                </a:lnTo>
                <a:lnTo>
                  <a:pt x="5" y="34467"/>
                </a:lnTo>
                <a:lnTo>
                  <a:pt x="178" y="46801"/>
                </a:lnTo>
                <a:lnTo>
                  <a:pt x="826" y="60109"/>
                </a:lnTo>
                <a:lnTo>
                  <a:pt x="2075" y="74418"/>
                </a:lnTo>
                <a:lnTo>
                  <a:pt x="3727" y="89596"/>
                </a:lnTo>
                <a:lnTo>
                  <a:pt x="5375" y="105458"/>
                </a:lnTo>
                <a:lnTo>
                  <a:pt x="6783" y="121829"/>
                </a:lnTo>
                <a:lnTo>
                  <a:pt x="8049" y="138567"/>
                </a:lnTo>
                <a:lnTo>
                  <a:pt x="9505" y="155561"/>
                </a:lnTo>
                <a:lnTo>
                  <a:pt x="11332" y="172729"/>
                </a:lnTo>
                <a:lnTo>
                  <a:pt x="13389" y="189851"/>
                </a:lnTo>
                <a:lnTo>
                  <a:pt x="15317" y="206580"/>
                </a:lnTo>
                <a:lnTo>
                  <a:pt x="16915" y="222760"/>
                </a:lnTo>
                <a:lnTo>
                  <a:pt x="18311" y="238406"/>
                </a:lnTo>
                <a:lnTo>
                  <a:pt x="19855" y="253605"/>
                </a:lnTo>
                <a:lnTo>
                  <a:pt x="21736" y="268458"/>
                </a:lnTo>
                <a:lnTo>
                  <a:pt x="23660" y="282892"/>
                </a:lnTo>
                <a:lnTo>
                  <a:pt x="24966" y="296671"/>
                </a:lnTo>
                <a:lnTo>
                  <a:pt x="25320" y="309698"/>
                </a:lnTo>
                <a:lnTo>
                  <a:pt x="24535" y="321220"/>
                </a:lnTo>
                <a:lnTo>
                  <a:pt x="21734" y="329614"/>
                </a:lnTo>
                <a:lnTo>
                  <a:pt x="17048" y="333740"/>
                </a:lnTo>
                <a:lnTo>
                  <a:pt x="12497" y="333374"/>
                </a:lnTo>
                <a:lnTo>
                  <a:pt x="8857" y="329191"/>
                </a:lnTo>
                <a:lnTo>
                  <a:pt x="6327" y="322245"/>
                </a:lnTo>
                <a:lnTo>
                  <a:pt x="5046" y="313639"/>
                </a:lnTo>
                <a:lnTo>
                  <a:pt x="4947" y="304123"/>
                </a:lnTo>
                <a:lnTo>
                  <a:pt x="5671" y="293961"/>
                </a:lnTo>
                <a:lnTo>
                  <a:pt x="6685" y="283073"/>
                </a:lnTo>
                <a:lnTo>
                  <a:pt x="7668" y="271453"/>
                </a:lnTo>
                <a:lnTo>
                  <a:pt x="8816" y="259360"/>
                </a:lnTo>
                <a:lnTo>
                  <a:pt x="10726" y="247234"/>
                </a:lnTo>
                <a:lnTo>
                  <a:pt x="13684" y="235336"/>
                </a:lnTo>
                <a:lnTo>
                  <a:pt x="17825" y="223905"/>
                </a:lnTo>
                <a:lnTo>
                  <a:pt x="23287" y="213227"/>
                </a:lnTo>
                <a:lnTo>
                  <a:pt x="30004" y="203395"/>
                </a:lnTo>
                <a:lnTo>
                  <a:pt x="37770" y="194809"/>
                </a:lnTo>
                <a:lnTo>
                  <a:pt x="46346" y="188245"/>
                </a:lnTo>
                <a:lnTo>
                  <a:pt x="55513" y="183948"/>
                </a:lnTo>
                <a:lnTo>
                  <a:pt x="64937" y="181858"/>
                </a:lnTo>
                <a:lnTo>
                  <a:pt x="74182" y="181885"/>
                </a:lnTo>
                <a:lnTo>
                  <a:pt x="83028" y="183758"/>
                </a:lnTo>
                <a:lnTo>
                  <a:pt x="91441" y="187266"/>
                </a:lnTo>
                <a:lnTo>
                  <a:pt x="99478" y="192354"/>
                </a:lnTo>
                <a:lnTo>
                  <a:pt x="107216" y="198844"/>
                </a:lnTo>
                <a:lnTo>
                  <a:pt x="114565" y="206471"/>
                </a:lnTo>
                <a:lnTo>
                  <a:pt x="121283" y="214959"/>
                </a:lnTo>
                <a:lnTo>
                  <a:pt x="127285" y="224075"/>
                </a:lnTo>
                <a:lnTo>
                  <a:pt x="132639" y="233636"/>
                </a:lnTo>
                <a:lnTo>
                  <a:pt x="137469" y="243508"/>
                </a:lnTo>
                <a:lnTo>
                  <a:pt x="141895" y="253591"/>
                </a:lnTo>
                <a:lnTo>
                  <a:pt x="145699" y="263820"/>
                </a:lnTo>
                <a:lnTo>
                  <a:pt x="148350" y="274148"/>
                </a:lnTo>
                <a:lnTo>
                  <a:pt x="149650" y="284541"/>
                </a:lnTo>
                <a:lnTo>
                  <a:pt x="149709" y="294980"/>
                </a:lnTo>
                <a:lnTo>
                  <a:pt x="148761" y="305448"/>
                </a:lnTo>
                <a:lnTo>
                  <a:pt x="147045" y="315931"/>
                </a:lnTo>
                <a:lnTo>
                  <a:pt x="144606" y="326260"/>
                </a:lnTo>
                <a:lnTo>
                  <a:pt x="141299" y="336122"/>
                </a:lnTo>
                <a:lnTo>
                  <a:pt x="137114" y="345385"/>
                </a:lnTo>
                <a:lnTo>
                  <a:pt x="132169" y="354081"/>
                </a:lnTo>
                <a:lnTo>
                  <a:pt x="126626" y="362307"/>
                </a:lnTo>
                <a:lnTo>
                  <a:pt x="120633" y="370162"/>
                </a:lnTo>
                <a:lnTo>
                  <a:pt x="114151" y="377252"/>
                </a:lnTo>
                <a:lnTo>
                  <a:pt x="106968" y="382729"/>
                </a:lnTo>
                <a:lnTo>
                  <a:pt x="99024" y="386263"/>
                </a:lnTo>
                <a:lnTo>
                  <a:pt x="90401" y="387991"/>
                </a:lnTo>
                <a:lnTo>
                  <a:pt x="81235" y="388245"/>
                </a:lnTo>
                <a:lnTo>
                  <a:pt x="71669" y="387375"/>
                </a:lnTo>
                <a:lnTo>
                  <a:pt x="62080" y="385456"/>
                </a:lnTo>
                <a:lnTo>
                  <a:pt x="52026" y="381882"/>
                </a:lnTo>
                <a:lnTo>
                  <a:pt x="39509" y="374112"/>
                </a:lnTo>
                <a:lnTo>
                  <a:pt x="21057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1877757" y="3674876"/>
            <a:ext cx="326385" cy="196487"/>
          </a:xfrm>
          <a:custGeom>
            <a:avLst/>
            <a:gdLst/>
            <a:ahLst/>
            <a:cxnLst/>
            <a:rect l="0" t="0" r="0" b="0"/>
            <a:pathLst>
              <a:path w="326385" h="196487">
                <a:moveTo>
                  <a:pt x="0" y="76625"/>
                </a:moveTo>
                <a:lnTo>
                  <a:pt x="11735" y="79558"/>
                </a:lnTo>
                <a:lnTo>
                  <a:pt x="22864" y="82340"/>
                </a:lnTo>
                <a:lnTo>
                  <a:pt x="34467" y="85236"/>
                </a:lnTo>
                <a:lnTo>
                  <a:pt x="46801" y="88103"/>
                </a:lnTo>
                <a:lnTo>
                  <a:pt x="60109" y="90620"/>
                </a:lnTo>
                <a:lnTo>
                  <a:pt x="74405" y="92621"/>
                </a:lnTo>
                <a:lnTo>
                  <a:pt x="89064" y="93788"/>
                </a:lnTo>
                <a:lnTo>
                  <a:pt x="102981" y="93586"/>
                </a:lnTo>
                <a:lnTo>
                  <a:pt x="115592" y="91848"/>
                </a:lnTo>
                <a:lnTo>
                  <a:pt x="126853" y="88561"/>
                </a:lnTo>
                <a:lnTo>
                  <a:pt x="136958" y="83687"/>
                </a:lnTo>
                <a:lnTo>
                  <a:pt x="146149" y="77373"/>
                </a:lnTo>
                <a:lnTo>
                  <a:pt x="154170" y="69880"/>
                </a:lnTo>
                <a:lnTo>
                  <a:pt x="160289" y="61489"/>
                </a:lnTo>
                <a:lnTo>
                  <a:pt x="164251" y="52446"/>
                </a:lnTo>
                <a:lnTo>
                  <a:pt x="165930" y="43106"/>
                </a:lnTo>
                <a:lnTo>
                  <a:pt x="165088" y="33916"/>
                </a:lnTo>
                <a:lnTo>
                  <a:pt x="161846" y="25117"/>
                </a:lnTo>
                <a:lnTo>
                  <a:pt x="156433" y="17074"/>
                </a:lnTo>
                <a:lnTo>
                  <a:pt x="148996" y="10350"/>
                </a:lnTo>
                <a:lnTo>
                  <a:pt x="139817" y="5135"/>
                </a:lnTo>
                <a:lnTo>
                  <a:pt x="129421" y="1617"/>
                </a:lnTo>
                <a:lnTo>
                  <a:pt x="118460" y="145"/>
                </a:lnTo>
                <a:lnTo>
                  <a:pt x="107361" y="717"/>
                </a:lnTo>
                <a:lnTo>
                  <a:pt x="96641" y="3200"/>
                </a:lnTo>
                <a:lnTo>
                  <a:pt x="86974" y="7525"/>
                </a:lnTo>
                <a:lnTo>
                  <a:pt x="78629" y="13477"/>
                </a:lnTo>
                <a:lnTo>
                  <a:pt x="71687" y="21065"/>
                </a:lnTo>
                <a:lnTo>
                  <a:pt x="66232" y="30583"/>
                </a:lnTo>
                <a:lnTo>
                  <a:pt x="62157" y="42015"/>
                </a:lnTo>
                <a:lnTo>
                  <a:pt x="59384" y="54757"/>
                </a:lnTo>
                <a:lnTo>
                  <a:pt x="57955" y="67841"/>
                </a:lnTo>
                <a:lnTo>
                  <a:pt x="57767" y="80674"/>
                </a:lnTo>
                <a:lnTo>
                  <a:pt x="58604" y="93051"/>
                </a:lnTo>
                <a:lnTo>
                  <a:pt x="60228" y="104969"/>
                </a:lnTo>
                <a:lnTo>
                  <a:pt x="62434" y="116502"/>
                </a:lnTo>
                <a:lnTo>
                  <a:pt x="65218" y="127738"/>
                </a:lnTo>
                <a:lnTo>
                  <a:pt x="68765" y="138758"/>
                </a:lnTo>
                <a:lnTo>
                  <a:pt x="73119" y="149614"/>
                </a:lnTo>
                <a:lnTo>
                  <a:pt x="78348" y="160026"/>
                </a:lnTo>
                <a:lnTo>
                  <a:pt x="84615" y="169412"/>
                </a:lnTo>
                <a:lnTo>
                  <a:pt x="91908" y="177530"/>
                </a:lnTo>
                <a:lnTo>
                  <a:pt x="100077" y="184132"/>
                </a:lnTo>
                <a:lnTo>
                  <a:pt x="108932" y="188818"/>
                </a:lnTo>
                <a:lnTo>
                  <a:pt x="118289" y="191555"/>
                </a:lnTo>
                <a:lnTo>
                  <a:pt x="127842" y="192444"/>
                </a:lnTo>
                <a:lnTo>
                  <a:pt x="137175" y="191537"/>
                </a:lnTo>
                <a:lnTo>
                  <a:pt x="146075" y="189037"/>
                </a:lnTo>
                <a:lnTo>
                  <a:pt x="154355" y="185090"/>
                </a:lnTo>
                <a:lnTo>
                  <a:pt x="161770" y="179701"/>
                </a:lnTo>
                <a:lnTo>
                  <a:pt x="168281" y="173004"/>
                </a:lnTo>
                <a:lnTo>
                  <a:pt x="174163" y="165238"/>
                </a:lnTo>
                <a:lnTo>
                  <a:pt x="179888" y="156656"/>
                </a:lnTo>
                <a:lnTo>
                  <a:pt x="185751" y="147485"/>
                </a:lnTo>
                <a:lnTo>
                  <a:pt x="192013" y="138227"/>
                </a:lnTo>
                <a:lnTo>
                  <a:pt x="198983" y="129624"/>
                </a:lnTo>
                <a:lnTo>
                  <a:pt x="206752" y="122027"/>
                </a:lnTo>
                <a:lnTo>
                  <a:pt x="215241" y="115437"/>
                </a:lnTo>
                <a:lnTo>
                  <a:pt x="224310" y="109694"/>
                </a:lnTo>
                <a:lnTo>
                  <a:pt x="233812" y="104602"/>
                </a:lnTo>
                <a:lnTo>
                  <a:pt x="243461" y="99824"/>
                </a:lnTo>
                <a:lnTo>
                  <a:pt x="252859" y="94914"/>
                </a:lnTo>
                <a:lnTo>
                  <a:pt x="261807" y="89639"/>
                </a:lnTo>
                <a:lnTo>
                  <a:pt x="270288" y="83958"/>
                </a:lnTo>
                <a:lnTo>
                  <a:pt x="278371" y="77918"/>
                </a:lnTo>
                <a:lnTo>
                  <a:pt x="286130" y="71591"/>
                </a:lnTo>
                <a:lnTo>
                  <a:pt x="293154" y="64884"/>
                </a:lnTo>
                <a:lnTo>
                  <a:pt x="298589" y="57551"/>
                </a:lnTo>
                <a:lnTo>
                  <a:pt x="302084" y="49512"/>
                </a:lnTo>
                <a:lnTo>
                  <a:pt x="303447" y="40995"/>
                </a:lnTo>
                <a:lnTo>
                  <a:pt x="302392" y="32432"/>
                </a:lnTo>
                <a:lnTo>
                  <a:pt x="299007" y="24090"/>
                </a:lnTo>
                <a:lnTo>
                  <a:pt x="293498" y="16371"/>
                </a:lnTo>
                <a:lnTo>
                  <a:pt x="285996" y="9873"/>
                </a:lnTo>
                <a:lnTo>
                  <a:pt x="276775" y="4812"/>
                </a:lnTo>
                <a:lnTo>
                  <a:pt x="266349" y="1399"/>
                </a:lnTo>
                <a:lnTo>
                  <a:pt x="255369" y="0"/>
                </a:lnTo>
                <a:lnTo>
                  <a:pt x="244253" y="614"/>
                </a:lnTo>
                <a:lnTo>
                  <a:pt x="233351" y="2957"/>
                </a:lnTo>
                <a:lnTo>
                  <a:pt x="223030" y="6655"/>
                </a:lnTo>
                <a:lnTo>
                  <a:pt x="213428" y="11364"/>
                </a:lnTo>
                <a:lnTo>
                  <a:pt x="204658" y="16962"/>
                </a:lnTo>
                <a:lnTo>
                  <a:pt x="196905" y="23543"/>
                </a:lnTo>
                <a:lnTo>
                  <a:pt x="190173" y="31083"/>
                </a:lnTo>
                <a:lnTo>
                  <a:pt x="184481" y="39604"/>
                </a:lnTo>
                <a:lnTo>
                  <a:pt x="179947" y="49233"/>
                </a:lnTo>
                <a:lnTo>
                  <a:pt x="176529" y="59937"/>
                </a:lnTo>
                <a:lnTo>
                  <a:pt x="174216" y="71549"/>
                </a:lnTo>
                <a:lnTo>
                  <a:pt x="173104" y="83869"/>
                </a:lnTo>
                <a:lnTo>
                  <a:pt x="173137" y="96707"/>
                </a:lnTo>
                <a:lnTo>
                  <a:pt x="174294" y="109750"/>
                </a:lnTo>
                <a:lnTo>
                  <a:pt x="176666" y="122579"/>
                </a:lnTo>
                <a:lnTo>
                  <a:pt x="180186" y="134979"/>
                </a:lnTo>
                <a:lnTo>
                  <a:pt x="184669" y="146763"/>
                </a:lnTo>
                <a:lnTo>
                  <a:pt x="189894" y="157684"/>
                </a:lnTo>
                <a:lnTo>
                  <a:pt x="195675" y="167688"/>
                </a:lnTo>
                <a:lnTo>
                  <a:pt x="202183" y="176559"/>
                </a:lnTo>
                <a:lnTo>
                  <a:pt x="209915" y="183848"/>
                </a:lnTo>
                <a:lnTo>
                  <a:pt x="219041" y="189450"/>
                </a:lnTo>
                <a:lnTo>
                  <a:pt x="229272" y="193400"/>
                </a:lnTo>
                <a:lnTo>
                  <a:pt x="240056" y="195693"/>
                </a:lnTo>
                <a:lnTo>
                  <a:pt x="251009" y="196486"/>
                </a:lnTo>
                <a:lnTo>
                  <a:pt x="261786" y="195733"/>
                </a:lnTo>
                <a:lnTo>
                  <a:pt x="272016" y="193109"/>
                </a:lnTo>
                <a:lnTo>
                  <a:pt x="281553" y="188613"/>
                </a:lnTo>
                <a:lnTo>
                  <a:pt x="290335" y="182777"/>
                </a:lnTo>
                <a:lnTo>
                  <a:pt x="299244" y="175814"/>
                </a:lnTo>
                <a:lnTo>
                  <a:pt x="310179" y="165998"/>
                </a:lnTo>
                <a:lnTo>
                  <a:pt x="326384" y="1503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2228426" y="3671276"/>
            <a:ext cx="144172" cy="185511"/>
          </a:xfrm>
          <a:custGeom>
            <a:avLst/>
            <a:gdLst/>
            <a:ahLst/>
            <a:cxnLst/>
            <a:rect l="0" t="0" r="0" b="0"/>
            <a:pathLst>
              <a:path w="144172" h="185511">
                <a:moveTo>
                  <a:pt x="7300" y="80225"/>
                </a:moveTo>
                <a:lnTo>
                  <a:pt x="7367" y="94760"/>
                </a:lnTo>
                <a:lnTo>
                  <a:pt x="8007" y="107390"/>
                </a:lnTo>
                <a:lnTo>
                  <a:pt x="9299" y="119300"/>
                </a:lnTo>
                <a:lnTo>
                  <a:pt x="10986" y="130955"/>
                </a:lnTo>
                <a:lnTo>
                  <a:pt x="12654" y="142795"/>
                </a:lnTo>
                <a:lnTo>
                  <a:pt x="14037" y="154962"/>
                </a:lnTo>
                <a:lnTo>
                  <a:pt x="14033" y="164897"/>
                </a:lnTo>
                <a:lnTo>
                  <a:pt x="11970" y="168776"/>
                </a:lnTo>
                <a:lnTo>
                  <a:pt x="9150" y="166764"/>
                </a:lnTo>
                <a:lnTo>
                  <a:pt x="6271" y="160521"/>
                </a:lnTo>
                <a:lnTo>
                  <a:pt x="3753" y="151507"/>
                </a:lnTo>
                <a:lnTo>
                  <a:pt x="1757" y="140719"/>
                </a:lnTo>
                <a:lnTo>
                  <a:pt x="432" y="128795"/>
                </a:lnTo>
                <a:lnTo>
                  <a:pt x="0" y="116141"/>
                </a:lnTo>
                <a:lnTo>
                  <a:pt x="487" y="103012"/>
                </a:lnTo>
                <a:lnTo>
                  <a:pt x="1612" y="89573"/>
                </a:lnTo>
                <a:lnTo>
                  <a:pt x="2899" y="75932"/>
                </a:lnTo>
                <a:lnTo>
                  <a:pt x="4065" y="62165"/>
                </a:lnTo>
                <a:lnTo>
                  <a:pt x="5337" y="48648"/>
                </a:lnTo>
                <a:lnTo>
                  <a:pt x="7329" y="36022"/>
                </a:lnTo>
                <a:lnTo>
                  <a:pt x="10348" y="24582"/>
                </a:lnTo>
                <a:lnTo>
                  <a:pt x="14699" y="14764"/>
                </a:lnTo>
                <a:lnTo>
                  <a:pt x="20834" y="7298"/>
                </a:lnTo>
                <a:lnTo>
                  <a:pt x="28812" y="2364"/>
                </a:lnTo>
                <a:lnTo>
                  <a:pt x="38069" y="0"/>
                </a:lnTo>
                <a:lnTo>
                  <a:pt x="47652" y="367"/>
                </a:lnTo>
                <a:lnTo>
                  <a:pt x="56978" y="3279"/>
                </a:lnTo>
                <a:lnTo>
                  <a:pt x="65845" y="8297"/>
                </a:lnTo>
                <a:lnTo>
                  <a:pt x="74252" y="14937"/>
                </a:lnTo>
                <a:lnTo>
                  <a:pt x="82270" y="22766"/>
                </a:lnTo>
                <a:lnTo>
                  <a:pt x="89824" y="31442"/>
                </a:lnTo>
                <a:lnTo>
                  <a:pt x="96685" y="40709"/>
                </a:lnTo>
                <a:lnTo>
                  <a:pt x="102787" y="50384"/>
                </a:lnTo>
                <a:lnTo>
                  <a:pt x="108209" y="60337"/>
                </a:lnTo>
                <a:lnTo>
                  <a:pt x="113087" y="70478"/>
                </a:lnTo>
                <a:lnTo>
                  <a:pt x="117554" y="80748"/>
                </a:lnTo>
                <a:lnTo>
                  <a:pt x="121725" y="91103"/>
                </a:lnTo>
                <a:lnTo>
                  <a:pt x="125687" y="101515"/>
                </a:lnTo>
                <a:lnTo>
                  <a:pt x="129498" y="111966"/>
                </a:lnTo>
                <a:lnTo>
                  <a:pt x="133055" y="122566"/>
                </a:lnTo>
                <a:lnTo>
                  <a:pt x="136442" y="134905"/>
                </a:lnTo>
                <a:lnTo>
                  <a:pt x="139959" y="153420"/>
                </a:lnTo>
                <a:lnTo>
                  <a:pt x="144171" y="1855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2543553" y="3814672"/>
            <a:ext cx="31133" cy="115814"/>
          </a:xfrm>
          <a:custGeom>
            <a:avLst/>
            <a:gdLst/>
            <a:ahLst/>
            <a:cxnLst/>
            <a:rect l="0" t="0" r="0" b="0"/>
            <a:pathLst>
              <a:path w="31133" h="115814">
                <a:moveTo>
                  <a:pt x="0" y="0"/>
                </a:moveTo>
                <a:lnTo>
                  <a:pt x="5867" y="5934"/>
                </a:lnTo>
                <a:lnTo>
                  <a:pt x="11432" y="12139"/>
                </a:lnTo>
                <a:lnTo>
                  <a:pt x="17217" y="19235"/>
                </a:lnTo>
                <a:lnTo>
                  <a:pt x="22779" y="27175"/>
                </a:lnTo>
                <a:lnTo>
                  <a:pt x="27164" y="35822"/>
                </a:lnTo>
                <a:lnTo>
                  <a:pt x="29933" y="45016"/>
                </a:lnTo>
                <a:lnTo>
                  <a:pt x="31132" y="54616"/>
                </a:lnTo>
                <a:lnTo>
                  <a:pt x="31025" y="64505"/>
                </a:lnTo>
                <a:lnTo>
                  <a:pt x="29919" y="74585"/>
                </a:lnTo>
                <a:lnTo>
                  <a:pt x="28237" y="84336"/>
                </a:lnTo>
                <a:lnTo>
                  <a:pt x="26337" y="93779"/>
                </a:lnTo>
                <a:lnTo>
                  <a:pt x="24057" y="103742"/>
                </a:lnTo>
                <a:lnTo>
                  <a:pt x="21057" y="1158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2734315" y="3691159"/>
            <a:ext cx="217604" cy="215536"/>
          </a:xfrm>
          <a:custGeom>
            <a:avLst/>
            <a:gdLst/>
            <a:ahLst/>
            <a:cxnLst/>
            <a:rect l="0" t="0" r="0" b="0"/>
            <a:pathLst>
              <a:path w="217604" h="215536">
                <a:moveTo>
                  <a:pt x="4607" y="84228"/>
                </a:moveTo>
                <a:lnTo>
                  <a:pt x="1808" y="95963"/>
                </a:lnTo>
                <a:lnTo>
                  <a:pt x="306" y="107092"/>
                </a:lnTo>
                <a:lnTo>
                  <a:pt x="0" y="118686"/>
                </a:lnTo>
                <a:lnTo>
                  <a:pt x="679" y="130674"/>
                </a:lnTo>
                <a:lnTo>
                  <a:pt x="2147" y="142686"/>
                </a:lnTo>
                <a:lnTo>
                  <a:pt x="4220" y="154489"/>
                </a:lnTo>
                <a:lnTo>
                  <a:pt x="6902" y="166015"/>
                </a:lnTo>
                <a:lnTo>
                  <a:pt x="10373" y="177283"/>
                </a:lnTo>
                <a:lnTo>
                  <a:pt x="14673" y="188325"/>
                </a:lnTo>
                <a:lnTo>
                  <a:pt x="19865" y="198534"/>
                </a:lnTo>
                <a:lnTo>
                  <a:pt x="26106" y="206726"/>
                </a:lnTo>
                <a:lnTo>
                  <a:pt x="33372" y="212409"/>
                </a:lnTo>
                <a:lnTo>
                  <a:pt x="41183" y="215409"/>
                </a:lnTo>
                <a:lnTo>
                  <a:pt x="48733" y="215535"/>
                </a:lnTo>
                <a:lnTo>
                  <a:pt x="55583" y="212988"/>
                </a:lnTo>
                <a:lnTo>
                  <a:pt x="61654" y="208228"/>
                </a:lnTo>
                <a:lnTo>
                  <a:pt x="67040" y="201770"/>
                </a:lnTo>
                <a:lnTo>
                  <a:pt x="71879" y="194062"/>
                </a:lnTo>
                <a:lnTo>
                  <a:pt x="76147" y="185299"/>
                </a:lnTo>
                <a:lnTo>
                  <a:pt x="79650" y="175442"/>
                </a:lnTo>
                <a:lnTo>
                  <a:pt x="82369" y="164622"/>
                </a:lnTo>
                <a:lnTo>
                  <a:pt x="85277" y="155440"/>
                </a:lnTo>
                <a:lnTo>
                  <a:pt x="89239" y="151551"/>
                </a:lnTo>
                <a:lnTo>
                  <a:pt x="93665" y="152733"/>
                </a:lnTo>
                <a:lnTo>
                  <a:pt x="98492" y="157423"/>
                </a:lnTo>
                <a:lnTo>
                  <a:pt x="103939" y="164149"/>
                </a:lnTo>
                <a:lnTo>
                  <a:pt x="110292" y="171750"/>
                </a:lnTo>
                <a:lnTo>
                  <a:pt x="117617" y="179566"/>
                </a:lnTo>
                <a:lnTo>
                  <a:pt x="125961" y="186823"/>
                </a:lnTo>
                <a:lnTo>
                  <a:pt x="135458" y="192510"/>
                </a:lnTo>
                <a:lnTo>
                  <a:pt x="146051" y="196223"/>
                </a:lnTo>
                <a:lnTo>
                  <a:pt x="157076" y="197755"/>
                </a:lnTo>
                <a:lnTo>
                  <a:pt x="167403" y="196824"/>
                </a:lnTo>
                <a:lnTo>
                  <a:pt x="176453" y="193532"/>
                </a:lnTo>
                <a:lnTo>
                  <a:pt x="184170" y="188258"/>
                </a:lnTo>
                <a:lnTo>
                  <a:pt x="190743" y="181447"/>
                </a:lnTo>
                <a:lnTo>
                  <a:pt x="196423" y="173499"/>
                </a:lnTo>
                <a:lnTo>
                  <a:pt x="201443" y="164574"/>
                </a:lnTo>
                <a:lnTo>
                  <a:pt x="205991" y="154607"/>
                </a:lnTo>
                <a:lnTo>
                  <a:pt x="210199" y="143640"/>
                </a:lnTo>
                <a:lnTo>
                  <a:pt x="213842" y="131665"/>
                </a:lnTo>
                <a:lnTo>
                  <a:pt x="216378" y="118564"/>
                </a:lnTo>
                <a:lnTo>
                  <a:pt x="217599" y="104384"/>
                </a:lnTo>
                <a:lnTo>
                  <a:pt x="217603" y="89624"/>
                </a:lnTo>
                <a:lnTo>
                  <a:pt x="216617" y="75103"/>
                </a:lnTo>
                <a:lnTo>
                  <a:pt x="214884" y="61275"/>
                </a:lnTo>
                <a:lnTo>
                  <a:pt x="212764" y="48480"/>
                </a:lnTo>
                <a:lnTo>
                  <a:pt x="210513" y="35762"/>
                </a:lnTo>
                <a:lnTo>
                  <a:pt x="207939" y="20893"/>
                </a:lnTo>
                <a:lnTo>
                  <a:pt x="20464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3033720" y="3754330"/>
            <a:ext cx="31587" cy="115815"/>
          </a:xfrm>
          <a:custGeom>
            <a:avLst/>
            <a:gdLst/>
            <a:ahLst/>
            <a:cxnLst/>
            <a:rect l="0" t="0" r="0" b="0"/>
            <a:pathLst>
              <a:path w="31587" h="115815">
                <a:moveTo>
                  <a:pt x="0" y="0"/>
                </a:moveTo>
                <a:lnTo>
                  <a:pt x="2867" y="8868"/>
                </a:lnTo>
                <a:lnTo>
                  <a:pt x="5009" y="17855"/>
                </a:lnTo>
                <a:lnTo>
                  <a:pt x="6616" y="27846"/>
                </a:lnTo>
                <a:lnTo>
                  <a:pt x="7970" y="38654"/>
                </a:lnTo>
                <a:lnTo>
                  <a:pt x="9467" y="49817"/>
                </a:lnTo>
                <a:lnTo>
                  <a:pt x="11317" y="61013"/>
                </a:lnTo>
                <a:lnTo>
                  <a:pt x="13596" y="71847"/>
                </a:lnTo>
                <a:lnTo>
                  <a:pt x="16654" y="82943"/>
                </a:lnTo>
                <a:lnTo>
                  <a:pt x="21882" y="96389"/>
                </a:lnTo>
                <a:lnTo>
                  <a:pt x="31586" y="1158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3012663" y="3596403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0" y="0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3086363" y="3543760"/>
            <a:ext cx="84229" cy="315856"/>
          </a:xfrm>
          <a:custGeom>
            <a:avLst/>
            <a:gdLst/>
            <a:ahLst/>
            <a:cxnLst/>
            <a:rect l="0" t="0" r="0" b="0"/>
            <a:pathLst>
              <a:path w="84229" h="315856">
                <a:moveTo>
                  <a:pt x="0" y="0"/>
                </a:moveTo>
                <a:lnTo>
                  <a:pt x="5800" y="14669"/>
                </a:lnTo>
                <a:lnTo>
                  <a:pt x="10725" y="28580"/>
                </a:lnTo>
                <a:lnTo>
                  <a:pt x="15227" y="43069"/>
                </a:lnTo>
                <a:lnTo>
                  <a:pt x="19448" y="57925"/>
                </a:lnTo>
                <a:lnTo>
                  <a:pt x="23462" y="72453"/>
                </a:lnTo>
                <a:lnTo>
                  <a:pt x="27323" y="86267"/>
                </a:lnTo>
                <a:lnTo>
                  <a:pt x="31075" y="99306"/>
                </a:lnTo>
                <a:lnTo>
                  <a:pt x="34751" y="111669"/>
                </a:lnTo>
                <a:lnTo>
                  <a:pt x="38373" y="123515"/>
                </a:lnTo>
                <a:lnTo>
                  <a:pt x="41959" y="135470"/>
                </a:lnTo>
                <a:lnTo>
                  <a:pt x="45519" y="148569"/>
                </a:lnTo>
                <a:lnTo>
                  <a:pt x="49063" y="163274"/>
                </a:lnTo>
                <a:lnTo>
                  <a:pt x="52596" y="179223"/>
                </a:lnTo>
                <a:lnTo>
                  <a:pt x="56121" y="195540"/>
                </a:lnTo>
                <a:lnTo>
                  <a:pt x="59641" y="211656"/>
                </a:lnTo>
                <a:lnTo>
                  <a:pt x="63157" y="227204"/>
                </a:lnTo>
                <a:lnTo>
                  <a:pt x="66671" y="241863"/>
                </a:lnTo>
                <a:lnTo>
                  <a:pt x="70179" y="255559"/>
                </a:lnTo>
                <a:lnTo>
                  <a:pt x="73530" y="268146"/>
                </a:lnTo>
                <a:lnTo>
                  <a:pt x="76757" y="280643"/>
                </a:lnTo>
                <a:lnTo>
                  <a:pt x="80142" y="295267"/>
                </a:lnTo>
                <a:lnTo>
                  <a:pt x="84228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3214876" y="3537575"/>
            <a:ext cx="63172" cy="347441"/>
          </a:xfrm>
          <a:custGeom>
            <a:avLst/>
            <a:gdLst/>
            <a:ahLst/>
            <a:cxnLst/>
            <a:rect l="0" t="0" r="0" b="0"/>
            <a:pathLst>
              <a:path w="63172" h="347441">
                <a:moveTo>
                  <a:pt x="0" y="0"/>
                </a:moveTo>
                <a:lnTo>
                  <a:pt x="2867" y="14736"/>
                </a:lnTo>
                <a:lnTo>
                  <a:pt x="5009" y="29287"/>
                </a:lnTo>
                <a:lnTo>
                  <a:pt x="6621" y="45077"/>
                </a:lnTo>
                <a:lnTo>
                  <a:pt x="8147" y="61965"/>
                </a:lnTo>
                <a:lnTo>
                  <a:pt x="10293" y="79459"/>
                </a:lnTo>
                <a:lnTo>
                  <a:pt x="13392" y="97196"/>
                </a:lnTo>
                <a:lnTo>
                  <a:pt x="17285" y="115157"/>
                </a:lnTo>
                <a:lnTo>
                  <a:pt x="21514" y="133573"/>
                </a:lnTo>
                <a:lnTo>
                  <a:pt x="25766" y="152549"/>
                </a:lnTo>
                <a:lnTo>
                  <a:pt x="29908" y="172054"/>
                </a:lnTo>
                <a:lnTo>
                  <a:pt x="33909" y="191993"/>
                </a:lnTo>
                <a:lnTo>
                  <a:pt x="37780" y="212255"/>
                </a:lnTo>
                <a:lnTo>
                  <a:pt x="41547" y="232421"/>
                </a:lnTo>
                <a:lnTo>
                  <a:pt x="45238" y="251808"/>
                </a:lnTo>
                <a:lnTo>
                  <a:pt x="48868" y="270091"/>
                </a:lnTo>
                <a:lnTo>
                  <a:pt x="52302" y="286891"/>
                </a:lnTo>
                <a:lnTo>
                  <a:pt x="55594" y="303354"/>
                </a:lnTo>
                <a:lnTo>
                  <a:pt x="59033" y="322040"/>
                </a:lnTo>
                <a:lnTo>
                  <a:pt x="63171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3482432" y="3552775"/>
            <a:ext cx="254914" cy="373587"/>
          </a:xfrm>
          <a:custGeom>
            <a:avLst/>
            <a:gdLst/>
            <a:ahLst/>
            <a:cxnLst/>
            <a:rect l="0" t="0" r="0" b="0"/>
            <a:pathLst>
              <a:path w="254914" h="373587">
                <a:moveTo>
                  <a:pt x="0" y="0"/>
                </a:moveTo>
                <a:lnTo>
                  <a:pt x="2934" y="8868"/>
                </a:lnTo>
                <a:lnTo>
                  <a:pt x="5716" y="17856"/>
                </a:lnTo>
                <a:lnTo>
                  <a:pt x="8616" y="27856"/>
                </a:lnTo>
                <a:lnTo>
                  <a:pt x="11656" y="39009"/>
                </a:lnTo>
                <a:lnTo>
                  <a:pt x="14821" y="51469"/>
                </a:lnTo>
                <a:lnTo>
                  <a:pt x="18085" y="65171"/>
                </a:lnTo>
                <a:lnTo>
                  <a:pt x="21423" y="79589"/>
                </a:lnTo>
                <a:lnTo>
                  <a:pt x="24814" y="93870"/>
                </a:lnTo>
                <a:lnTo>
                  <a:pt x="28243" y="107545"/>
                </a:lnTo>
                <a:lnTo>
                  <a:pt x="31698" y="120674"/>
                </a:lnTo>
                <a:lnTo>
                  <a:pt x="35170" y="133635"/>
                </a:lnTo>
                <a:lnTo>
                  <a:pt x="38655" y="146686"/>
                </a:lnTo>
                <a:lnTo>
                  <a:pt x="42148" y="159756"/>
                </a:lnTo>
                <a:lnTo>
                  <a:pt x="45646" y="172546"/>
                </a:lnTo>
                <a:lnTo>
                  <a:pt x="49148" y="184901"/>
                </a:lnTo>
                <a:lnTo>
                  <a:pt x="52652" y="196979"/>
                </a:lnTo>
                <a:lnTo>
                  <a:pt x="56158" y="209156"/>
                </a:lnTo>
                <a:lnTo>
                  <a:pt x="59666" y="221645"/>
                </a:lnTo>
                <a:lnTo>
                  <a:pt x="63174" y="234490"/>
                </a:lnTo>
                <a:lnTo>
                  <a:pt x="66682" y="247653"/>
                </a:lnTo>
                <a:lnTo>
                  <a:pt x="70180" y="260972"/>
                </a:lnTo>
                <a:lnTo>
                  <a:pt x="73312" y="271061"/>
                </a:lnTo>
                <a:lnTo>
                  <a:pt x="75795" y="274015"/>
                </a:lnTo>
                <a:lnTo>
                  <a:pt x="78063" y="271418"/>
                </a:lnTo>
                <a:lnTo>
                  <a:pt x="80436" y="265079"/>
                </a:lnTo>
                <a:lnTo>
                  <a:pt x="83028" y="256224"/>
                </a:lnTo>
                <a:lnTo>
                  <a:pt x="85846" y="245834"/>
                </a:lnTo>
                <a:lnTo>
                  <a:pt x="88855" y="234775"/>
                </a:lnTo>
                <a:lnTo>
                  <a:pt x="92015" y="223554"/>
                </a:lnTo>
                <a:lnTo>
                  <a:pt x="95452" y="212558"/>
                </a:lnTo>
                <a:lnTo>
                  <a:pt x="99442" y="202161"/>
                </a:lnTo>
                <a:lnTo>
                  <a:pt x="104094" y="192502"/>
                </a:lnTo>
                <a:lnTo>
                  <a:pt x="109525" y="183692"/>
                </a:lnTo>
                <a:lnTo>
                  <a:pt x="115927" y="175910"/>
                </a:lnTo>
                <a:lnTo>
                  <a:pt x="123311" y="169163"/>
                </a:lnTo>
                <a:lnTo>
                  <a:pt x="131540" y="163630"/>
                </a:lnTo>
                <a:lnTo>
                  <a:pt x="140435" y="159735"/>
                </a:lnTo>
                <a:lnTo>
                  <a:pt x="149824" y="157564"/>
                </a:lnTo>
                <a:lnTo>
                  <a:pt x="159568" y="157072"/>
                </a:lnTo>
                <a:lnTo>
                  <a:pt x="169562" y="158254"/>
                </a:lnTo>
                <a:lnTo>
                  <a:pt x="179723" y="160946"/>
                </a:lnTo>
                <a:lnTo>
                  <a:pt x="189834" y="165193"/>
                </a:lnTo>
                <a:lnTo>
                  <a:pt x="199549" y="171316"/>
                </a:lnTo>
                <a:lnTo>
                  <a:pt x="208710" y="179319"/>
                </a:lnTo>
                <a:lnTo>
                  <a:pt x="217165" y="188777"/>
                </a:lnTo>
                <a:lnTo>
                  <a:pt x="224700" y="199034"/>
                </a:lnTo>
                <a:lnTo>
                  <a:pt x="231286" y="209634"/>
                </a:lnTo>
                <a:lnTo>
                  <a:pt x="237048" y="220341"/>
                </a:lnTo>
                <a:lnTo>
                  <a:pt x="242161" y="231057"/>
                </a:lnTo>
                <a:lnTo>
                  <a:pt x="246780" y="241743"/>
                </a:lnTo>
                <a:lnTo>
                  <a:pt x="250715" y="252393"/>
                </a:lnTo>
                <a:lnTo>
                  <a:pt x="253454" y="263011"/>
                </a:lnTo>
                <a:lnTo>
                  <a:pt x="254814" y="273603"/>
                </a:lnTo>
                <a:lnTo>
                  <a:pt x="254913" y="284176"/>
                </a:lnTo>
                <a:lnTo>
                  <a:pt x="253992" y="294735"/>
                </a:lnTo>
                <a:lnTo>
                  <a:pt x="252293" y="305279"/>
                </a:lnTo>
                <a:lnTo>
                  <a:pt x="249866" y="315649"/>
                </a:lnTo>
                <a:lnTo>
                  <a:pt x="246567" y="325538"/>
                </a:lnTo>
                <a:lnTo>
                  <a:pt x="242383" y="334816"/>
                </a:lnTo>
                <a:lnTo>
                  <a:pt x="237270" y="343350"/>
                </a:lnTo>
                <a:lnTo>
                  <a:pt x="231080" y="350937"/>
                </a:lnTo>
                <a:lnTo>
                  <a:pt x="223831" y="357553"/>
                </a:lnTo>
                <a:lnTo>
                  <a:pt x="215351" y="363166"/>
                </a:lnTo>
                <a:lnTo>
                  <a:pt x="205224" y="367646"/>
                </a:lnTo>
                <a:lnTo>
                  <a:pt x="193385" y="371023"/>
                </a:lnTo>
                <a:lnTo>
                  <a:pt x="180537" y="373140"/>
                </a:lnTo>
                <a:lnTo>
                  <a:pt x="167915" y="373586"/>
                </a:lnTo>
                <a:lnTo>
                  <a:pt x="156210" y="372293"/>
                </a:lnTo>
                <a:lnTo>
                  <a:pt x="145574" y="369476"/>
                </a:lnTo>
                <a:lnTo>
                  <a:pt x="135897" y="365452"/>
                </a:lnTo>
                <a:lnTo>
                  <a:pt x="126987" y="360529"/>
                </a:lnTo>
                <a:lnTo>
                  <a:pt x="118760" y="355074"/>
                </a:lnTo>
                <a:lnTo>
                  <a:pt x="110351" y="348867"/>
                </a:lnTo>
                <a:lnTo>
                  <a:pt x="99896" y="340248"/>
                </a:lnTo>
                <a:lnTo>
                  <a:pt x="84228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3732944" y="3705950"/>
            <a:ext cx="242157" cy="208149"/>
          </a:xfrm>
          <a:custGeom>
            <a:avLst/>
            <a:gdLst/>
            <a:ahLst/>
            <a:cxnLst/>
            <a:rect l="0" t="0" r="0" b="0"/>
            <a:pathLst>
              <a:path w="242157" h="208149">
                <a:moveTo>
                  <a:pt x="0" y="74109"/>
                </a:moveTo>
                <a:lnTo>
                  <a:pt x="11668" y="74176"/>
                </a:lnTo>
                <a:lnTo>
                  <a:pt x="22157" y="74816"/>
                </a:lnTo>
                <a:lnTo>
                  <a:pt x="32463" y="76109"/>
                </a:lnTo>
                <a:lnTo>
                  <a:pt x="42937" y="77795"/>
                </a:lnTo>
                <a:lnTo>
                  <a:pt x="53929" y="79464"/>
                </a:lnTo>
                <a:lnTo>
                  <a:pt x="65572" y="80877"/>
                </a:lnTo>
                <a:lnTo>
                  <a:pt x="77826" y="81975"/>
                </a:lnTo>
                <a:lnTo>
                  <a:pt x="90581" y="82786"/>
                </a:lnTo>
                <a:lnTo>
                  <a:pt x="103707" y="83356"/>
                </a:lnTo>
                <a:lnTo>
                  <a:pt x="116775" y="83416"/>
                </a:lnTo>
                <a:lnTo>
                  <a:pt x="129089" y="82399"/>
                </a:lnTo>
                <a:lnTo>
                  <a:pt x="140325" y="80079"/>
                </a:lnTo>
                <a:lnTo>
                  <a:pt x="150342" y="76385"/>
                </a:lnTo>
                <a:lnTo>
                  <a:pt x="159007" y="71231"/>
                </a:lnTo>
                <a:lnTo>
                  <a:pt x="166382" y="64725"/>
                </a:lnTo>
                <a:lnTo>
                  <a:pt x="172352" y="57103"/>
                </a:lnTo>
                <a:lnTo>
                  <a:pt x="176548" y="48623"/>
                </a:lnTo>
                <a:lnTo>
                  <a:pt x="178919" y="39526"/>
                </a:lnTo>
                <a:lnTo>
                  <a:pt x="179378" y="30319"/>
                </a:lnTo>
                <a:lnTo>
                  <a:pt x="177642" y="21751"/>
                </a:lnTo>
                <a:lnTo>
                  <a:pt x="173769" y="14187"/>
                </a:lnTo>
                <a:lnTo>
                  <a:pt x="168085" y="7958"/>
                </a:lnTo>
                <a:lnTo>
                  <a:pt x="160990" y="3523"/>
                </a:lnTo>
                <a:lnTo>
                  <a:pt x="152851" y="950"/>
                </a:lnTo>
                <a:lnTo>
                  <a:pt x="143966" y="0"/>
                </a:lnTo>
                <a:lnTo>
                  <a:pt x="134558" y="335"/>
                </a:lnTo>
                <a:lnTo>
                  <a:pt x="124798" y="1636"/>
                </a:lnTo>
                <a:lnTo>
                  <a:pt x="115127" y="3964"/>
                </a:lnTo>
                <a:lnTo>
                  <a:pt x="106239" y="7727"/>
                </a:lnTo>
                <a:lnTo>
                  <a:pt x="98444" y="13036"/>
                </a:lnTo>
                <a:lnTo>
                  <a:pt x="91548" y="19719"/>
                </a:lnTo>
                <a:lnTo>
                  <a:pt x="85068" y="27501"/>
                </a:lnTo>
                <a:lnTo>
                  <a:pt x="78676" y="36111"/>
                </a:lnTo>
                <a:lnTo>
                  <a:pt x="72551" y="45486"/>
                </a:lnTo>
                <a:lnTo>
                  <a:pt x="67262" y="55756"/>
                </a:lnTo>
                <a:lnTo>
                  <a:pt x="63073" y="66922"/>
                </a:lnTo>
                <a:lnTo>
                  <a:pt x="59937" y="78860"/>
                </a:lnTo>
                <a:lnTo>
                  <a:pt x="57675" y="91406"/>
                </a:lnTo>
                <a:lnTo>
                  <a:pt x="56085" y="104398"/>
                </a:lnTo>
                <a:lnTo>
                  <a:pt x="55153" y="117546"/>
                </a:lnTo>
                <a:lnTo>
                  <a:pt x="55044" y="130447"/>
                </a:lnTo>
                <a:lnTo>
                  <a:pt x="55787" y="142895"/>
                </a:lnTo>
                <a:lnTo>
                  <a:pt x="57436" y="154711"/>
                </a:lnTo>
                <a:lnTo>
                  <a:pt x="60146" y="165653"/>
                </a:lnTo>
                <a:lnTo>
                  <a:pt x="63907" y="175673"/>
                </a:lnTo>
                <a:lnTo>
                  <a:pt x="68890" y="184554"/>
                </a:lnTo>
                <a:lnTo>
                  <a:pt x="75517" y="191848"/>
                </a:lnTo>
                <a:lnTo>
                  <a:pt x="83871" y="197459"/>
                </a:lnTo>
                <a:lnTo>
                  <a:pt x="93905" y="201584"/>
                </a:lnTo>
                <a:lnTo>
                  <a:pt x="105613" y="204527"/>
                </a:lnTo>
                <a:lnTo>
                  <a:pt x="118815" y="206580"/>
                </a:lnTo>
                <a:lnTo>
                  <a:pt x="132898" y="207827"/>
                </a:lnTo>
                <a:lnTo>
                  <a:pt x="146956" y="208148"/>
                </a:lnTo>
                <a:lnTo>
                  <a:pt x="160480" y="207547"/>
                </a:lnTo>
                <a:lnTo>
                  <a:pt x="173336" y="205994"/>
                </a:lnTo>
                <a:lnTo>
                  <a:pt x="185584" y="203347"/>
                </a:lnTo>
                <a:lnTo>
                  <a:pt x="197327" y="199648"/>
                </a:lnTo>
                <a:lnTo>
                  <a:pt x="208236" y="195364"/>
                </a:lnTo>
                <a:lnTo>
                  <a:pt x="218599" y="190888"/>
                </a:lnTo>
                <a:lnTo>
                  <a:pt x="229330" y="185826"/>
                </a:lnTo>
                <a:lnTo>
                  <a:pt x="242156" y="1793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4046628" y="3556789"/>
            <a:ext cx="873866" cy="494841"/>
            <a:chOff x="4046628" y="3556789"/>
            <a:chExt cx="873866" cy="494841"/>
          </a:xfrm>
        </p:grpSpPr>
        <p:sp>
          <p:nvSpPr>
            <p:cNvPr id="154" name="Freeform 153"/>
            <p:cNvSpPr/>
            <p:nvPr/>
          </p:nvSpPr>
          <p:spPr>
            <a:xfrm>
              <a:off x="4046628" y="3872644"/>
              <a:ext cx="28316" cy="178986"/>
            </a:xfrm>
            <a:custGeom>
              <a:avLst/>
              <a:gdLst/>
              <a:ahLst/>
              <a:cxnLst/>
              <a:rect l="0" t="0" r="0" b="0"/>
              <a:pathLst>
                <a:path w="28316" h="178986">
                  <a:moveTo>
                    <a:pt x="10528" y="0"/>
                  </a:moveTo>
                  <a:lnTo>
                    <a:pt x="13462" y="8869"/>
                  </a:lnTo>
                  <a:lnTo>
                    <a:pt x="16244" y="17855"/>
                  </a:lnTo>
                  <a:lnTo>
                    <a:pt x="19139" y="27855"/>
                  </a:lnTo>
                  <a:lnTo>
                    <a:pt x="22006" y="39009"/>
                  </a:lnTo>
                  <a:lnTo>
                    <a:pt x="24523" y="51469"/>
                  </a:lnTo>
                  <a:lnTo>
                    <a:pt x="26529" y="65171"/>
                  </a:lnTo>
                  <a:lnTo>
                    <a:pt x="27869" y="79589"/>
                  </a:lnTo>
                  <a:lnTo>
                    <a:pt x="28315" y="93870"/>
                  </a:lnTo>
                  <a:lnTo>
                    <a:pt x="27830" y="107537"/>
                  </a:lnTo>
                  <a:lnTo>
                    <a:pt x="26368" y="120319"/>
                  </a:lnTo>
                  <a:lnTo>
                    <a:pt x="23792" y="131984"/>
                  </a:lnTo>
                  <a:lnTo>
                    <a:pt x="20142" y="142523"/>
                  </a:lnTo>
                  <a:lnTo>
                    <a:pt x="15894" y="151799"/>
                  </a:lnTo>
                  <a:lnTo>
                    <a:pt x="11446" y="160359"/>
                  </a:lnTo>
                  <a:lnTo>
                    <a:pt x="6407" y="16895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92659" y="3703980"/>
              <a:ext cx="175109" cy="234436"/>
            </a:xfrm>
            <a:custGeom>
              <a:avLst/>
              <a:gdLst/>
              <a:ahLst/>
              <a:cxnLst/>
              <a:rect l="0" t="0" r="0" b="0"/>
              <a:pathLst>
                <a:path w="175109" h="234436">
                  <a:moveTo>
                    <a:pt x="38238" y="84436"/>
                  </a:moveTo>
                  <a:lnTo>
                    <a:pt x="47106" y="87303"/>
                  </a:lnTo>
                  <a:lnTo>
                    <a:pt x="56094" y="89445"/>
                  </a:lnTo>
                  <a:lnTo>
                    <a:pt x="66085" y="91043"/>
                  </a:lnTo>
                  <a:lnTo>
                    <a:pt x="76892" y="92051"/>
                  </a:lnTo>
                  <a:lnTo>
                    <a:pt x="88055" y="92251"/>
                  </a:lnTo>
                  <a:lnTo>
                    <a:pt x="99256" y="91591"/>
                  </a:lnTo>
                  <a:lnTo>
                    <a:pt x="110195" y="90008"/>
                  </a:lnTo>
                  <a:lnTo>
                    <a:pt x="120531" y="87347"/>
                  </a:lnTo>
                  <a:lnTo>
                    <a:pt x="130139" y="83626"/>
                  </a:lnTo>
                  <a:lnTo>
                    <a:pt x="138910" y="78840"/>
                  </a:lnTo>
                  <a:lnTo>
                    <a:pt x="146663" y="72879"/>
                  </a:lnTo>
                  <a:lnTo>
                    <a:pt x="153386" y="65795"/>
                  </a:lnTo>
                  <a:lnTo>
                    <a:pt x="158732" y="57768"/>
                  </a:lnTo>
                  <a:lnTo>
                    <a:pt x="161968" y="49009"/>
                  </a:lnTo>
                  <a:lnTo>
                    <a:pt x="162879" y="39720"/>
                  </a:lnTo>
                  <a:lnTo>
                    <a:pt x="161541" y="30384"/>
                  </a:lnTo>
                  <a:lnTo>
                    <a:pt x="158059" y="21729"/>
                  </a:lnTo>
                  <a:lnTo>
                    <a:pt x="152709" y="14105"/>
                  </a:lnTo>
                  <a:lnTo>
                    <a:pt x="145542" y="7836"/>
                  </a:lnTo>
                  <a:lnTo>
                    <a:pt x="136314" y="3375"/>
                  </a:lnTo>
                  <a:lnTo>
                    <a:pt x="125081" y="788"/>
                  </a:lnTo>
                  <a:lnTo>
                    <a:pt x="112472" y="0"/>
                  </a:lnTo>
                  <a:lnTo>
                    <a:pt x="99479" y="975"/>
                  </a:lnTo>
                  <a:lnTo>
                    <a:pt x="86712" y="3520"/>
                  </a:lnTo>
                  <a:lnTo>
                    <a:pt x="74549" y="7497"/>
                  </a:lnTo>
                  <a:lnTo>
                    <a:pt x="63307" y="12906"/>
                  </a:lnTo>
                  <a:lnTo>
                    <a:pt x="53050" y="19615"/>
                  </a:lnTo>
                  <a:lnTo>
                    <a:pt x="43824" y="27391"/>
                  </a:lnTo>
                  <a:lnTo>
                    <a:pt x="35758" y="35980"/>
                  </a:lnTo>
                  <a:lnTo>
                    <a:pt x="28807" y="45163"/>
                  </a:lnTo>
                  <a:lnTo>
                    <a:pt x="22797" y="54770"/>
                  </a:lnTo>
                  <a:lnTo>
                    <a:pt x="17517" y="64670"/>
                  </a:lnTo>
                  <a:lnTo>
                    <a:pt x="12780" y="74779"/>
                  </a:lnTo>
                  <a:lnTo>
                    <a:pt x="8597" y="85194"/>
                  </a:lnTo>
                  <a:lnTo>
                    <a:pt x="5159" y="96179"/>
                  </a:lnTo>
                  <a:lnTo>
                    <a:pt x="2516" y="107828"/>
                  </a:lnTo>
                  <a:lnTo>
                    <a:pt x="741" y="119923"/>
                  </a:lnTo>
                  <a:lnTo>
                    <a:pt x="0" y="132041"/>
                  </a:lnTo>
                  <a:lnTo>
                    <a:pt x="281" y="143934"/>
                  </a:lnTo>
                  <a:lnTo>
                    <a:pt x="1435" y="155530"/>
                  </a:lnTo>
                  <a:lnTo>
                    <a:pt x="3274" y="166849"/>
                  </a:lnTo>
                  <a:lnTo>
                    <a:pt x="5628" y="177940"/>
                  </a:lnTo>
                  <a:lnTo>
                    <a:pt x="8682" y="188692"/>
                  </a:lnTo>
                  <a:lnTo>
                    <a:pt x="12941" y="198847"/>
                  </a:lnTo>
                  <a:lnTo>
                    <a:pt x="18596" y="208301"/>
                  </a:lnTo>
                  <a:lnTo>
                    <a:pt x="25853" y="216785"/>
                  </a:lnTo>
                  <a:lnTo>
                    <a:pt x="35084" y="223807"/>
                  </a:lnTo>
                  <a:lnTo>
                    <a:pt x="46290" y="229222"/>
                  </a:lnTo>
                  <a:lnTo>
                    <a:pt x="58866" y="232875"/>
                  </a:lnTo>
                  <a:lnTo>
                    <a:pt x="71830" y="234435"/>
                  </a:lnTo>
                  <a:lnTo>
                    <a:pt x="84580" y="233933"/>
                  </a:lnTo>
                  <a:lnTo>
                    <a:pt x="96899" y="231835"/>
                  </a:lnTo>
                  <a:lnTo>
                    <a:pt x="108778" y="228833"/>
                  </a:lnTo>
                  <a:lnTo>
                    <a:pt x="120275" y="225410"/>
                  </a:lnTo>
                  <a:lnTo>
                    <a:pt x="131214" y="221588"/>
                  </a:lnTo>
                  <a:lnTo>
                    <a:pt x="142346" y="216441"/>
                  </a:lnTo>
                  <a:lnTo>
                    <a:pt x="155766" y="207289"/>
                  </a:lnTo>
                  <a:lnTo>
                    <a:pt x="175108" y="189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94109" y="3556789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14670"/>
                  </a:lnTo>
                  <a:lnTo>
                    <a:pt x="0" y="28580"/>
                  </a:lnTo>
                  <a:lnTo>
                    <a:pt x="0" y="43087"/>
                  </a:lnTo>
                  <a:lnTo>
                    <a:pt x="0" y="58634"/>
                  </a:lnTo>
                  <a:lnTo>
                    <a:pt x="0" y="75756"/>
                  </a:lnTo>
                  <a:lnTo>
                    <a:pt x="5" y="94564"/>
                  </a:lnTo>
                  <a:lnTo>
                    <a:pt x="178" y="114214"/>
                  </a:lnTo>
                  <a:lnTo>
                    <a:pt x="826" y="133170"/>
                  </a:lnTo>
                  <a:lnTo>
                    <a:pt x="2075" y="150627"/>
                  </a:lnTo>
                  <a:lnTo>
                    <a:pt x="3727" y="166954"/>
                  </a:lnTo>
                  <a:lnTo>
                    <a:pt x="5376" y="183284"/>
                  </a:lnTo>
                  <a:lnTo>
                    <a:pt x="6779" y="200302"/>
                  </a:lnTo>
                  <a:lnTo>
                    <a:pt x="7871" y="217870"/>
                  </a:lnTo>
                  <a:lnTo>
                    <a:pt x="8679" y="235305"/>
                  </a:lnTo>
                  <a:lnTo>
                    <a:pt x="9258" y="252190"/>
                  </a:lnTo>
                  <a:lnTo>
                    <a:pt x="9663" y="268430"/>
                  </a:lnTo>
                  <a:lnTo>
                    <a:pt x="9942" y="284088"/>
                  </a:lnTo>
                  <a:lnTo>
                    <a:pt x="10133" y="299269"/>
                  </a:lnTo>
                  <a:lnTo>
                    <a:pt x="10263" y="313676"/>
                  </a:lnTo>
                  <a:lnTo>
                    <a:pt x="10365" y="328123"/>
                  </a:lnTo>
                  <a:lnTo>
                    <a:pt x="10449" y="34500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499353" y="365154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4844" y="66"/>
                  </a:lnTo>
                  <a:lnTo>
                    <a:pt x="160933" y="707"/>
                  </a:lnTo>
                  <a:lnTo>
                    <a:pt x="146440" y="1999"/>
                  </a:lnTo>
                  <a:lnTo>
                    <a:pt x="131411" y="3686"/>
                  </a:lnTo>
                  <a:lnTo>
                    <a:pt x="116234" y="5354"/>
                  </a:lnTo>
                  <a:lnTo>
                    <a:pt x="101172" y="6772"/>
                  </a:lnTo>
                  <a:lnTo>
                    <a:pt x="86481" y="8043"/>
                  </a:lnTo>
                  <a:lnTo>
                    <a:pt x="72469" y="9502"/>
                  </a:lnTo>
                  <a:lnTo>
                    <a:pt x="59243" y="11330"/>
                  </a:lnTo>
                  <a:lnTo>
                    <a:pt x="46990" y="13397"/>
                  </a:lnTo>
                  <a:lnTo>
                    <a:pt x="34760" y="15549"/>
                  </a:lnTo>
                  <a:lnTo>
                    <a:pt x="2036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689216" y="3704188"/>
              <a:ext cx="136521" cy="189514"/>
            </a:xfrm>
            <a:custGeom>
              <a:avLst/>
              <a:gdLst/>
              <a:ahLst/>
              <a:cxnLst/>
              <a:rect l="0" t="0" r="0" b="0"/>
              <a:pathLst>
                <a:path w="136521" h="189514">
                  <a:moveTo>
                    <a:pt x="136520" y="0"/>
                  </a:moveTo>
                  <a:lnTo>
                    <a:pt x="124852" y="67"/>
                  </a:lnTo>
                  <a:lnTo>
                    <a:pt x="114364" y="707"/>
                  </a:lnTo>
                  <a:lnTo>
                    <a:pt x="104067" y="2009"/>
                  </a:lnTo>
                  <a:lnTo>
                    <a:pt x="93938" y="4041"/>
                  </a:lnTo>
                  <a:lnTo>
                    <a:pt x="84243" y="7006"/>
                  </a:lnTo>
                  <a:lnTo>
                    <a:pt x="75106" y="10925"/>
                  </a:lnTo>
                  <a:lnTo>
                    <a:pt x="66503" y="15674"/>
                  </a:lnTo>
                  <a:lnTo>
                    <a:pt x="58342" y="21079"/>
                  </a:lnTo>
                  <a:lnTo>
                    <a:pt x="50523" y="26975"/>
                  </a:lnTo>
                  <a:lnTo>
                    <a:pt x="43119" y="33390"/>
                  </a:lnTo>
                  <a:lnTo>
                    <a:pt x="36366" y="40527"/>
                  </a:lnTo>
                  <a:lnTo>
                    <a:pt x="30336" y="48439"/>
                  </a:lnTo>
                  <a:lnTo>
                    <a:pt x="24793" y="57041"/>
                  </a:lnTo>
                  <a:lnTo>
                    <a:pt x="19304" y="66193"/>
                  </a:lnTo>
                  <a:lnTo>
                    <a:pt x="13622" y="75758"/>
                  </a:lnTo>
                  <a:lnTo>
                    <a:pt x="8161" y="85623"/>
                  </a:lnTo>
                  <a:lnTo>
                    <a:pt x="3859" y="95697"/>
                  </a:lnTo>
                  <a:lnTo>
                    <a:pt x="1154" y="105918"/>
                  </a:lnTo>
                  <a:lnTo>
                    <a:pt x="0" y="116238"/>
                  </a:lnTo>
                  <a:lnTo>
                    <a:pt x="140" y="126627"/>
                  </a:lnTo>
                  <a:lnTo>
                    <a:pt x="1282" y="137051"/>
                  </a:lnTo>
                  <a:lnTo>
                    <a:pt x="3489" y="147171"/>
                  </a:lnTo>
                  <a:lnTo>
                    <a:pt x="7164" y="156361"/>
                  </a:lnTo>
                  <a:lnTo>
                    <a:pt x="12415" y="164350"/>
                  </a:lnTo>
                  <a:lnTo>
                    <a:pt x="19228" y="171036"/>
                  </a:lnTo>
                  <a:lnTo>
                    <a:pt x="27628" y="176310"/>
                  </a:lnTo>
                  <a:lnTo>
                    <a:pt x="37454" y="180265"/>
                  </a:lnTo>
                  <a:lnTo>
                    <a:pt x="48020" y="183132"/>
                  </a:lnTo>
                  <a:lnTo>
                    <a:pt x="59360" y="185466"/>
                  </a:lnTo>
                  <a:lnTo>
                    <a:pt x="73582" y="187476"/>
                  </a:lnTo>
                  <a:lnTo>
                    <a:pt x="9440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20493" y="39147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 rot="410396">
            <a:off x="314044" y="4646748"/>
            <a:ext cx="2128000" cy="653991"/>
            <a:chOff x="314044" y="4646748"/>
            <a:chExt cx="2128000" cy="653991"/>
          </a:xfrm>
        </p:grpSpPr>
        <p:sp>
          <p:nvSpPr>
            <p:cNvPr id="161" name="Freeform 160"/>
            <p:cNvSpPr/>
            <p:nvPr/>
          </p:nvSpPr>
          <p:spPr>
            <a:xfrm>
              <a:off x="314044" y="4849514"/>
              <a:ext cx="258454" cy="451225"/>
            </a:xfrm>
            <a:custGeom>
              <a:avLst/>
              <a:gdLst/>
              <a:ahLst/>
              <a:cxnLst/>
              <a:rect l="0" t="0" r="0" b="0"/>
              <a:pathLst>
                <a:path w="258454" h="451225">
                  <a:moveTo>
                    <a:pt x="30434" y="92032"/>
                  </a:moveTo>
                  <a:lnTo>
                    <a:pt x="27567" y="103767"/>
                  </a:lnTo>
                  <a:lnTo>
                    <a:pt x="25425" y="114896"/>
                  </a:lnTo>
                  <a:lnTo>
                    <a:pt x="23827" y="126499"/>
                  </a:lnTo>
                  <a:lnTo>
                    <a:pt x="22819" y="138834"/>
                  </a:lnTo>
                  <a:lnTo>
                    <a:pt x="22619" y="152142"/>
                  </a:lnTo>
                  <a:lnTo>
                    <a:pt x="23270" y="166451"/>
                  </a:lnTo>
                  <a:lnTo>
                    <a:pt x="24508" y="181628"/>
                  </a:lnTo>
                  <a:lnTo>
                    <a:pt x="25872" y="197490"/>
                  </a:lnTo>
                  <a:lnTo>
                    <a:pt x="27086" y="213852"/>
                  </a:lnTo>
                  <a:lnTo>
                    <a:pt x="28221" y="230244"/>
                  </a:lnTo>
                  <a:lnTo>
                    <a:pt x="29589" y="245942"/>
                  </a:lnTo>
                  <a:lnTo>
                    <a:pt x="31357" y="260617"/>
                  </a:lnTo>
                  <a:lnTo>
                    <a:pt x="33375" y="274606"/>
                  </a:lnTo>
                  <a:lnTo>
                    <a:pt x="35276" y="288687"/>
                  </a:lnTo>
                  <a:lnTo>
                    <a:pt x="36852" y="303310"/>
                  </a:lnTo>
                  <a:lnTo>
                    <a:pt x="38063" y="318423"/>
                  </a:lnTo>
                  <a:lnTo>
                    <a:pt x="38950" y="333655"/>
                  </a:lnTo>
                  <a:lnTo>
                    <a:pt x="39587" y="348755"/>
                  </a:lnTo>
                  <a:lnTo>
                    <a:pt x="40200" y="363471"/>
                  </a:lnTo>
                  <a:lnTo>
                    <a:pt x="41152" y="377499"/>
                  </a:lnTo>
                  <a:lnTo>
                    <a:pt x="42588" y="390727"/>
                  </a:lnTo>
                  <a:lnTo>
                    <a:pt x="43628" y="402554"/>
                  </a:lnTo>
                  <a:lnTo>
                    <a:pt x="42629" y="410471"/>
                  </a:lnTo>
                  <a:lnTo>
                    <a:pt x="39944" y="412433"/>
                  </a:lnTo>
                  <a:lnTo>
                    <a:pt x="37279" y="409459"/>
                  </a:lnTo>
                  <a:lnTo>
                    <a:pt x="35030" y="402954"/>
                  </a:lnTo>
                  <a:lnTo>
                    <a:pt x="32882" y="394008"/>
                  </a:lnTo>
                  <a:lnTo>
                    <a:pt x="30580" y="383396"/>
                  </a:lnTo>
                  <a:lnTo>
                    <a:pt x="28033" y="371657"/>
                  </a:lnTo>
                  <a:lnTo>
                    <a:pt x="25245" y="359160"/>
                  </a:lnTo>
                  <a:lnTo>
                    <a:pt x="22261" y="346149"/>
                  </a:lnTo>
                  <a:lnTo>
                    <a:pt x="19291" y="332627"/>
                  </a:lnTo>
                  <a:lnTo>
                    <a:pt x="16685" y="318401"/>
                  </a:lnTo>
                  <a:lnTo>
                    <a:pt x="14598" y="303421"/>
                  </a:lnTo>
                  <a:lnTo>
                    <a:pt x="12860" y="287935"/>
                  </a:lnTo>
                  <a:lnTo>
                    <a:pt x="11079" y="272386"/>
                  </a:lnTo>
                  <a:lnTo>
                    <a:pt x="9031" y="257037"/>
                  </a:lnTo>
                  <a:lnTo>
                    <a:pt x="6823" y="241967"/>
                  </a:lnTo>
                  <a:lnTo>
                    <a:pt x="4795" y="227162"/>
                  </a:lnTo>
                  <a:lnTo>
                    <a:pt x="3133" y="212573"/>
                  </a:lnTo>
                  <a:lnTo>
                    <a:pt x="1865" y="198148"/>
                  </a:lnTo>
                  <a:lnTo>
                    <a:pt x="938" y="183842"/>
                  </a:lnTo>
                  <a:lnTo>
                    <a:pt x="285" y="169621"/>
                  </a:lnTo>
                  <a:lnTo>
                    <a:pt x="0" y="155459"/>
                  </a:lnTo>
                  <a:lnTo>
                    <a:pt x="333" y="141337"/>
                  </a:lnTo>
                  <a:lnTo>
                    <a:pt x="1371" y="127248"/>
                  </a:lnTo>
                  <a:lnTo>
                    <a:pt x="3051" y="113344"/>
                  </a:lnTo>
                  <a:lnTo>
                    <a:pt x="5250" y="99929"/>
                  </a:lnTo>
                  <a:lnTo>
                    <a:pt x="7844" y="87127"/>
                  </a:lnTo>
                  <a:lnTo>
                    <a:pt x="10891" y="74903"/>
                  </a:lnTo>
                  <a:lnTo>
                    <a:pt x="14614" y="63153"/>
                  </a:lnTo>
                  <a:lnTo>
                    <a:pt x="19081" y="51771"/>
                  </a:lnTo>
                  <a:lnTo>
                    <a:pt x="24217" y="40821"/>
                  </a:lnTo>
                  <a:lnTo>
                    <a:pt x="29889" y="30533"/>
                  </a:lnTo>
                  <a:lnTo>
                    <a:pt x="35968" y="20995"/>
                  </a:lnTo>
                  <a:lnTo>
                    <a:pt x="42509" y="12623"/>
                  </a:lnTo>
                  <a:lnTo>
                    <a:pt x="49730" y="6210"/>
                  </a:lnTo>
                  <a:lnTo>
                    <a:pt x="57696" y="2017"/>
                  </a:lnTo>
                  <a:lnTo>
                    <a:pt x="66163" y="0"/>
                  </a:lnTo>
                  <a:lnTo>
                    <a:pt x="74693" y="76"/>
                  </a:lnTo>
                  <a:lnTo>
                    <a:pt x="83018" y="1982"/>
                  </a:lnTo>
                  <a:lnTo>
                    <a:pt x="90895" y="5513"/>
                  </a:lnTo>
                  <a:lnTo>
                    <a:pt x="98032" y="10615"/>
                  </a:lnTo>
                  <a:lnTo>
                    <a:pt x="104348" y="17115"/>
                  </a:lnTo>
                  <a:lnTo>
                    <a:pt x="109928" y="24749"/>
                  </a:lnTo>
                  <a:lnTo>
                    <a:pt x="114918" y="33242"/>
                  </a:lnTo>
                  <a:lnTo>
                    <a:pt x="119459" y="42366"/>
                  </a:lnTo>
                  <a:lnTo>
                    <a:pt x="123511" y="52102"/>
                  </a:lnTo>
                  <a:lnTo>
                    <a:pt x="126861" y="62622"/>
                  </a:lnTo>
                  <a:lnTo>
                    <a:pt x="129445" y="73956"/>
                  </a:lnTo>
                  <a:lnTo>
                    <a:pt x="131180" y="85838"/>
                  </a:lnTo>
                  <a:lnTo>
                    <a:pt x="131896" y="97814"/>
                  </a:lnTo>
                  <a:lnTo>
                    <a:pt x="131597" y="109610"/>
                  </a:lnTo>
                  <a:lnTo>
                    <a:pt x="130431" y="121141"/>
                  </a:lnTo>
                  <a:lnTo>
                    <a:pt x="128585" y="132417"/>
                  </a:lnTo>
                  <a:lnTo>
                    <a:pt x="126230" y="143484"/>
                  </a:lnTo>
                  <a:lnTo>
                    <a:pt x="123345" y="154390"/>
                  </a:lnTo>
                  <a:lnTo>
                    <a:pt x="119732" y="165181"/>
                  </a:lnTo>
                  <a:lnTo>
                    <a:pt x="115338" y="175884"/>
                  </a:lnTo>
                  <a:lnTo>
                    <a:pt x="110251" y="186361"/>
                  </a:lnTo>
                  <a:lnTo>
                    <a:pt x="104613" y="196324"/>
                  </a:lnTo>
                  <a:lnTo>
                    <a:pt x="98571" y="205582"/>
                  </a:lnTo>
                  <a:lnTo>
                    <a:pt x="92677" y="211621"/>
                  </a:lnTo>
                  <a:lnTo>
                    <a:pt x="88430" y="211916"/>
                  </a:lnTo>
                  <a:lnTo>
                    <a:pt x="87021" y="208485"/>
                  </a:lnTo>
                  <a:lnTo>
                    <a:pt x="88169" y="203146"/>
                  </a:lnTo>
                  <a:lnTo>
                    <a:pt x="91369" y="196883"/>
                  </a:lnTo>
                  <a:lnTo>
                    <a:pt x="96349" y="190187"/>
                  </a:lnTo>
                  <a:lnTo>
                    <a:pt x="102829" y="183302"/>
                  </a:lnTo>
                  <a:lnTo>
                    <a:pt x="110814" y="176667"/>
                  </a:lnTo>
                  <a:lnTo>
                    <a:pt x="120621" y="170948"/>
                  </a:lnTo>
                  <a:lnTo>
                    <a:pt x="132251" y="166437"/>
                  </a:lnTo>
                  <a:lnTo>
                    <a:pt x="144962" y="163404"/>
                  </a:lnTo>
                  <a:lnTo>
                    <a:pt x="157494" y="162265"/>
                  </a:lnTo>
                  <a:lnTo>
                    <a:pt x="169139" y="163056"/>
                  </a:lnTo>
                  <a:lnTo>
                    <a:pt x="179735" y="165520"/>
                  </a:lnTo>
                  <a:lnTo>
                    <a:pt x="189387" y="169298"/>
                  </a:lnTo>
                  <a:lnTo>
                    <a:pt x="198279" y="174062"/>
                  </a:lnTo>
                  <a:lnTo>
                    <a:pt x="206438" y="179696"/>
                  </a:lnTo>
                  <a:lnTo>
                    <a:pt x="213714" y="186301"/>
                  </a:lnTo>
                  <a:lnTo>
                    <a:pt x="220098" y="193858"/>
                  </a:lnTo>
                  <a:lnTo>
                    <a:pt x="225711" y="202389"/>
                  </a:lnTo>
                  <a:lnTo>
                    <a:pt x="230717" y="212026"/>
                  </a:lnTo>
                  <a:lnTo>
                    <a:pt x="235270" y="222735"/>
                  </a:lnTo>
                  <a:lnTo>
                    <a:pt x="239499" y="234350"/>
                  </a:lnTo>
                  <a:lnTo>
                    <a:pt x="243499" y="246672"/>
                  </a:lnTo>
                  <a:lnTo>
                    <a:pt x="247337" y="259520"/>
                  </a:lnTo>
                  <a:lnTo>
                    <a:pt x="250898" y="272909"/>
                  </a:lnTo>
                  <a:lnTo>
                    <a:pt x="253910" y="287036"/>
                  </a:lnTo>
                  <a:lnTo>
                    <a:pt x="256263" y="301944"/>
                  </a:lnTo>
                  <a:lnTo>
                    <a:pt x="257842" y="317378"/>
                  </a:lnTo>
                  <a:lnTo>
                    <a:pt x="258453" y="332892"/>
                  </a:lnTo>
                  <a:lnTo>
                    <a:pt x="258079" y="348209"/>
                  </a:lnTo>
                  <a:lnTo>
                    <a:pt x="256692" y="362917"/>
                  </a:lnTo>
                  <a:lnTo>
                    <a:pt x="254165" y="376415"/>
                  </a:lnTo>
                  <a:lnTo>
                    <a:pt x="250541" y="388489"/>
                  </a:lnTo>
                  <a:lnTo>
                    <a:pt x="245989" y="399259"/>
                  </a:lnTo>
                  <a:lnTo>
                    <a:pt x="240718" y="408967"/>
                  </a:lnTo>
                  <a:lnTo>
                    <a:pt x="234910" y="417869"/>
                  </a:lnTo>
                  <a:lnTo>
                    <a:pt x="228554" y="426021"/>
                  </a:lnTo>
                  <a:lnTo>
                    <a:pt x="221456" y="433285"/>
                  </a:lnTo>
                  <a:lnTo>
                    <a:pt x="213565" y="439648"/>
                  </a:lnTo>
                  <a:lnTo>
                    <a:pt x="204808" y="444907"/>
                  </a:lnTo>
                  <a:lnTo>
                    <a:pt x="195019" y="448608"/>
                  </a:lnTo>
                  <a:lnTo>
                    <a:pt x="184212" y="450650"/>
                  </a:lnTo>
                  <a:lnTo>
                    <a:pt x="172701" y="451224"/>
                  </a:lnTo>
                  <a:lnTo>
                    <a:pt x="160982" y="450628"/>
                  </a:lnTo>
                  <a:lnTo>
                    <a:pt x="149356" y="449157"/>
                  </a:lnTo>
                  <a:lnTo>
                    <a:pt x="137772" y="447053"/>
                  </a:lnTo>
                  <a:lnTo>
                    <a:pt x="125928" y="444503"/>
                  </a:lnTo>
                  <a:lnTo>
                    <a:pt x="113682" y="441651"/>
                  </a:lnTo>
                  <a:lnTo>
                    <a:pt x="101632" y="438742"/>
                  </a:lnTo>
                  <a:lnTo>
                    <a:pt x="89856" y="435862"/>
                  </a:lnTo>
                  <a:lnTo>
                    <a:pt x="77316" y="432759"/>
                  </a:lnTo>
                  <a:lnTo>
                    <a:pt x="62020" y="4289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26459" y="5049333"/>
              <a:ext cx="149688" cy="176721"/>
            </a:xfrm>
            <a:custGeom>
              <a:avLst/>
              <a:gdLst/>
              <a:ahLst/>
              <a:cxnLst/>
              <a:rect l="0" t="0" r="0" b="0"/>
              <a:pathLst>
                <a:path w="149688" h="176721">
                  <a:moveTo>
                    <a:pt x="23346" y="71198"/>
                  </a:moveTo>
                  <a:lnTo>
                    <a:pt x="35013" y="71131"/>
                  </a:lnTo>
                  <a:lnTo>
                    <a:pt x="45502" y="70490"/>
                  </a:lnTo>
                  <a:lnTo>
                    <a:pt x="55800" y="69184"/>
                  </a:lnTo>
                  <a:lnTo>
                    <a:pt x="65928" y="66979"/>
                  </a:lnTo>
                  <a:lnTo>
                    <a:pt x="75624" y="63366"/>
                  </a:lnTo>
                  <a:lnTo>
                    <a:pt x="84746" y="58194"/>
                  </a:lnTo>
                  <a:lnTo>
                    <a:pt x="92830" y="51619"/>
                  </a:lnTo>
                  <a:lnTo>
                    <a:pt x="99047" y="43919"/>
                  </a:lnTo>
                  <a:lnTo>
                    <a:pt x="103102" y="35381"/>
                  </a:lnTo>
                  <a:lnTo>
                    <a:pt x="104856" y="26566"/>
                  </a:lnTo>
                  <a:lnTo>
                    <a:pt x="104071" y="18269"/>
                  </a:lnTo>
                  <a:lnTo>
                    <a:pt x="100881" y="10896"/>
                  </a:lnTo>
                  <a:lnTo>
                    <a:pt x="95842" y="4965"/>
                  </a:lnTo>
                  <a:lnTo>
                    <a:pt x="89721" y="1263"/>
                  </a:lnTo>
                  <a:lnTo>
                    <a:pt x="83059" y="0"/>
                  </a:lnTo>
                  <a:lnTo>
                    <a:pt x="76151" y="915"/>
                  </a:lnTo>
                  <a:lnTo>
                    <a:pt x="69141" y="3572"/>
                  </a:lnTo>
                  <a:lnTo>
                    <a:pt x="62096" y="7538"/>
                  </a:lnTo>
                  <a:lnTo>
                    <a:pt x="55044" y="12450"/>
                  </a:lnTo>
                  <a:lnTo>
                    <a:pt x="47995" y="18029"/>
                  </a:lnTo>
                  <a:lnTo>
                    <a:pt x="40956" y="24075"/>
                  </a:lnTo>
                  <a:lnTo>
                    <a:pt x="34093" y="30606"/>
                  </a:lnTo>
                  <a:lnTo>
                    <a:pt x="27709" y="37830"/>
                  </a:lnTo>
                  <a:lnTo>
                    <a:pt x="21934" y="45804"/>
                  </a:lnTo>
                  <a:lnTo>
                    <a:pt x="16734" y="54448"/>
                  </a:lnTo>
                  <a:lnTo>
                    <a:pt x="12008" y="63630"/>
                  </a:lnTo>
                  <a:lnTo>
                    <a:pt x="7651" y="73216"/>
                  </a:lnTo>
                  <a:lnTo>
                    <a:pt x="3894" y="83093"/>
                  </a:lnTo>
                  <a:lnTo>
                    <a:pt x="1275" y="93177"/>
                  </a:lnTo>
                  <a:lnTo>
                    <a:pt x="0" y="103403"/>
                  </a:lnTo>
                  <a:lnTo>
                    <a:pt x="128" y="113728"/>
                  </a:lnTo>
                  <a:lnTo>
                    <a:pt x="1734" y="124119"/>
                  </a:lnTo>
                  <a:lnTo>
                    <a:pt x="4714" y="134546"/>
                  </a:lnTo>
                  <a:lnTo>
                    <a:pt x="9156" y="144668"/>
                  </a:lnTo>
                  <a:lnTo>
                    <a:pt x="15410" y="153858"/>
                  </a:lnTo>
                  <a:lnTo>
                    <a:pt x="23502" y="161843"/>
                  </a:lnTo>
                  <a:lnTo>
                    <a:pt x="33018" y="168357"/>
                  </a:lnTo>
                  <a:lnTo>
                    <a:pt x="43315" y="172983"/>
                  </a:lnTo>
                  <a:lnTo>
                    <a:pt x="53941" y="175685"/>
                  </a:lnTo>
                  <a:lnTo>
                    <a:pt x="64667" y="176720"/>
                  </a:lnTo>
                  <a:lnTo>
                    <a:pt x="75394" y="176443"/>
                  </a:lnTo>
                  <a:lnTo>
                    <a:pt x="86083" y="175184"/>
                  </a:lnTo>
                  <a:lnTo>
                    <a:pt x="96566" y="173054"/>
                  </a:lnTo>
                  <a:lnTo>
                    <a:pt x="106539" y="169956"/>
                  </a:lnTo>
                  <a:lnTo>
                    <a:pt x="115871" y="165922"/>
                  </a:lnTo>
                  <a:lnTo>
                    <a:pt x="124302" y="161397"/>
                  </a:lnTo>
                  <a:lnTo>
                    <a:pt x="132186" y="156725"/>
                  </a:lnTo>
                  <a:lnTo>
                    <a:pt x="140216" y="151497"/>
                  </a:lnTo>
                  <a:lnTo>
                    <a:pt x="149687" y="1448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92849" y="5032708"/>
              <a:ext cx="120168" cy="153798"/>
            </a:xfrm>
            <a:custGeom>
              <a:avLst/>
              <a:gdLst/>
              <a:ahLst/>
              <a:cxnLst/>
              <a:rect l="0" t="0" r="0" b="0"/>
              <a:pathLst>
                <a:path w="120168" h="153798">
                  <a:moveTo>
                    <a:pt x="78053" y="3595"/>
                  </a:moveTo>
                  <a:lnTo>
                    <a:pt x="69252" y="862"/>
                  </a:lnTo>
                  <a:lnTo>
                    <a:pt x="60905" y="0"/>
                  </a:lnTo>
                  <a:lnTo>
                    <a:pt x="52211" y="999"/>
                  </a:lnTo>
                  <a:lnTo>
                    <a:pt x="43263" y="3884"/>
                  </a:lnTo>
                  <a:lnTo>
                    <a:pt x="34416" y="8965"/>
                  </a:lnTo>
                  <a:lnTo>
                    <a:pt x="25887" y="16207"/>
                  </a:lnTo>
                  <a:lnTo>
                    <a:pt x="18044" y="25291"/>
                  </a:lnTo>
                  <a:lnTo>
                    <a:pt x="11463" y="35814"/>
                  </a:lnTo>
                  <a:lnTo>
                    <a:pt x="6344" y="47399"/>
                  </a:lnTo>
                  <a:lnTo>
                    <a:pt x="2722" y="59581"/>
                  </a:lnTo>
                  <a:lnTo>
                    <a:pt x="650" y="71821"/>
                  </a:lnTo>
                  <a:lnTo>
                    <a:pt x="0" y="83828"/>
                  </a:lnTo>
                  <a:lnTo>
                    <a:pt x="680" y="95515"/>
                  </a:lnTo>
                  <a:lnTo>
                    <a:pt x="2723" y="106904"/>
                  </a:lnTo>
                  <a:lnTo>
                    <a:pt x="6028" y="118035"/>
                  </a:lnTo>
                  <a:lnTo>
                    <a:pt x="10704" y="128478"/>
                  </a:lnTo>
                  <a:lnTo>
                    <a:pt x="17123" y="137360"/>
                  </a:lnTo>
                  <a:lnTo>
                    <a:pt x="25328" y="144329"/>
                  </a:lnTo>
                  <a:lnTo>
                    <a:pt x="34922" y="149346"/>
                  </a:lnTo>
                  <a:lnTo>
                    <a:pt x="45271" y="152431"/>
                  </a:lnTo>
                  <a:lnTo>
                    <a:pt x="55929" y="153797"/>
                  </a:lnTo>
                  <a:lnTo>
                    <a:pt x="66506" y="153614"/>
                  </a:lnTo>
                  <a:lnTo>
                    <a:pt x="76601" y="151913"/>
                  </a:lnTo>
                  <a:lnTo>
                    <a:pt x="86043" y="148858"/>
                  </a:lnTo>
                  <a:lnTo>
                    <a:pt x="94563" y="145012"/>
                  </a:lnTo>
                  <a:lnTo>
                    <a:pt x="102523" y="140879"/>
                  </a:lnTo>
                  <a:lnTo>
                    <a:pt x="110622" y="136098"/>
                  </a:lnTo>
                  <a:lnTo>
                    <a:pt x="120167" y="1299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50376" y="5043944"/>
              <a:ext cx="136326" cy="170457"/>
            </a:xfrm>
            <a:custGeom>
              <a:avLst/>
              <a:gdLst/>
              <a:ahLst/>
              <a:cxnLst/>
              <a:rect l="0" t="0" r="0" b="0"/>
              <a:pathLst>
                <a:path w="136326" h="170457">
                  <a:moveTo>
                    <a:pt x="67925" y="2887"/>
                  </a:moveTo>
                  <a:lnTo>
                    <a:pt x="59191" y="221"/>
                  </a:lnTo>
                  <a:lnTo>
                    <a:pt x="51485" y="0"/>
                  </a:lnTo>
                  <a:lnTo>
                    <a:pt x="44083" y="2287"/>
                  </a:lnTo>
                  <a:lnTo>
                    <a:pt x="36821" y="6685"/>
                  </a:lnTo>
                  <a:lnTo>
                    <a:pt x="29643" y="12786"/>
                  </a:lnTo>
                  <a:lnTo>
                    <a:pt x="22526" y="20193"/>
                  </a:lnTo>
                  <a:lnTo>
                    <a:pt x="15782" y="28722"/>
                  </a:lnTo>
                  <a:lnTo>
                    <a:pt x="10012" y="38408"/>
                  </a:lnTo>
                  <a:lnTo>
                    <a:pt x="5472" y="49170"/>
                  </a:lnTo>
                  <a:lnTo>
                    <a:pt x="2255" y="60663"/>
                  </a:lnTo>
                  <a:lnTo>
                    <a:pt x="463" y="72377"/>
                  </a:lnTo>
                  <a:lnTo>
                    <a:pt x="0" y="84000"/>
                  </a:lnTo>
                  <a:lnTo>
                    <a:pt x="637" y="95586"/>
                  </a:lnTo>
                  <a:lnTo>
                    <a:pt x="2119" y="107430"/>
                  </a:lnTo>
                  <a:lnTo>
                    <a:pt x="4231" y="119682"/>
                  </a:lnTo>
                  <a:lnTo>
                    <a:pt x="7120" y="131861"/>
                  </a:lnTo>
                  <a:lnTo>
                    <a:pt x="11269" y="142979"/>
                  </a:lnTo>
                  <a:lnTo>
                    <a:pt x="16845" y="152557"/>
                  </a:lnTo>
                  <a:lnTo>
                    <a:pt x="23878" y="160293"/>
                  </a:lnTo>
                  <a:lnTo>
                    <a:pt x="32428" y="165815"/>
                  </a:lnTo>
                  <a:lnTo>
                    <a:pt x="42358" y="169149"/>
                  </a:lnTo>
                  <a:lnTo>
                    <a:pt x="53094" y="170456"/>
                  </a:lnTo>
                  <a:lnTo>
                    <a:pt x="63752" y="169837"/>
                  </a:lnTo>
                  <a:lnTo>
                    <a:pt x="73839" y="167534"/>
                  </a:lnTo>
                  <a:lnTo>
                    <a:pt x="83235" y="163721"/>
                  </a:lnTo>
                  <a:lnTo>
                    <a:pt x="92006" y="158422"/>
                  </a:lnTo>
                  <a:lnTo>
                    <a:pt x="100271" y="151786"/>
                  </a:lnTo>
                  <a:lnTo>
                    <a:pt x="107992" y="144061"/>
                  </a:lnTo>
                  <a:lnTo>
                    <a:pt x="114967" y="135506"/>
                  </a:lnTo>
                  <a:lnTo>
                    <a:pt x="121140" y="126340"/>
                  </a:lnTo>
                  <a:lnTo>
                    <a:pt x="126441" y="116575"/>
                  </a:lnTo>
                  <a:lnTo>
                    <a:pt x="130704" y="106036"/>
                  </a:lnTo>
                  <a:lnTo>
                    <a:pt x="133932" y="94694"/>
                  </a:lnTo>
                  <a:lnTo>
                    <a:pt x="135946" y="82976"/>
                  </a:lnTo>
                  <a:lnTo>
                    <a:pt x="136325" y="71643"/>
                  </a:lnTo>
                  <a:lnTo>
                    <a:pt x="134981" y="61100"/>
                  </a:lnTo>
                  <a:lnTo>
                    <a:pt x="131960" y="51565"/>
                  </a:lnTo>
                  <a:lnTo>
                    <a:pt x="127267" y="43232"/>
                  </a:lnTo>
                  <a:lnTo>
                    <a:pt x="121077" y="36078"/>
                  </a:lnTo>
                  <a:lnTo>
                    <a:pt x="113749" y="30070"/>
                  </a:lnTo>
                  <a:lnTo>
                    <a:pt x="104806" y="24673"/>
                  </a:lnTo>
                  <a:lnTo>
                    <a:pt x="91229" y="19411"/>
                  </a:lnTo>
                  <a:lnTo>
                    <a:pt x="67925" y="13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144643" y="4976027"/>
              <a:ext cx="231628" cy="189421"/>
            </a:xfrm>
            <a:custGeom>
              <a:avLst/>
              <a:gdLst/>
              <a:ahLst/>
              <a:cxnLst/>
              <a:rect l="0" t="0" r="0" b="0"/>
              <a:pathLst>
                <a:path w="231628" h="189421">
                  <a:moveTo>
                    <a:pt x="0" y="123447"/>
                  </a:moveTo>
                  <a:lnTo>
                    <a:pt x="2934" y="132249"/>
                  </a:lnTo>
                  <a:lnTo>
                    <a:pt x="5716" y="140595"/>
                  </a:lnTo>
                  <a:lnTo>
                    <a:pt x="8616" y="149294"/>
                  </a:lnTo>
                  <a:lnTo>
                    <a:pt x="11656" y="158415"/>
                  </a:lnTo>
                  <a:lnTo>
                    <a:pt x="14821" y="167910"/>
                  </a:lnTo>
                  <a:lnTo>
                    <a:pt x="18047" y="177652"/>
                  </a:lnTo>
                  <a:lnTo>
                    <a:pt x="19975" y="185805"/>
                  </a:lnTo>
                  <a:lnTo>
                    <a:pt x="19437" y="189420"/>
                  </a:lnTo>
                  <a:lnTo>
                    <a:pt x="17803" y="188059"/>
                  </a:lnTo>
                  <a:lnTo>
                    <a:pt x="16045" y="182745"/>
                  </a:lnTo>
                  <a:lnTo>
                    <a:pt x="14535" y="174614"/>
                  </a:lnTo>
                  <a:lnTo>
                    <a:pt x="13362" y="164549"/>
                  </a:lnTo>
                  <a:lnTo>
                    <a:pt x="12502" y="153180"/>
                  </a:lnTo>
                  <a:lnTo>
                    <a:pt x="12058" y="141097"/>
                  </a:lnTo>
                  <a:lnTo>
                    <a:pt x="12275" y="128899"/>
                  </a:lnTo>
                  <a:lnTo>
                    <a:pt x="13231" y="116910"/>
                  </a:lnTo>
                  <a:lnTo>
                    <a:pt x="14854" y="105229"/>
                  </a:lnTo>
                  <a:lnTo>
                    <a:pt x="17012" y="93842"/>
                  </a:lnTo>
                  <a:lnTo>
                    <a:pt x="19584" y="82706"/>
                  </a:lnTo>
                  <a:lnTo>
                    <a:pt x="22786" y="72090"/>
                  </a:lnTo>
                  <a:lnTo>
                    <a:pt x="27145" y="62558"/>
                  </a:lnTo>
                  <a:lnTo>
                    <a:pt x="32853" y="54350"/>
                  </a:lnTo>
                  <a:lnTo>
                    <a:pt x="39636" y="48024"/>
                  </a:lnTo>
                  <a:lnTo>
                    <a:pt x="46952" y="44587"/>
                  </a:lnTo>
                  <a:lnTo>
                    <a:pt x="54423" y="44320"/>
                  </a:lnTo>
                  <a:lnTo>
                    <a:pt x="61708" y="46888"/>
                  </a:lnTo>
                  <a:lnTo>
                    <a:pt x="68440" y="51726"/>
                  </a:lnTo>
                  <a:lnTo>
                    <a:pt x="74481" y="58271"/>
                  </a:lnTo>
                  <a:lnTo>
                    <a:pt x="79874" y="66049"/>
                  </a:lnTo>
                  <a:lnTo>
                    <a:pt x="84739" y="74698"/>
                  </a:lnTo>
                  <a:lnTo>
                    <a:pt x="89200" y="83951"/>
                  </a:lnTo>
                  <a:lnTo>
                    <a:pt x="93369" y="93617"/>
                  </a:lnTo>
                  <a:lnTo>
                    <a:pt x="97329" y="103566"/>
                  </a:lnTo>
                  <a:lnTo>
                    <a:pt x="101126" y="113626"/>
                  </a:lnTo>
                  <a:lnTo>
                    <a:pt x="104118" y="120971"/>
                  </a:lnTo>
                  <a:lnTo>
                    <a:pt x="105603" y="122136"/>
                  </a:lnTo>
                  <a:lnTo>
                    <a:pt x="106106" y="118174"/>
                  </a:lnTo>
                  <a:lnTo>
                    <a:pt x="106318" y="110734"/>
                  </a:lnTo>
                  <a:lnTo>
                    <a:pt x="106838" y="101019"/>
                  </a:lnTo>
                  <a:lnTo>
                    <a:pt x="107926" y="89825"/>
                  </a:lnTo>
                  <a:lnTo>
                    <a:pt x="109603" y="77832"/>
                  </a:lnTo>
                  <a:lnTo>
                    <a:pt x="111780" y="65678"/>
                  </a:lnTo>
                  <a:lnTo>
                    <a:pt x="114352" y="53718"/>
                  </a:lnTo>
                  <a:lnTo>
                    <a:pt x="117380" y="42222"/>
                  </a:lnTo>
                  <a:lnTo>
                    <a:pt x="121087" y="31490"/>
                  </a:lnTo>
                  <a:lnTo>
                    <a:pt x="125548" y="21615"/>
                  </a:lnTo>
                  <a:lnTo>
                    <a:pt x="130849" y="12999"/>
                  </a:lnTo>
                  <a:lnTo>
                    <a:pt x="137163" y="6413"/>
                  </a:lnTo>
                  <a:lnTo>
                    <a:pt x="144483" y="2100"/>
                  </a:lnTo>
                  <a:lnTo>
                    <a:pt x="152500" y="0"/>
                  </a:lnTo>
                  <a:lnTo>
                    <a:pt x="160721" y="20"/>
                  </a:lnTo>
                  <a:lnTo>
                    <a:pt x="168834" y="1888"/>
                  </a:lnTo>
                  <a:lnTo>
                    <a:pt x="176568" y="5394"/>
                  </a:lnTo>
                  <a:lnTo>
                    <a:pt x="183608" y="10479"/>
                  </a:lnTo>
                  <a:lnTo>
                    <a:pt x="189860" y="16972"/>
                  </a:lnTo>
                  <a:lnTo>
                    <a:pt x="195396" y="24771"/>
                  </a:lnTo>
                  <a:lnTo>
                    <a:pt x="200356" y="33907"/>
                  </a:lnTo>
                  <a:lnTo>
                    <a:pt x="204883" y="44280"/>
                  </a:lnTo>
                  <a:lnTo>
                    <a:pt x="209094" y="55839"/>
                  </a:lnTo>
                  <a:lnTo>
                    <a:pt x="213084" y="68655"/>
                  </a:lnTo>
                  <a:lnTo>
                    <a:pt x="216915" y="82644"/>
                  </a:lnTo>
                  <a:lnTo>
                    <a:pt x="220472" y="97444"/>
                  </a:lnTo>
                  <a:lnTo>
                    <a:pt x="223481" y="112524"/>
                  </a:lnTo>
                  <a:lnTo>
                    <a:pt x="225837" y="127531"/>
                  </a:lnTo>
                  <a:lnTo>
                    <a:pt x="227592" y="141543"/>
                  </a:lnTo>
                  <a:lnTo>
                    <a:pt x="229042" y="154253"/>
                  </a:lnTo>
                  <a:lnTo>
                    <a:pt x="230314" y="165654"/>
                  </a:lnTo>
                  <a:lnTo>
                    <a:pt x="231627" y="1760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397327" y="4962804"/>
              <a:ext cx="147400" cy="189199"/>
            </a:xfrm>
            <a:custGeom>
              <a:avLst/>
              <a:gdLst/>
              <a:ahLst/>
              <a:cxnLst/>
              <a:rect l="0" t="0" r="0" b="0"/>
              <a:pathLst>
                <a:path w="147400" h="189199">
                  <a:moveTo>
                    <a:pt x="0" y="126141"/>
                  </a:moveTo>
                  <a:lnTo>
                    <a:pt x="5935" y="120341"/>
                  </a:lnTo>
                  <a:lnTo>
                    <a:pt x="12139" y="115417"/>
                  </a:lnTo>
                  <a:lnTo>
                    <a:pt x="19235" y="110914"/>
                  </a:lnTo>
                  <a:lnTo>
                    <a:pt x="27175" y="106693"/>
                  </a:lnTo>
                  <a:lnTo>
                    <a:pt x="35822" y="102680"/>
                  </a:lnTo>
                  <a:lnTo>
                    <a:pt x="45012" y="98813"/>
                  </a:lnTo>
                  <a:lnTo>
                    <a:pt x="54439" y="94888"/>
                  </a:lnTo>
                  <a:lnTo>
                    <a:pt x="63680" y="90564"/>
                  </a:lnTo>
                  <a:lnTo>
                    <a:pt x="72515" y="85684"/>
                  </a:lnTo>
                  <a:lnTo>
                    <a:pt x="80750" y="80100"/>
                  </a:lnTo>
                  <a:lnTo>
                    <a:pt x="88135" y="73595"/>
                  </a:lnTo>
                  <a:lnTo>
                    <a:pt x="94611" y="66137"/>
                  </a:lnTo>
                  <a:lnTo>
                    <a:pt x="99960" y="57688"/>
                  </a:lnTo>
                  <a:lnTo>
                    <a:pt x="103731" y="48114"/>
                  </a:lnTo>
                  <a:lnTo>
                    <a:pt x="105809" y="37469"/>
                  </a:lnTo>
                  <a:lnTo>
                    <a:pt x="105899" y="26577"/>
                  </a:lnTo>
                  <a:lnTo>
                    <a:pt x="103383" y="16871"/>
                  </a:lnTo>
                  <a:lnTo>
                    <a:pt x="98173" y="9065"/>
                  </a:lnTo>
                  <a:lnTo>
                    <a:pt x="90777" y="3507"/>
                  </a:lnTo>
                  <a:lnTo>
                    <a:pt x="81995" y="519"/>
                  </a:lnTo>
                  <a:lnTo>
                    <a:pt x="72436" y="0"/>
                  </a:lnTo>
                  <a:lnTo>
                    <a:pt x="62786" y="1718"/>
                  </a:lnTo>
                  <a:lnTo>
                    <a:pt x="53855" y="5513"/>
                  </a:lnTo>
                  <a:lnTo>
                    <a:pt x="46006" y="11094"/>
                  </a:lnTo>
                  <a:lnTo>
                    <a:pt x="39230" y="18089"/>
                  </a:lnTo>
                  <a:lnTo>
                    <a:pt x="33356" y="26145"/>
                  </a:lnTo>
                  <a:lnTo>
                    <a:pt x="28186" y="34971"/>
                  </a:lnTo>
                  <a:lnTo>
                    <a:pt x="23863" y="44507"/>
                  </a:lnTo>
                  <a:lnTo>
                    <a:pt x="20855" y="54892"/>
                  </a:lnTo>
                  <a:lnTo>
                    <a:pt x="19307" y="66139"/>
                  </a:lnTo>
                  <a:lnTo>
                    <a:pt x="18909" y="78133"/>
                  </a:lnTo>
                  <a:lnTo>
                    <a:pt x="19097" y="90716"/>
                  </a:lnTo>
                  <a:lnTo>
                    <a:pt x="19490" y="103735"/>
                  </a:lnTo>
                  <a:lnTo>
                    <a:pt x="20226" y="116900"/>
                  </a:lnTo>
                  <a:lnTo>
                    <a:pt x="21851" y="129812"/>
                  </a:lnTo>
                  <a:lnTo>
                    <a:pt x="24615" y="142264"/>
                  </a:lnTo>
                  <a:lnTo>
                    <a:pt x="28624" y="153913"/>
                  </a:lnTo>
                  <a:lnTo>
                    <a:pt x="33997" y="164210"/>
                  </a:lnTo>
                  <a:lnTo>
                    <a:pt x="40654" y="172978"/>
                  </a:lnTo>
                  <a:lnTo>
                    <a:pt x="48380" y="180035"/>
                  </a:lnTo>
                  <a:lnTo>
                    <a:pt x="56929" y="185034"/>
                  </a:lnTo>
                  <a:lnTo>
                    <a:pt x="66082" y="187990"/>
                  </a:lnTo>
                  <a:lnTo>
                    <a:pt x="75667" y="189198"/>
                  </a:lnTo>
                  <a:lnTo>
                    <a:pt x="85552" y="189036"/>
                  </a:lnTo>
                  <a:lnTo>
                    <a:pt x="95637" y="187865"/>
                  </a:lnTo>
                  <a:lnTo>
                    <a:pt x="105591" y="186124"/>
                  </a:lnTo>
                  <a:lnTo>
                    <a:pt x="115938" y="184171"/>
                  </a:lnTo>
                  <a:lnTo>
                    <a:pt x="128702" y="181840"/>
                  </a:lnTo>
                  <a:lnTo>
                    <a:pt x="147399" y="1787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607897" y="5110002"/>
              <a:ext cx="30956" cy="105286"/>
            </a:xfrm>
            <a:custGeom>
              <a:avLst/>
              <a:gdLst/>
              <a:ahLst/>
              <a:cxnLst/>
              <a:rect l="0" t="0" r="0" b="0"/>
              <a:pathLst>
                <a:path w="30956" h="105286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18" y="17236"/>
                  </a:lnTo>
                  <a:lnTo>
                    <a:pt x="22780" y="23490"/>
                  </a:lnTo>
                  <a:lnTo>
                    <a:pt x="27165" y="30468"/>
                  </a:lnTo>
                  <a:lnTo>
                    <a:pt x="29928" y="38250"/>
                  </a:lnTo>
                  <a:lnTo>
                    <a:pt x="30955" y="46751"/>
                  </a:lnTo>
                  <a:lnTo>
                    <a:pt x="30199" y="55830"/>
                  </a:lnTo>
                  <a:lnTo>
                    <a:pt x="27850" y="65330"/>
                  </a:lnTo>
                  <a:lnTo>
                    <a:pt x="24708" y="74674"/>
                  </a:lnTo>
                  <a:lnTo>
                    <a:pt x="21882" y="83793"/>
                  </a:lnTo>
                  <a:lnTo>
                    <a:pt x="20247" y="93484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788274" y="4663554"/>
              <a:ext cx="156536" cy="467507"/>
            </a:xfrm>
            <a:custGeom>
              <a:avLst/>
              <a:gdLst/>
              <a:ahLst/>
              <a:cxnLst/>
              <a:rect l="0" t="0" r="0" b="0"/>
              <a:pathLst>
                <a:path w="156536" h="467507">
                  <a:moveTo>
                    <a:pt x="40721" y="467506"/>
                  </a:moveTo>
                  <a:lnTo>
                    <a:pt x="46388" y="461571"/>
                  </a:lnTo>
                  <a:lnTo>
                    <a:pt x="50032" y="455366"/>
                  </a:lnTo>
                  <a:lnTo>
                    <a:pt x="51941" y="448266"/>
                  </a:lnTo>
                  <a:lnTo>
                    <a:pt x="52443" y="440153"/>
                  </a:lnTo>
                  <a:lnTo>
                    <a:pt x="51823" y="430859"/>
                  </a:lnTo>
                  <a:lnTo>
                    <a:pt x="50352" y="420406"/>
                  </a:lnTo>
                  <a:lnTo>
                    <a:pt x="48257" y="408808"/>
                  </a:lnTo>
                  <a:lnTo>
                    <a:pt x="45718" y="395973"/>
                  </a:lnTo>
                  <a:lnTo>
                    <a:pt x="42874" y="381976"/>
                  </a:lnTo>
                  <a:lnTo>
                    <a:pt x="39985" y="367171"/>
                  </a:lnTo>
                  <a:lnTo>
                    <a:pt x="37425" y="352089"/>
                  </a:lnTo>
                  <a:lnTo>
                    <a:pt x="35372" y="337058"/>
                  </a:lnTo>
                  <a:lnTo>
                    <a:pt x="33823" y="322202"/>
                  </a:lnTo>
                  <a:lnTo>
                    <a:pt x="32701" y="307542"/>
                  </a:lnTo>
                  <a:lnTo>
                    <a:pt x="31904" y="293051"/>
                  </a:lnTo>
                  <a:lnTo>
                    <a:pt x="31181" y="278691"/>
                  </a:lnTo>
                  <a:lnTo>
                    <a:pt x="30155" y="264430"/>
                  </a:lnTo>
                  <a:lnTo>
                    <a:pt x="28644" y="250242"/>
                  </a:lnTo>
                  <a:lnTo>
                    <a:pt x="26644" y="236272"/>
                  </a:lnTo>
                  <a:lnTo>
                    <a:pt x="24230" y="222812"/>
                  </a:lnTo>
                  <a:lnTo>
                    <a:pt x="21496" y="209974"/>
                  </a:lnTo>
                  <a:lnTo>
                    <a:pt x="18524" y="197557"/>
                  </a:lnTo>
                  <a:lnTo>
                    <a:pt x="15384" y="185145"/>
                  </a:lnTo>
                  <a:lnTo>
                    <a:pt x="12131" y="172495"/>
                  </a:lnTo>
                  <a:lnTo>
                    <a:pt x="8965" y="159540"/>
                  </a:lnTo>
                  <a:lnTo>
                    <a:pt x="6219" y="146305"/>
                  </a:lnTo>
                  <a:lnTo>
                    <a:pt x="4040" y="132840"/>
                  </a:lnTo>
                  <a:lnTo>
                    <a:pt x="2407" y="119204"/>
                  </a:lnTo>
                  <a:lnTo>
                    <a:pt x="1229" y="105444"/>
                  </a:lnTo>
                  <a:lnTo>
                    <a:pt x="403" y="91600"/>
                  </a:lnTo>
                  <a:lnTo>
                    <a:pt x="0" y="77864"/>
                  </a:lnTo>
                  <a:lnTo>
                    <a:pt x="254" y="64561"/>
                  </a:lnTo>
                  <a:lnTo>
                    <a:pt x="1253" y="51844"/>
                  </a:lnTo>
                  <a:lnTo>
                    <a:pt x="3415" y="40017"/>
                  </a:lnTo>
                  <a:lnTo>
                    <a:pt x="7534" y="29598"/>
                  </a:lnTo>
                  <a:lnTo>
                    <a:pt x="13868" y="20745"/>
                  </a:lnTo>
                  <a:lnTo>
                    <a:pt x="22207" y="13460"/>
                  </a:lnTo>
                  <a:lnTo>
                    <a:pt x="32165" y="7777"/>
                  </a:lnTo>
                  <a:lnTo>
                    <a:pt x="43333" y="3553"/>
                  </a:lnTo>
                  <a:lnTo>
                    <a:pt x="55049" y="849"/>
                  </a:lnTo>
                  <a:lnTo>
                    <a:pt x="66439" y="0"/>
                  </a:lnTo>
                  <a:lnTo>
                    <a:pt x="77057" y="1014"/>
                  </a:lnTo>
                  <a:lnTo>
                    <a:pt x="86997" y="3473"/>
                  </a:lnTo>
                  <a:lnTo>
                    <a:pt x="96673" y="6725"/>
                  </a:lnTo>
                  <a:lnTo>
                    <a:pt x="106362" y="10320"/>
                  </a:lnTo>
                  <a:lnTo>
                    <a:pt x="115919" y="14259"/>
                  </a:lnTo>
                  <a:lnTo>
                    <a:pt x="125891" y="19498"/>
                  </a:lnTo>
                  <a:lnTo>
                    <a:pt x="138277" y="28725"/>
                  </a:lnTo>
                  <a:lnTo>
                    <a:pt x="156535" y="463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744767" y="4899433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3" y="2934"/>
                  </a:lnTo>
                  <a:lnTo>
                    <a:pt x="119016" y="5716"/>
                  </a:lnTo>
                  <a:lnTo>
                    <a:pt x="109021" y="8615"/>
                  </a:lnTo>
                  <a:lnTo>
                    <a:pt x="98040" y="11655"/>
                  </a:lnTo>
                  <a:lnTo>
                    <a:pt x="86228" y="14820"/>
                  </a:lnTo>
                  <a:lnTo>
                    <a:pt x="73779" y="18080"/>
                  </a:lnTo>
                  <a:lnTo>
                    <a:pt x="61082" y="21257"/>
                  </a:lnTo>
                  <a:lnTo>
                    <a:pt x="47258" y="24345"/>
                  </a:lnTo>
                  <a:lnTo>
                    <a:pt x="2885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917801" y="4879749"/>
              <a:ext cx="111237" cy="161808"/>
            </a:xfrm>
            <a:custGeom>
              <a:avLst/>
              <a:gdLst/>
              <a:ahLst/>
              <a:cxnLst/>
              <a:rect l="0" t="0" r="0" b="0"/>
              <a:pathLst>
                <a:path w="111237" h="161808">
                  <a:moveTo>
                    <a:pt x="5951" y="51269"/>
                  </a:moveTo>
                  <a:lnTo>
                    <a:pt x="11886" y="57070"/>
                  </a:lnTo>
                  <a:lnTo>
                    <a:pt x="18090" y="61994"/>
                  </a:lnTo>
                  <a:lnTo>
                    <a:pt x="25191" y="66488"/>
                  </a:lnTo>
                  <a:lnTo>
                    <a:pt x="33304" y="70363"/>
                  </a:lnTo>
                  <a:lnTo>
                    <a:pt x="42598" y="73080"/>
                  </a:lnTo>
                  <a:lnTo>
                    <a:pt x="53037" y="74430"/>
                  </a:lnTo>
                  <a:lnTo>
                    <a:pt x="64117" y="74359"/>
                  </a:lnTo>
                  <a:lnTo>
                    <a:pt x="75006" y="72793"/>
                  </a:lnTo>
                  <a:lnTo>
                    <a:pt x="85235" y="69845"/>
                  </a:lnTo>
                  <a:lnTo>
                    <a:pt x="94217" y="65596"/>
                  </a:lnTo>
                  <a:lnTo>
                    <a:pt x="101113" y="60002"/>
                  </a:lnTo>
                  <a:lnTo>
                    <a:pt x="105665" y="53173"/>
                  </a:lnTo>
                  <a:lnTo>
                    <a:pt x="107941" y="45488"/>
                  </a:lnTo>
                  <a:lnTo>
                    <a:pt x="108047" y="37492"/>
                  </a:lnTo>
                  <a:lnTo>
                    <a:pt x="106266" y="29529"/>
                  </a:lnTo>
                  <a:lnTo>
                    <a:pt x="102821" y="21897"/>
                  </a:lnTo>
                  <a:lnTo>
                    <a:pt x="97777" y="14924"/>
                  </a:lnTo>
                  <a:lnTo>
                    <a:pt x="91316" y="8732"/>
                  </a:lnTo>
                  <a:lnTo>
                    <a:pt x="83709" y="3744"/>
                  </a:lnTo>
                  <a:lnTo>
                    <a:pt x="75234" y="749"/>
                  </a:lnTo>
                  <a:lnTo>
                    <a:pt x="66131" y="0"/>
                  </a:lnTo>
                  <a:lnTo>
                    <a:pt x="56749" y="1447"/>
                  </a:lnTo>
                  <a:lnTo>
                    <a:pt x="47530" y="5001"/>
                  </a:lnTo>
                  <a:lnTo>
                    <a:pt x="38707" y="10390"/>
                  </a:lnTo>
                  <a:lnTo>
                    <a:pt x="30478" y="17243"/>
                  </a:lnTo>
                  <a:lnTo>
                    <a:pt x="23097" y="25198"/>
                  </a:lnTo>
                  <a:lnTo>
                    <a:pt x="16618" y="33957"/>
                  </a:lnTo>
                  <a:lnTo>
                    <a:pt x="11097" y="43615"/>
                  </a:lnTo>
                  <a:lnTo>
                    <a:pt x="6678" y="54616"/>
                  </a:lnTo>
                  <a:lnTo>
                    <a:pt x="3339" y="67083"/>
                  </a:lnTo>
                  <a:lnTo>
                    <a:pt x="1077" y="80542"/>
                  </a:lnTo>
                  <a:lnTo>
                    <a:pt x="0" y="94114"/>
                  </a:lnTo>
                  <a:lnTo>
                    <a:pt x="61" y="107271"/>
                  </a:lnTo>
                  <a:lnTo>
                    <a:pt x="1407" y="119526"/>
                  </a:lnTo>
                  <a:lnTo>
                    <a:pt x="4437" y="130297"/>
                  </a:lnTo>
                  <a:lnTo>
                    <a:pt x="9223" y="139421"/>
                  </a:lnTo>
                  <a:lnTo>
                    <a:pt x="15708" y="146901"/>
                  </a:lnTo>
                  <a:lnTo>
                    <a:pt x="23881" y="152725"/>
                  </a:lnTo>
                  <a:lnTo>
                    <a:pt x="33559" y="157051"/>
                  </a:lnTo>
                  <a:lnTo>
                    <a:pt x="44294" y="159994"/>
                  </a:lnTo>
                  <a:lnTo>
                    <a:pt x="55483" y="161537"/>
                  </a:lnTo>
                  <a:lnTo>
                    <a:pt x="66731" y="161807"/>
                  </a:lnTo>
                  <a:lnTo>
                    <a:pt x="77420" y="161188"/>
                  </a:lnTo>
                  <a:lnTo>
                    <a:pt x="87668" y="160182"/>
                  </a:lnTo>
                  <a:lnTo>
                    <a:pt x="98371" y="158707"/>
                  </a:lnTo>
                  <a:lnTo>
                    <a:pt x="111236" y="156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053977" y="4870312"/>
              <a:ext cx="185631" cy="180219"/>
            </a:xfrm>
            <a:custGeom>
              <a:avLst/>
              <a:gdLst/>
              <a:ahLst/>
              <a:cxnLst/>
              <a:rect l="0" t="0" r="0" b="0"/>
              <a:pathLst>
                <a:path w="185631" h="180219">
                  <a:moveTo>
                    <a:pt x="27702" y="123877"/>
                  </a:moveTo>
                  <a:lnTo>
                    <a:pt x="33637" y="118076"/>
                  </a:lnTo>
                  <a:lnTo>
                    <a:pt x="39842" y="113152"/>
                  </a:lnTo>
                  <a:lnTo>
                    <a:pt x="46937" y="108645"/>
                  </a:lnTo>
                  <a:lnTo>
                    <a:pt x="54877" y="104251"/>
                  </a:lnTo>
                  <a:lnTo>
                    <a:pt x="63524" y="99590"/>
                  </a:lnTo>
                  <a:lnTo>
                    <a:pt x="72709" y="94470"/>
                  </a:lnTo>
                  <a:lnTo>
                    <a:pt x="81963" y="88719"/>
                  </a:lnTo>
                  <a:lnTo>
                    <a:pt x="90556" y="82099"/>
                  </a:lnTo>
                  <a:lnTo>
                    <a:pt x="98134" y="74568"/>
                  </a:lnTo>
                  <a:lnTo>
                    <a:pt x="104370" y="66239"/>
                  </a:lnTo>
                  <a:lnTo>
                    <a:pt x="108810" y="57276"/>
                  </a:lnTo>
                  <a:lnTo>
                    <a:pt x="111377" y="47847"/>
                  </a:lnTo>
                  <a:lnTo>
                    <a:pt x="111983" y="38246"/>
                  </a:lnTo>
                  <a:lnTo>
                    <a:pt x="110352" y="28881"/>
                  </a:lnTo>
                  <a:lnTo>
                    <a:pt x="106549" y="19968"/>
                  </a:lnTo>
                  <a:lnTo>
                    <a:pt x="100744" y="12020"/>
                  </a:lnTo>
                  <a:lnTo>
                    <a:pt x="93036" y="5891"/>
                  </a:lnTo>
                  <a:lnTo>
                    <a:pt x="83678" y="1890"/>
                  </a:lnTo>
                  <a:lnTo>
                    <a:pt x="73329" y="0"/>
                  </a:lnTo>
                  <a:lnTo>
                    <a:pt x="62932" y="162"/>
                  </a:lnTo>
                  <a:lnTo>
                    <a:pt x="53025" y="2125"/>
                  </a:lnTo>
                  <a:lnTo>
                    <a:pt x="43919" y="5695"/>
                  </a:lnTo>
                  <a:lnTo>
                    <a:pt x="35875" y="10823"/>
                  </a:lnTo>
                  <a:lnTo>
                    <a:pt x="28911" y="17340"/>
                  </a:lnTo>
                  <a:lnTo>
                    <a:pt x="22878" y="24985"/>
                  </a:lnTo>
                  <a:lnTo>
                    <a:pt x="17575" y="33485"/>
                  </a:lnTo>
                  <a:lnTo>
                    <a:pt x="12820" y="42615"/>
                  </a:lnTo>
                  <a:lnTo>
                    <a:pt x="8623" y="52354"/>
                  </a:lnTo>
                  <a:lnTo>
                    <a:pt x="5175" y="62877"/>
                  </a:lnTo>
                  <a:lnTo>
                    <a:pt x="2525" y="74216"/>
                  </a:lnTo>
                  <a:lnTo>
                    <a:pt x="745" y="86272"/>
                  </a:lnTo>
                  <a:lnTo>
                    <a:pt x="0" y="98897"/>
                  </a:lnTo>
                  <a:lnTo>
                    <a:pt x="283" y="111938"/>
                  </a:lnTo>
                  <a:lnTo>
                    <a:pt x="1609" y="124949"/>
                  </a:lnTo>
                  <a:lnTo>
                    <a:pt x="4095" y="137226"/>
                  </a:lnTo>
                  <a:lnTo>
                    <a:pt x="7701" y="148433"/>
                  </a:lnTo>
                  <a:lnTo>
                    <a:pt x="12580" y="158261"/>
                  </a:lnTo>
                  <a:lnTo>
                    <a:pt x="19136" y="166266"/>
                  </a:lnTo>
                  <a:lnTo>
                    <a:pt x="27442" y="172384"/>
                  </a:lnTo>
                  <a:lnTo>
                    <a:pt x="37444" y="176698"/>
                  </a:lnTo>
                  <a:lnTo>
                    <a:pt x="49131" y="179242"/>
                  </a:lnTo>
                  <a:lnTo>
                    <a:pt x="62318" y="180218"/>
                  </a:lnTo>
                  <a:lnTo>
                    <a:pt x="76392" y="179928"/>
                  </a:lnTo>
                  <a:lnTo>
                    <a:pt x="90444" y="178679"/>
                  </a:lnTo>
                  <a:lnTo>
                    <a:pt x="103962" y="176729"/>
                  </a:lnTo>
                  <a:lnTo>
                    <a:pt x="116816" y="174118"/>
                  </a:lnTo>
                  <a:lnTo>
                    <a:pt x="129062" y="170688"/>
                  </a:lnTo>
                  <a:lnTo>
                    <a:pt x="140804" y="166427"/>
                  </a:lnTo>
                  <a:lnTo>
                    <a:pt x="151712" y="161748"/>
                  </a:lnTo>
                  <a:lnTo>
                    <a:pt x="162074" y="156956"/>
                  </a:lnTo>
                  <a:lnTo>
                    <a:pt x="172805" y="151629"/>
                  </a:lnTo>
                  <a:lnTo>
                    <a:pt x="185630" y="1449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218550" y="4646748"/>
              <a:ext cx="63172" cy="410613"/>
            </a:xfrm>
            <a:custGeom>
              <a:avLst/>
              <a:gdLst/>
              <a:ahLst/>
              <a:cxnLst/>
              <a:rect l="0" t="0" r="0" b="0"/>
              <a:pathLst>
                <a:path w="63172" h="41061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9"/>
                  </a:lnTo>
                  <a:lnTo>
                    <a:pt x="3863" y="54594"/>
                  </a:lnTo>
                  <a:lnTo>
                    <a:pt x="6180" y="68750"/>
                  </a:lnTo>
                  <a:lnTo>
                    <a:pt x="8842" y="83657"/>
                  </a:lnTo>
                  <a:lnTo>
                    <a:pt x="11593" y="99249"/>
                  </a:lnTo>
                  <a:lnTo>
                    <a:pt x="14051" y="115395"/>
                  </a:lnTo>
                  <a:lnTo>
                    <a:pt x="16038" y="131951"/>
                  </a:lnTo>
                  <a:lnTo>
                    <a:pt x="17709" y="148473"/>
                  </a:lnTo>
                  <a:lnTo>
                    <a:pt x="19445" y="164260"/>
                  </a:lnTo>
                  <a:lnTo>
                    <a:pt x="21468" y="178994"/>
                  </a:lnTo>
                  <a:lnTo>
                    <a:pt x="23828" y="193023"/>
                  </a:lnTo>
                  <a:lnTo>
                    <a:pt x="26492" y="207130"/>
                  </a:lnTo>
                  <a:lnTo>
                    <a:pt x="29398" y="221776"/>
                  </a:lnTo>
                  <a:lnTo>
                    <a:pt x="32486" y="237073"/>
                  </a:lnTo>
                  <a:lnTo>
                    <a:pt x="35705" y="252961"/>
                  </a:lnTo>
                  <a:lnTo>
                    <a:pt x="39015" y="269324"/>
                  </a:lnTo>
                  <a:lnTo>
                    <a:pt x="42390" y="286042"/>
                  </a:lnTo>
                  <a:lnTo>
                    <a:pt x="45809" y="303018"/>
                  </a:lnTo>
                  <a:lnTo>
                    <a:pt x="49252" y="320161"/>
                  </a:lnTo>
                  <a:lnTo>
                    <a:pt x="52560" y="337043"/>
                  </a:lnTo>
                  <a:lnTo>
                    <a:pt x="55753" y="354762"/>
                  </a:lnTo>
                  <a:lnTo>
                    <a:pt x="59111" y="377109"/>
                  </a:lnTo>
                  <a:lnTo>
                    <a:pt x="63171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387005" y="5036303"/>
              <a:ext cx="55039" cy="168457"/>
            </a:xfrm>
            <a:custGeom>
              <a:avLst/>
              <a:gdLst/>
              <a:ahLst/>
              <a:cxnLst/>
              <a:rect l="0" t="0" r="0" b="0"/>
              <a:pathLst>
                <a:path w="55039" h="168457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7" y="35821"/>
                  </a:lnTo>
                  <a:lnTo>
                    <a:pt x="34091" y="45020"/>
                  </a:lnTo>
                  <a:lnTo>
                    <a:pt x="38942" y="54793"/>
                  </a:lnTo>
                  <a:lnTo>
                    <a:pt x="43428" y="65330"/>
                  </a:lnTo>
                  <a:lnTo>
                    <a:pt x="47620" y="76673"/>
                  </a:lnTo>
                  <a:lnTo>
                    <a:pt x="51265" y="88559"/>
                  </a:lnTo>
                  <a:lnTo>
                    <a:pt x="53810" y="100537"/>
                  </a:lnTo>
                  <a:lnTo>
                    <a:pt x="55038" y="112325"/>
                  </a:lnTo>
                  <a:lnTo>
                    <a:pt x="55016" y="123579"/>
                  </a:lnTo>
                  <a:lnTo>
                    <a:pt x="53806" y="135013"/>
                  </a:lnTo>
                  <a:lnTo>
                    <a:pt x="50181" y="148746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2629163" y="4524480"/>
            <a:ext cx="6211811" cy="1011339"/>
            <a:chOff x="2629163" y="4524480"/>
            <a:chExt cx="6211811" cy="1011339"/>
          </a:xfrm>
        </p:grpSpPr>
        <p:sp>
          <p:nvSpPr>
            <p:cNvPr id="175" name="Freeform 174"/>
            <p:cNvSpPr/>
            <p:nvPr/>
          </p:nvSpPr>
          <p:spPr>
            <a:xfrm>
              <a:off x="2629163" y="4969026"/>
              <a:ext cx="209429" cy="566793"/>
            </a:xfrm>
            <a:custGeom>
              <a:avLst/>
              <a:gdLst/>
              <a:ahLst/>
              <a:cxnLst/>
              <a:rect l="0" t="0" r="0" b="0"/>
              <a:pathLst>
                <a:path w="209429" h="566793">
                  <a:moveTo>
                    <a:pt x="147399" y="82481"/>
                  </a:moveTo>
                  <a:lnTo>
                    <a:pt x="153132" y="76479"/>
                  </a:lnTo>
                  <a:lnTo>
                    <a:pt x="157416" y="69634"/>
                  </a:lnTo>
                  <a:lnTo>
                    <a:pt x="160613" y="61251"/>
                  </a:lnTo>
                  <a:lnTo>
                    <a:pt x="162628" y="51796"/>
                  </a:lnTo>
                  <a:lnTo>
                    <a:pt x="163029" y="42131"/>
                  </a:lnTo>
                  <a:lnTo>
                    <a:pt x="161713" y="32781"/>
                  </a:lnTo>
                  <a:lnTo>
                    <a:pt x="158718" y="24081"/>
                  </a:lnTo>
                  <a:lnTo>
                    <a:pt x="154045" y="16325"/>
                  </a:lnTo>
                  <a:lnTo>
                    <a:pt x="147867" y="9576"/>
                  </a:lnTo>
                  <a:lnTo>
                    <a:pt x="140466" y="4199"/>
                  </a:lnTo>
                  <a:lnTo>
                    <a:pt x="132137" y="936"/>
                  </a:lnTo>
                  <a:lnTo>
                    <a:pt x="123136" y="0"/>
                  </a:lnTo>
                  <a:lnTo>
                    <a:pt x="113824" y="1150"/>
                  </a:lnTo>
                  <a:lnTo>
                    <a:pt x="104652" y="3972"/>
                  </a:lnTo>
                  <a:lnTo>
                    <a:pt x="95861" y="8057"/>
                  </a:lnTo>
                  <a:lnTo>
                    <a:pt x="87654" y="13219"/>
                  </a:lnTo>
                  <a:lnTo>
                    <a:pt x="80288" y="19500"/>
                  </a:lnTo>
                  <a:lnTo>
                    <a:pt x="73814" y="26835"/>
                  </a:lnTo>
                  <a:lnTo>
                    <a:pt x="68127" y="35216"/>
                  </a:lnTo>
                  <a:lnTo>
                    <a:pt x="63064" y="44752"/>
                  </a:lnTo>
                  <a:lnTo>
                    <a:pt x="58469" y="55388"/>
                  </a:lnTo>
                  <a:lnTo>
                    <a:pt x="54212" y="66786"/>
                  </a:lnTo>
                  <a:lnTo>
                    <a:pt x="50191" y="78429"/>
                  </a:lnTo>
                  <a:lnTo>
                    <a:pt x="46348" y="89994"/>
                  </a:lnTo>
                  <a:lnTo>
                    <a:pt x="43123" y="101199"/>
                  </a:lnTo>
                  <a:lnTo>
                    <a:pt x="41401" y="111723"/>
                  </a:lnTo>
                  <a:lnTo>
                    <a:pt x="41546" y="121466"/>
                  </a:lnTo>
                  <a:lnTo>
                    <a:pt x="43442" y="130501"/>
                  </a:lnTo>
                  <a:lnTo>
                    <a:pt x="46775" y="138963"/>
                  </a:lnTo>
                  <a:lnTo>
                    <a:pt x="51210" y="146979"/>
                  </a:lnTo>
                  <a:lnTo>
                    <a:pt x="56780" y="154179"/>
                  </a:lnTo>
                  <a:lnTo>
                    <a:pt x="63867" y="159731"/>
                  </a:lnTo>
                  <a:lnTo>
                    <a:pt x="72547" y="163310"/>
                  </a:lnTo>
                  <a:lnTo>
                    <a:pt x="82307" y="164899"/>
                  </a:lnTo>
                  <a:lnTo>
                    <a:pt x="92242" y="164528"/>
                  </a:lnTo>
                  <a:lnTo>
                    <a:pt x="101811" y="162420"/>
                  </a:lnTo>
                  <a:lnTo>
                    <a:pt x="110844" y="158752"/>
                  </a:lnTo>
                  <a:lnTo>
                    <a:pt x="119364" y="153558"/>
                  </a:lnTo>
                  <a:lnTo>
                    <a:pt x="127458" y="146990"/>
                  </a:lnTo>
                  <a:lnTo>
                    <a:pt x="135062" y="139142"/>
                  </a:lnTo>
                  <a:lnTo>
                    <a:pt x="141958" y="129973"/>
                  </a:lnTo>
                  <a:lnTo>
                    <a:pt x="148088" y="119610"/>
                  </a:lnTo>
                  <a:lnTo>
                    <a:pt x="153723" y="109251"/>
                  </a:lnTo>
                  <a:lnTo>
                    <a:pt x="160144" y="101154"/>
                  </a:lnTo>
                  <a:lnTo>
                    <a:pt x="167523" y="96933"/>
                  </a:lnTo>
                  <a:lnTo>
                    <a:pt x="173878" y="97118"/>
                  </a:lnTo>
                  <a:lnTo>
                    <a:pt x="178670" y="101149"/>
                  </a:lnTo>
                  <a:lnTo>
                    <a:pt x="182263" y="108317"/>
                  </a:lnTo>
                  <a:lnTo>
                    <a:pt x="185294" y="118130"/>
                  </a:lnTo>
                  <a:lnTo>
                    <a:pt x="188180" y="130086"/>
                  </a:lnTo>
                  <a:lnTo>
                    <a:pt x="190946" y="143684"/>
                  </a:lnTo>
                  <a:lnTo>
                    <a:pt x="193349" y="158486"/>
                  </a:lnTo>
                  <a:lnTo>
                    <a:pt x="195264" y="174140"/>
                  </a:lnTo>
                  <a:lnTo>
                    <a:pt x="196870" y="190058"/>
                  </a:lnTo>
                  <a:lnTo>
                    <a:pt x="198556" y="205439"/>
                  </a:lnTo>
                  <a:lnTo>
                    <a:pt x="200536" y="219904"/>
                  </a:lnTo>
                  <a:lnTo>
                    <a:pt x="202696" y="233751"/>
                  </a:lnTo>
                  <a:lnTo>
                    <a:pt x="204692" y="247738"/>
                  </a:lnTo>
                  <a:lnTo>
                    <a:pt x="206332" y="262298"/>
                  </a:lnTo>
                  <a:lnTo>
                    <a:pt x="207585" y="277369"/>
                  </a:lnTo>
                  <a:lnTo>
                    <a:pt x="208501" y="292573"/>
                  </a:lnTo>
                  <a:lnTo>
                    <a:pt x="209147" y="307654"/>
                  </a:lnTo>
                  <a:lnTo>
                    <a:pt x="209428" y="322358"/>
                  </a:lnTo>
                  <a:lnTo>
                    <a:pt x="209092" y="336379"/>
                  </a:lnTo>
                  <a:lnTo>
                    <a:pt x="208051" y="349619"/>
                  </a:lnTo>
                  <a:lnTo>
                    <a:pt x="206370" y="362152"/>
                  </a:lnTo>
                  <a:lnTo>
                    <a:pt x="204171" y="374116"/>
                  </a:lnTo>
                  <a:lnTo>
                    <a:pt x="201571" y="385647"/>
                  </a:lnTo>
                  <a:lnTo>
                    <a:pt x="198351" y="396698"/>
                  </a:lnTo>
                  <a:lnTo>
                    <a:pt x="193979" y="407053"/>
                  </a:lnTo>
                  <a:lnTo>
                    <a:pt x="188258" y="416651"/>
                  </a:lnTo>
                  <a:lnTo>
                    <a:pt x="181297" y="425572"/>
                  </a:lnTo>
                  <a:lnTo>
                    <a:pt x="173329" y="433951"/>
                  </a:lnTo>
                  <a:lnTo>
                    <a:pt x="164593" y="441922"/>
                  </a:lnTo>
                  <a:lnTo>
                    <a:pt x="155135" y="449599"/>
                  </a:lnTo>
                  <a:lnTo>
                    <a:pt x="144808" y="457067"/>
                  </a:lnTo>
                  <a:lnTo>
                    <a:pt x="133609" y="464391"/>
                  </a:lnTo>
                  <a:lnTo>
                    <a:pt x="121819" y="471616"/>
                  </a:lnTo>
                  <a:lnTo>
                    <a:pt x="109905" y="478773"/>
                  </a:lnTo>
                  <a:lnTo>
                    <a:pt x="98150" y="485890"/>
                  </a:lnTo>
                  <a:lnTo>
                    <a:pt x="86647" y="493144"/>
                  </a:lnTo>
                  <a:lnTo>
                    <a:pt x="75390" y="500853"/>
                  </a:lnTo>
                  <a:lnTo>
                    <a:pt x="64341" y="509149"/>
                  </a:lnTo>
                  <a:lnTo>
                    <a:pt x="53616" y="517839"/>
                  </a:lnTo>
                  <a:lnTo>
                    <a:pt x="43480" y="526519"/>
                  </a:lnTo>
                  <a:lnTo>
                    <a:pt x="34038" y="534940"/>
                  </a:lnTo>
                  <a:lnTo>
                    <a:pt x="25533" y="542739"/>
                  </a:lnTo>
                  <a:lnTo>
                    <a:pt x="17592" y="550121"/>
                  </a:lnTo>
                  <a:lnTo>
                    <a:pt x="9516" y="557731"/>
                  </a:lnTo>
                  <a:lnTo>
                    <a:pt x="0" y="5667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875091" y="4953579"/>
              <a:ext cx="122570" cy="160899"/>
            </a:xfrm>
            <a:custGeom>
              <a:avLst/>
              <a:gdLst/>
              <a:ahLst/>
              <a:cxnLst/>
              <a:rect l="0" t="0" r="0" b="0"/>
              <a:pathLst>
                <a:path w="122570" h="160899">
                  <a:moveTo>
                    <a:pt x="6756" y="76871"/>
                  </a:moveTo>
                  <a:lnTo>
                    <a:pt x="6823" y="88606"/>
                  </a:lnTo>
                  <a:lnTo>
                    <a:pt x="7463" y="99735"/>
                  </a:lnTo>
                  <a:lnTo>
                    <a:pt x="8760" y="111333"/>
                  </a:lnTo>
                  <a:lnTo>
                    <a:pt x="10620" y="123495"/>
                  </a:lnTo>
                  <a:lnTo>
                    <a:pt x="12936" y="136154"/>
                  </a:lnTo>
                  <a:lnTo>
                    <a:pt x="15600" y="149111"/>
                  </a:lnTo>
                  <a:lnTo>
                    <a:pt x="18426" y="158771"/>
                  </a:lnTo>
                  <a:lnTo>
                    <a:pt x="20377" y="160898"/>
                  </a:lnTo>
                  <a:lnTo>
                    <a:pt x="20189" y="157103"/>
                  </a:lnTo>
                  <a:lnTo>
                    <a:pt x="18126" y="149681"/>
                  </a:lnTo>
                  <a:lnTo>
                    <a:pt x="15009" y="140375"/>
                  </a:lnTo>
                  <a:lnTo>
                    <a:pt x="11438" y="130198"/>
                  </a:lnTo>
                  <a:lnTo>
                    <a:pt x="7885" y="119500"/>
                  </a:lnTo>
                  <a:lnTo>
                    <a:pt x="4792" y="108208"/>
                  </a:lnTo>
                  <a:lnTo>
                    <a:pt x="2343" y="96295"/>
                  </a:lnTo>
                  <a:lnTo>
                    <a:pt x="678" y="83994"/>
                  </a:lnTo>
                  <a:lnTo>
                    <a:pt x="0" y="71724"/>
                  </a:lnTo>
                  <a:lnTo>
                    <a:pt x="329" y="59733"/>
                  </a:lnTo>
                  <a:lnTo>
                    <a:pt x="1853" y="48407"/>
                  </a:lnTo>
                  <a:lnTo>
                    <a:pt x="5002" y="38333"/>
                  </a:lnTo>
                  <a:lnTo>
                    <a:pt x="9868" y="29714"/>
                  </a:lnTo>
                  <a:lnTo>
                    <a:pt x="16405" y="22587"/>
                  </a:lnTo>
                  <a:lnTo>
                    <a:pt x="24614" y="17009"/>
                  </a:lnTo>
                  <a:lnTo>
                    <a:pt x="34316" y="12843"/>
                  </a:lnTo>
                  <a:lnTo>
                    <a:pt x="45067" y="9669"/>
                  </a:lnTo>
                  <a:lnTo>
                    <a:pt x="56267" y="6907"/>
                  </a:lnTo>
                  <a:lnTo>
                    <a:pt x="67526" y="4197"/>
                  </a:lnTo>
                  <a:lnTo>
                    <a:pt x="78422" y="1731"/>
                  </a:lnTo>
                  <a:lnTo>
                    <a:pt x="89575" y="12"/>
                  </a:lnTo>
                  <a:lnTo>
                    <a:pt x="103079" y="0"/>
                  </a:lnTo>
                  <a:lnTo>
                    <a:pt x="122569" y="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995376" y="5016327"/>
              <a:ext cx="116407" cy="159879"/>
            </a:xfrm>
            <a:custGeom>
              <a:avLst/>
              <a:gdLst/>
              <a:ahLst/>
              <a:cxnLst/>
              <a:rect l="0" t="0" r="0" b="0"/>
              <a:pathLst>
                <a:path w="116407" h="159879">
                  <a:moveTo>
                    <a:pt x="86512" y="3594"/>
                  </a:moveTo>
                  <a:lnTo>
                    <a:pt x="77778" y="862"/>
                  </a:lnTo>
                  <a:lnTo>
                    <a:pt x="70071" y="0"/>
                  </a:lnTo>
                  <a:lnTo>
                    <a:pt x="62669" y="990"/>
                  </a:lnTo>
                  <a:lnTo>
                    <a:pt x="55408" y="3529"/>
                  </a:lnTo>
                  <a:lnTo>
                    <a:pt x="48230" y="7314"/>
                  </a:lnTo>
                  <a:lnTo>
                    <a:pt x="41109" y="12058"/>
                  </a:lnTo>
                  <a:lnTo>
                    <a:pt x="34191" y="17837"/>
                  </a:lnTo>
                  <a:lnTo>
                    <a:pt x="27773" y="25063"/>
                  </a:lnTo>
                  <a:lnTo>
                    <a:pt x="21975" y="33843"/>
                  </a:lnTo>
                  <a:lnTo>
                    <a:pt x="16760" y="43838"/>
                  </a:lnTo>
                  <a:lnTo>
                    <a:pt x="12024" y="54463"/>
                  </a:lnTo>
                  <a:lnTo>
                    <a:pt x="7661" y="65313"/>
                  </a:lnTo>
                  <a:lnTo>
                    <a:pt x="3899" y="76191"/>
                  </a:lnTo>
                  <a:lnTo>
                    <a:pt x="1277" y="87020"/>
                  </a:lnTo>
                  <a:lnTo>
                    <a:pt x="0" y="97779"/>
                  </a:lnTo>
                  <a:lnTo>
                    <a:pt x="126" y="108308"/>
                  </a:lnTo>
                  <a:lnTo>
                    <a:pt x="1732" y="118311"/>
                  </a:lnTo>
                  <a:lnTo>
                    <a:pt x="4707" y="127668"/>
                  </a:lnTo>
                  <a:lnTo>
                    <a:pt x="8975" y="136258"/>
                  </a:lnTo>
                  <a:lnTo>
                    <a:pt x="14581" y="143882"/>
                  </a:lnTo>
                  <a:lnTo>
                    <a:pt x="21423" y="150516"/>
                  </a:lnTo>
                  <a:lnTo>
                    <a:pt x="29287" y="155801"/>
                  </a:lnTo>
                  <a:lnTo>
                    <a:pt x="37936" y="158996"/>
                  </a:lnTo>
                  <a:lnTo>
                    <a:pt x="47154" y="159878"/>
                  </a:lnTo>
                  <a:lnTo>
                    <a:pt x="56614" y="158521"/>
                  </a:lnTo>
                  <a:lnTo>
                    <a:pt x="65885" y="155027"/>
                  </a:lnTo>
                  <a:lnTo>
                    <a:pt x="74748" y="149673"/>
                  </a:lnTo>
                  <a:lnTo>
                    <a:pt x="83173" y="142674"/>
                  </a:lnTo>
                  <a:lnTo>
                    <a:pt x="91218" y="134090"/>
                  </a:lnTo>
                  <a:lnTo>
                    <a:pt x="98951" y="124102"/>
                  </a:lnTo>
                  <a:lnTo>
                    <a:pt x="105959" y="113145"/>
                  </a:lnTo>
                  <a:lnTo>
                    <a:pt x="111382" y="101799"/>
                  </a:lnTo>
                  <a:lnTo>
                    <a:pt x="114874" y="90429"/>
                  </a:lnTo>
                  <a:lnTo>
                    <a:pt x="116406" y="79186"/>
                  </a:lnTo>
                  <a:lnTo>
                    <a:pt x="115996" y="68103"/>
                  </a:lnTo>
                  <a:lnTo>
                    <a:pt x="113871" y="57175"/>
                  </a:lnTo>
                  <a:lnTo>
                    <a:pt x="110485" y="46635"/>
                  </a:lnTo>
                  <a:lnTo>
                    <a:pt x="105980" y="35823"/>
                  </a:lnTo>
                  <a:lnTo>
                    <a:pt x="98849" y="226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146290" y="4977807"/>
              <a:ext cx="213606" cy="189396"/>
            </a:xfrm>
            <a:custGeom>
              <a:avLst/>
              <a:gdLst/>
              <a:ahLst/>
              <a:cxnLst/>
              <a:rect l="0" t="0" r="0" b="0"/>
              <a:pathLst>
                <a:path w="213606" h="189396">
                  <a:moveTo>
                    <a:pt x="9298" y="52643"/>
                  </a:moveTo>
                  <a:lnTo>
                    <a:pt x="6431" y="61578"/>
                  </a:lnTo>
                  <a:lnTo>
                    <a:pt x="4289" y="71205"/>
                  </a:lnTo>
                  <a:lnTo>
                    <a:pt x="2686" y="82493"/>
                  </a:lnTo>
                  <a:lnTo>
                    <a:pt x="1506" y="95160"/>
                  </a:lnTo>
                  <a:lnTo>
                    <a:pt x="657" y="108640"/>
                  </a:lnTo>
                  <a:lnTo>
                    <a:pt x="69" y="122507"/>
                  </a:lnTo>
                  <a:lnTo>
                    <a:pt x="0" y="136370"/>
                  </a:lnTo>
                  <a:lnTo>
                    <a:pt x="1012" y="149813"/>
                  </a:lnTo>
                  <a:lnTo>
                    <a:pt x="3330" y="162638"/>
                  </a:lnTo>
                  <a:lnTo>
                    <a:pt x="7023" y="174042"/>
                  </a:lnTo>
                  <a:lnTo>
                    <a:pt x="12176" y="182586"/>
                  </a:lnTo>
                  <a:lnTo>
                    <a:pt x="18677" y="187725"/>
                  </a:lnTo>
                  <a:lnTo>
                    <a:pt x="26127" y="189395"/>
                  </a:lnTo>
                  <a:lnTo>
                    <a:pt x="33958" y="187566"/>
                  </a:lnTo>
                  <a:lnTo>
                    <a:pt x="41806" y="182599"/>
                  </a:lnTo>
                  <a:lnTo>
                    <a:pt x="49361" y="175252"/>
                  </a:lnTo>
                  <a:lnTo>
                    <a:pt x="56281" y="166443"/>
                  </a:lnTo>
                  <a:lnTo>
                    <a:pt x="62451" y="156831"/>
                  </a:lnTo>
                  <a:lnTo>
                    <a:pt x="67933" y="146791"/>
                  </a:lnTo>
                  <a:lnTo>
                    <a:pt x="72856" y="136526"/>
                  </a:lnTo>
                  <a:lnTo>
                    <a:pt x="77365" y="126213"/>
                  </a:lnTo>
                  <a:lnTo>
                    <a:pt x="81797" y="118392"/>
                  </a:lnTo>
                  <a:lnTo>
                    <a:pt x="86225" y="116220"/>
                  </a:lnTo>
                  <a:lnTo>
                    <a:pt x="90414" y="118742"/>
                  </a:lnTo>
                  <a:lnTo>
                    <a:pt x="94740" y="124314"/>
                  </a:lnTo>
                  <a:lnTo>
                    <a:pt x="99502" y="131595"/>
                  </a:lnTo>
                  <a:lnTo>
                    <a:pt x="104773" y="139544"/>
                  </a:lnTo>
                  <a:lnTo>
                    <a:pt x="110508" y="147589"/>
                  </a:lnTo>
                  <a:lnTo>
                    <a:pt x="116779" y="155332"/>
                  </a:lnTo>
                  <a:lnTo>
                    <a:pt x="123803" y="162405"/>
                  </a:lnTo>
                  <a:lnTo>
                    <a:pt x="131631" y="168679"/>
                  </a:lnTo>
                  <a:lnTo>
                    <a:pt x="140172" y="173727"/>
                  </a:lnTo>
                  <a:lnTo>
                    <a:pt x="149282" y="176766"/>
                  </a:lnTo>
                  <a:lnTo>
                    <a:pt x="158813" y="177541"/>
                  </a:lnTo>
                  <a:lnTo>
                    <a:pt x="168484" y="175942"/>
                  </a:lnTo>
                  <a:lnTo>
                    <a:pt x="177897" y="171754"/>
                  </a:lnTo>
                  <a:lnTo>
                    <a:pt x="186846" y="165117"/>
                  </a:lnTo>
                  <a:lnTo>
                    <a:pt x="194988" y="156272"/>
                  </a:lnTo>
                  <a:lnTo>
                    <a:pt x="201779" y="145378"/>
                  </a:lnTo>
                  <a:lnTo>
                    <a:pt x="207044" y="132726"/>
                  </a:lnTo>
                  <a:lnTo>
                    <a:pt x="210765" y="118844"/>
                  </a:lnTo>
                  <a:lnTo>
                    <a:pt x="212904" y="104390"/>
                  </a:lnTo>
                  <a:lnTo>
                    <a:pt x="213605" y="89787"/>
                  </a:lnTo>
                  <a:lnTo>
                    <a:pt x="213128" y="75392"/>
                  </a:lnTo>
                  <a:lnTo>
                    <a:pt x="211754" y="61572"/>
                  </a:lnTo>
                  <a:lnTo>
                    <a:pt x="209729" y="48477"/>
                  </a:lnTo>
                  <a:lnTo>
                    <a:pt x="207396" y="36507"/>
                  </a:lnTo>
                  <a:lnTo>
                    <a:pt x="204973" y="25242"/>
                  </a:lnTo>
                  <a:lnTo>
                    <a:pt x="202251" y="13694"/>
                  </a:lnTo>
                  <a:lnTo>
                    <a:pt x="1988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429329" y="5188377"/>
              <a:ext cx="23162" cy="94758"/>
            </a:xfrm>
            <a:custGeom>
              <a:avLst/>
              <a:gdLst/>
              <a:ahLst/>
              <a:cxnLst/>
              <a:rect l="0" t="0" r="0" b="0"/>
              <a:pathLst>
                <a:path w="23162" h="94758">
                  <a:moveTo>
                    <a:pt x="0" y="0"/>
                  </a:moveTo>
                  <a:lnTo>
                    <a:pt x="5801" y="5935"/>
                  </a:lnTo>
                  <a:lnTo>
                    <a:pt x="10724" y="12139"/>
                  </a:lnTo>
                  <a:lnTo>
                    <a:pt x="15218" y="19235"/>
                  </a:lnTo>
                  <a:lnTo>
                    <a:pt x="19093" y="27175"/>
                  </a:lnTo>
                  <a:lnTo>
                    <a:pt x="21810" y="35822"/>
                  </a:lnTo>
                  <a:lnTo>
                    <a:pt x="23161" y="45007"/>
                  </a:lnTo>
                  <a:lnTo>
                    <a:pt x="23026" y="54325"/>
                  </a:lnTo>
                  <a:lnTo>
                    <a:pt x="20987" y="64160"/>
                  </a:lnTo>
                  <a:lnTo>
                    <a:pt x="14627" y="7649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645972" y="4809352"/>
              <a:ext cx="4456" cy="347441"/>
            </a:xfrm>
            <a:custGeom>
              <a:avLst/>
              <a:gdLst/>
              <a:ahLst/>
              <a:cxnLst/>
              <a:rect l="0" t="0" r="0" b="0"/>
              <a:pathLst>
                <a:path w="4456" h="347441">
                  <a:moveTo>
                    <a:pt x="4455" y="0"/>
                  </a:moveTo>
                  <a:lnTo>
                    <a:pt x="4455" y="11801"/>
                  </a:lnTo>
                  <a:lnTo>
                    <a:pt x="4455" y="23571"/>
                  </a:lnTo>
                  <a:lnTo>
                    <a:pt x="4455" y="36470"/>
                  </a:lnTo>
                  <a:lnTo>
                    <a:pt x="4455" y="50664"/>
                  </a:lnTo>
                  <a:lnTo>
                    <a:pt x="4455" y="66289"/>
                  </a:lnTo>
                  <a:lnTo>
                    <a:pt x="4455" y="83264"/>
                  </a:lnTo>
                  <a:lnTo>
                    <a:pt x="4455" y="101366"/>
                  </a:lnTo>
                  <a:lnTo>
                    <a:pt x="4455" y="120334"/>
                  </a:lnTo>
                  <a:lnTo>
                    <a:pt x="4455" y="139936"/>
                  </a:lnTo>
                  <a:lnTo>
                    <a:pt x="4455" y="159825"/>
                  </a:lnTo>
                  <a:lnTo>
                    <a:pt x="4455" y="179555"/>
                  </a:lnTo>
                  <a:lnTo>
                    <a:pt x="4455" y="198896"/>
                  </a:lnTo>
                  <a:lnTo>
                    <a:pt x="4455" y="217645"/>
                  </a:lnTo>
                  <a:lnTo>
                    <a:pt x="4455" y="235549"/>
                  </a:lnTo>
                  <a:lnTo>
                    <a:pt x="4451" y="252553"/>
                  </a:lnTo>
                  <a:lnTo>
                    <a:pt x="4278" y="268600"/>
                  </a:lnTo>
                  <a:lnTo>
                    <a:pt x="3629" y="283545"/>
                  </a:lnTo>
                  <a:lnTo>
                    <a:pt x="2385" y="297403"/>
                  </a:lnTo>
                  <a:lnTo>
                    <a:pt x="926" y="309888"/>
                  </a:lnTo>
                  <a:lnTo>
                    <a:pt x="0" y="321556"/>
                  </a:lnTo>
                  <a:lnTo>
                    <a:pt x="645" y="333432"/>
                  </a:lnTo>
                  <a:lnTo>
                    <a:pt x="445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01817" y="5040979"/>
              <a:ext cx="122011" cy="147205"/>
            </a:xfrm>
            <a:custGeom>
              <a:avLst/>
              <a:gdLst/>
              <a:ahLst/>
              <a:cxnLst/>
              <a:rect l="0" t="0" r="0" b="0"/>
              <a:pathLst>
                <a:path w="122011" h="147205">
                  <a:moveTo>
                    <a:pt x="53895" y="0"/>
                  </a:moveTo>
                  <a:lnTo>
                    <a:pt x="45161" y="3068"/>
                  </a:lnTo>
                  <a:lnTo>
                    <a:pt x="37454" y="7130"/>
                  </a:lnTo>
                  <a:lnTo>
                    <a:pt x="30057" y="12622"/>
                  </a:lnTo>
                  <a:lnTo>
                    <a:pt x="22968" y="19383"/>
                  </a:lnTo>
                  <a:lnTo>
                    <a:pt x="16438" y="27181"/>
                  </a:lnTo>
                  <a:lnTo>
                    <a:pt x="10576" y="35782"/>
                  </a:lnTo>
                  <a:lnTo>
                    <a:pt x="5656" y="45140"/>
                  </a:lnTo>
                  <a:lnTo>
                    <a:pt x="2182" y="55394"/>
                  </a:lnTo>
                  <a:lnTo>
                    <a:pt x="299" y="66542"/>
                  </a:lnTo>
                  <a:lnTo>
                    <a:pt x="0" y="78298"/>
                  </a:lnTo>
                  <a:lnTo>
                    <a:pt x="1312" y="90187"/>
                  </a:lnTo>
                  <a:lnTo>
                    <a:pt x="4088" y="101916"/>
                  </a:lnTo>
                  <a:lnTo>
                    <a:pt x="8221" y="113062"/>
                  </a:lnTo>
                  <a:lnTo>
                    <a:pt x="13736" y="123015"/>
                  </a:lnTo>
                  <a:lnTo>
                    <a:pt x="20521" y="131548"/>
                  </a:lnTo>
                  <a:lnTo>
                    <a:pt x="28516" y="138445"/>
                  </a:lnTo>
                  <a:lnTo>
                    <a:pt x="37786" y="143339"/>
                  </a:lnTo>
                  <a:lnTo>
                    <a:pt x="48234" y="146217"/>
                  </a:lnTo>
                  <a:lnTo>
                    <a:pt x="59335" y="147204"/>
                  </a:lnTo>
                  <a:lnTo>
                    <a:pt x="70245" y="146362"/>
                  </a:lnTo>
                  <a:lnTo>
                    <a:pt x="80501" y="143906"/>
                  </a:lnTo>
                  <a:lnTo>
                    <a:pt x="89842" y="139990"/>
                  </a:lnTo>
                  <a:lnTo>
                    <a:pt x="98044" y="134620"/>
                  </a:lnTo>
                  <a:lnTo>
                    <a:pt x="105110" y="127933"/>
                  </a:lnTo>
                  <a:lnTo>
                    <a:pt x="111042" y="120003"/>
                  </a:lnTo>
                  <a:lnTo>
                    <a:pt x="115744" y="110778"/>
                  </a:lnTo>
                  <a:lnTo>
                    <a:pt x="119273" y="100354"/>
                  </a:lnTo>
                  <a:lnTo>
                    <a:pt x="121493" y="89100"/>
                  </a:lnTo>
                  <a:lnTo>
                    <a:pt x="122010" y="77554"/>
                  </a:lnTo>
                  <a:lnTo>
                    <a:pt x="120765" y="66054"/>
                  </a:lnTo>
                  <a:lnTo>
                    <a:pt x="117980" y="54894"/>
                  </a:lnTo>
                  <a:lnTo>
                    <a:pt x="113977" y="44398"/>
                  </a:lnTo>
                  <a:lnTo>
                    <a:pt x="109060" y="34688"/>
                  </a:lnTo>
                  <a:lnTo>
                    <a:pt x="103319" y="26186"/>
                  </a:lnTo>
                  <a:lnTo>
                    <a:pt x="96643" y="19677"/>
                  </a:lnTo>
                  <a:lnTo>
                    <a:pt x="89008" y="15448"/>
                  </a:lnTo>
                  <a:lnTo>
                    <a:pt x="80323" y="13179"/>
                  </a:lnTo>
                  <a:lnTo>
                    <a:pt x="69317" y="14285"/>
                  </a:lnTo>
                  <a:lnTo>
                    <a:pt x="53895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863356" y="5009393"/>
              <a:ext cx="114782" cy="176046"/>
            </a:xfrm>
            <a:custGeom>
              <a:avLst/>
              <a:gdLst/>
              <a:ahLst/>
              <a:cxnLst/>
              <a:rect l="0" t="0" r="0" b="0"/>
              <a:pathLst>
                <a:path w="114782" h="176046">
                  <a:moveTo>
                    <a:pt x="39755" y="0"/>
                  </a:moveTo>
                  <a:lnTo>
                    <a:pt x="33888" y="5934"/>
                  </a:lnTo>
                  <a:lnTo>
                    <a:pt x="28323" y="12139"/>
                  </a:lnTo>
                  <a:lnTo>
                    <a:pt x="22533" y="19239"/>
                  </a:lnTo>
                  <a:lnTo>
                    <a:pt x="16798" y="27352"/>
                  </a:lnTo>
                  <a:lnTo>
                    <a:pt x="11765" y="36647"/>
                  </a:lnTo>
                  <a:lnTo>
                    <a:pt x="7743" y="47095"/>
                  </a:lnTo>
                  <a:lnTo>
                    <a:pt x="4719" y="58520"/>
                  </a:lnTo>
                  <a:lnTo>
                    <a:pt x="2529" y="70706"/>
                  </a:lnTo>
                  <a:lnTo>
                    <a:pt x="988" y="83451"/>
                  </a:lnTo>
                  <a:lnTo>
                    <a:pt x="88" y="96429"/>
                  </a:lnTo>
                  <a:lnTo>
                    <a:pt x="0" y="109216"/>
                  </a:lnTo>
                  <a:lnTo>
                    <a:pt x="757" y="121587"/>
                  </a:lnTo>
                  <a:lnTo>
                    <a:pt x="2416" y="133350"/>
                  </a:lnTo>
                  <a:lnTo>
                    <a:pt x="5132" y="144258"/>
                  </a:lnTo>
                  <a:lnTo>
                    <a:pt x="8897" y="154248"/>
                  </a:lnTo>
                  <a:lnTo>
                    <a:pt x="13883" y="162941"/>
                  </a:lnTo>
                  <a:lnTo>
                    <a:pt x="20512" y="169577"/>
                  </a:lnTo>
                  <a:lnTo>
                    <a:pt x="28853" y="173923"/>
                  </a:lnTo>
                  <a:lnTo>
                    <a:pt x="38369" y="176045"/>
                  </a:lnTo>
                  <a:lnTo>
                    <a:pt x="48134" y="176040"/>
                  </a:lnTo>
                  <a:lnTo>
                    <a:pt x="57585" y="174187"/>
                  </a:lnTo>
                  <a:lnTo>
                    <a:pt x="66538" y="170860"/>
                  </a:lnTo>
                  <a:lnTo>
                    <a:pt x="75003" y="166427"/>
                  </a:lnTo>
                  <a:lnTo>
                    <a:pt x="83060" y="161185"/>
                  </a:lnTo>
                  <a:lnTo>
                    <a:pt x="90639" y="155042"/>
                  </a:lnTo>
                  <a:lnTo>
                    <a:pt x="97519" y="147555"/>
                  </a:lnTo>
                  <a:lnTo>
                    <a:pt x="103623" y="138589"/>
                  </a:lnTo>
                  <a:lnTo>
                    <a:pt x="108708" y="128296"/>
                  </a:lnTo>
                  <a:lnTo>
                    <a:pt x="112294" y="116938"/>
                  </a:lnTo>
                  <a:lnTo>
                    <a:pt x="114258" y="104782"/>
                  </a:lnTo>
                  <a:lnTo>
                    <a:pt x="114781" y="92212"/>
                  </a:lnTo>
                  <a:lnTo>
                    <a:pt x="114151" y="79709"/>
                  </a:lnTo>
                  <a:lnTo>
                    <a:pt x="112647" y="67534"/>
                  </a:lnTo>
                  <a:lnTo>
                    <a:pt x="110182" y="56074"/>
                  </a:lnTo>
                  <a:lnTo>
                    <a:pt x="106326" y="45902"/>
                  </a:lnTo>
                  <a:lnTo>
                    <a:pt x="100955" y="37210"/>
                  </a:lnTo>
                  <a:lnTo>
                    <a:pt x="94230" y="29865"/>
                  </a:lnTo>
                  <a:lnTo>
                    <a:pt x="86420" y="23607"/>
                  </a:lnTo>
                  <a:lnTo>
                    <a:pt x="77810" y="18174"/>
                  </a:lnTo>
                  <a:lnTo>
                    <a:pt x="69079" y="13491"/>
                  </a:lnTo>
                  <a:lnTo>
                    <a:pt x="60448" y="9209"/>
                  </a:lnTo>
                  <a:lnTo>
                    <a:pt x="51161" y="494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976811" y="4904108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5733" y="8868"/>
                  </a:lnTo>
                  <a:lnTo>
                    <a:pt x="10018" y="17855"/>
                  </a:lnTo>
                  <a:lnTo>
                    <a:pt x="13229" y="27855"/>
                  </a:lnTo>
                  <a:lnTo>
                    <a:pt x="15762" y="39009"/>
                  </a:lnTo>
                  <a:lnTo>
                    <a:pt x="18108" y="51469"/>
                  </a:lnTo>
                  <a:lnTo>
                    <a:pt x="20551" y="65180"/>
                  </a:lnTo>
                  <a:lnTo>
                    <a:pt x="23033" y="79943"/>
                  </a:lnTo>
                  <a:lnTo>
                    <a:pt x="25249" y="95520"/>
                  </a:lnTo>
                  <a:lnTo>
                    <a:pt x="27038" y="111694"/>
                  </a:lnTo>
                  <a:lnTo>
                    <a:pt x="28393" y="128128"/>
                  </a:lnTo>
                  <a:lnTo>
                    <a:pt x="29377" y="144386"/>
                  </a:lnTo>
                  <a:lnTo>
                    <a:pt x="30078" y="160241"/>
                  </a:lnTo>
                  <a:lnTo>
                    <a:pt x="30735" y="175498"/>
                  </a:lnTo>
                  <a:lnTo>
                    <a:pt x="31716" y="189903"/>
                  </a:lnTo>
                  <a:lnTo>
                    <a:pt x="33192" y="203410"/>
                  </a:lnTo>
                  <a:lnTo>
                    <a:pt x="35007" y="216253"/>
                  </a:lnTo>
                  <a:lnTo>
                    <a:pt x="36954" y="230432"/>
                  </a:lnTo>
                  <a:lnTo>
                    <a:pt x="39207" y="25054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036442" y="4935694"/>
              <a:ext cx="98297" cy="221099"/>
            </a:xfrm>
            <a:custGeom>
              <a:avLst/>
              <a:gdLst/>
              <a:ahLst/>
              <a:cxnLst/>
              <a:rect l="0" t="0" r="0" b="0"/>
              <a:pathLst>
                <a:path w="98297" h="221099">
                  <a:moveTo>
                    <a:pt x="77239" y="0"/>
                  </a:moveTo>
                  <a:lnTo>
                    <a:pt x="71371" y="8734"/>
                  </a:lnTo>
                  <a:lnTo>
                    <a:pt x="65806" y="16440"/>
                  </a:lnTo>
                  <a:lnTo>
                    <a:pt x="60007" y="23842"/>
                  </a:lnTo>
                  <a:lnTo>
                    <a:pt x="53928" y="31103"/>
                  </a:lnTo>
                  <a:lnTo>
                    <a:pt x="47598" y="38282"/>
                  </a:lnTo>
                  <a:lnTo>
                    <a:pt x="41069" y="45412"/>
                  </a:lnTo>
                  <a:lnTo>
                    <a:pt x="34393" y="52676"/>
                  </a:lnTo>
                  <a:lnTo>
                    <a:pt x="27611" y="60390"/>
                  </a:lnTo>
                  <a:lnTo>
                    <a:pt x="20762" y="68699"/>
                  </a:lnTo>
                  <a:lnTo>
                    <a:pt x="14198" y="77738"/>
                  </a:lnTo>
                  <a:lnTo>
                    <a:pt x="8550" y="87716"/>
                  </a:lnTo>
                  <a:lnTo>
                    <a:pt x="4097" y="98645"/>
                  </a:lnTo>
                  <a:lnTo>
                    <a:pt x="1108" y="110068"/>
                  </a:lnTo>
                  <a:lnTo>
                    <a:pt x="0" y="121196"/>
                  </a:lnTo>
                  <a:lnTo>
                    <a:pt x="815" y="131601"/>
                  </a:lnTo>
                  <a:lnTo>
                    <a:pt x="3293" y="141213"/>
                  </a:lnTo>
                  <a:lnTo>
                    <a:pt x="7083" y="150128"/>
                  </a:lnTo>
                  <a:lnTo>
                    <a:pt x="11853" y="158496"/>
                  </a:lnTo>
                  <a:lnTo>
                    <a:pt x="17493" y="166455"/>
                  </a:lnTo>
                  <a:lnTo>
                    <a:pt x="24102" y="174121"/>
                  </a:lnTo>
                  <a:lnTo>
                    <a:pt x="31656" y="181576"/>
                  </a:lnTo>
                  <a:lnTo>
                    <a:pt x="40016" y="188722"/>
                  </a:lnTo>
                  <a:lnTo>
                    <a:pt x="49006" y="195295"/>
                  </a:lnTo>
                  <a:lnTo>
                    <a:pt x="58449" y="201192"/>
                  </a:lnTo>
                  <a:lnTo>
                    <a:pt x="67756" y="206320"/>
                  </a:lnTo>
                  <a:lnTo>
                    <a:pt x="76846" y="211014"/>
                  </a:lnTo>
                  <a:lnTo>
                    <a:pt x="86515" y="215686"/>
                  </a:lnTo>
                  <a:lnTo>
                    <a:pt x="98296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87380" y="5177849"/>
              <a:ext cx="55668" cy="157929"/>
            </a:xfrm>
            <a:custGeom>
              <a:avLst/>
              <a:gdLst/>
              <a:ahLst/>
              <a:cxnLst/>
              <a:rect l="0" t="0" r="0" b="0"/>
              <a:pathLst>
                <a:path w="55668" h="157929">
                  <a:moveTo>
                    <a:pt x="31586" y="0"/>
                  </a:moveTo>
                  <a:lnTo>
                    <a:pt x="34520" y="11667"/>
                  </a:lnTo>
                  <a:lnTo>
                    <a:pt x="37302" y="22157"/>
                  </a:lnTo>
                  <a:lnTo>
                    <a:pt x="40202" y="32458"/>
                  </a:lnTo>
                  <a:lnTo>
                    <a:pt x="43242" y="42760"/>
                  </a:lnTo>
                  <a:lnTo>
                    <a:pt x="46407" y="53104"/>
                  </a:lnTo>
                  <a:lnTo>
                    <a:pt x="49662" y="63493"/>
                  </a:lnTo>
                  <a:lnTo>
                    <a:pt x="52654" y="73921"/>
                  </a:lnTo>
                  <a:lnTo>
                    <a:pt x="54749" y="84379"/>
                  </a:lnTo>
                  <a:lnTo>
                    <a:pt x="55667" y="94855"/>
                  </a:lnTo>
                  <a:lnTo>
                    <a:pt x="55297" y="105177"/>
                  </a:lnTo>
                  <a:lnTo>
                    <a:pt x="53528" y="115034"/>
                  </a:lnTo>
                  <a:lnTo>
                    <a:pt x="50444" y="124285"/>
                  </a:lnTo>
                  <a:lnTo>
                    <a:pt x="45996" y="132660"/>
                  </a:lnTo>
                  <a:lnTo>
                    <a:pt x="39167" y="140500"/>
                  </a:lnTo>
                  <a:lnTo>
                    <a:pt x="26005" y="1484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500278" y="4935694"/>
              <a:ext cx="108244" cy="209963"/>
            </a:xfrm>
            <a:custGeom>
              <a:avLst/>
              <a:gdLst/>
              <a:ahLst/>
              <a:cxnLst/>
              <a:rect l="0" t="0" r="0" b="0"/>
              <a:pathLst>
                <a:path w="108244" h="209963">
                  <a:moveTo>
                    <a:pt x="2957" y="105285"/>
                  </a:moveTo>
                  <a:lnTo>
                    <a:pt x="3025" y="116953"/>
                  </a:lnTo>
                  <a:lnTo>
                    <a:pt x="3665" y="127442"/>
                  </a:lnTo>
                  <a:lnTo>
                    <a:pt x="4961" y="137743"/>
                  </a:lnTo>
                  <a:lnTo>
                    <a:pt x="6821" y="148045"/>
                  </a:lnTo>
                  <a:lnTo>
                    <a:pt x="9137" y="158388"/>
                  </a:lnTo>
                  <a:lnTo>
                    <a:pt x="11804" y="168778"/>
                  </a:lnTo>
                  <a:lnTo>
                    <a:pt x="14728" y="179206"/>
                  </a:lnTo>
                  <a:lnTo>
                    <a:pt x="17834" y="189663"/>
                  </a:lnTo>
                  <a:lnTo>
                    <a:pt x="21054" y="200073"/>
                  </a:lnTo>
                  <a:lnTo>
                    <a:pt x="23759" y="207937"/>
                  </a:lnTo>
                  <a:lnTo>
                    <a:pt x="25015" y="209962"/>
                  </a:lnTo>
                  <a:lnTo>
                    <a:pt x="24774" y="206804"/>
                  </a:lnTo>
                  <a:lnTo>
                    <a:pt x="23419" y="199980"/>
                  </a:lnTo>
                  <a:lnTo>
                    <a:pt x="21316" y="190704"/>
                  </a:lnTo>
                  <a:lnTo>
                    <a:pt x="18726" y="179811"/>
                  </a:lnTo>
                  <a:lnTo>
                    <a:pt x="15819" y="167853"/>
                  </a:lnTo>
                  <a:lnTo>
                    <a:pt x="12707" y="155194"/>
                  </a:lnTo>
                  <a:lnTo>
                    <a:pt x="9459" y="142071"/>
                  </a:lnTo>
                  <a:lnTo>
                    <a:pt x="6132" y="128646"/>
                  </a:lnTo>
                  <a:lnTo>
                    <a:pt x="3084" y="115185"/>
                  </a:lnTo>
                  <a:lnTo>
                    <a:pt x="948" y="102064"/>
                  </a:lnTo>
                  <a:lnTo>
                    <a:pt x="0" y="89463"/>
                  </a:lnTo>
                  <a:lnTo>
                    <a:pt x="348" y="77543"/>
                  </a:lnTo>
                  <a:lnTo>
                    <a:pt x="2102" y="66529"/>
                  </a:lnTo>
                  <a:lnTo>
                    <a:pt x="5177" y="56458"/>
                  </a:lnTo>
                  <a:lnTo>
                    <a:pt x="9513" y="47371"/>
                  </a:lnTo>
                  <a:lnTo>
                    <a:pt x="15164" y="39406"/>
                  </a:lnTo>
                  <a:lnTo>
                    <a:pt x="22036" y="32527"/>
                  </a:lnTo>
                  <a:lnTo>
                    <a:pt x="29920" y="26567"/>
                  </a:lnTo>
                  <a:lnTo>
                    <a:pt x="38582" y="21322"/>
                  </a:lnTo>
                  <a:lnTo>
                    <a:pt x="47809" y="16608"/>
                  </a:lnTo>
                  <a:lnTo>
                    <a:pt x="57368" y="12426"/>
                  </a:lnTo>
                  <a:lnTo>
                    <a:pt x="68142" y="8544"/>
                  </a:lnTo>
                  <a:lnTo>
                    <a:pt x="83311" y="4615"/>
                  </a:lnTo>
                  <a:lnTo>
                    <a:pt x="1082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579501" y="4988602"/>
              <a:ext cx="113248" cy="208404"/>
            </a:xfrm>
            <a:custGeom>
              <a:avLst/>
              <a:gdLst/>
              <a:ahLst/>
              <a:cxnLst/>
              <a:rect l="0" t="0" r="0" b="0"/>
              <a:pathLst>
                <a:path w="113248" h="208404">
                  <a:moveTo>
                    <a:pt x="29020" y="62905"/>
                  </a:moveTo>
                  <a:lnTo>
                    <a:pt x="37821" y="65705"/>
                  </a:lnTo>
                  <a:lnTo>
                    <a:pt x="46168" y="67207"/>
                  </a:lnTo>
                  <a:lnTo>
                    <a:pt x="54862" y="67509"/>
                  </a:lnTo>
                  <a:lnTo>
                    <a:pt x="63810" y="66657"/>
                  </a:lnTo>
                  <a:lnTo>
                    <a:pt x="72656" y="64541"/>
                  </a:lnTo>
                  <a:lnTo>
                    <a:pt x="81181" y="61209"/>
                  </a:lnTo>
                  <a:lnTo>
                    <a:pt x="88852" y="56529"/>
                  </a:lnTo>
                  <a:lnTo>
                    <a:pt x="94784" y="50112"/>
                  </a:lnTo>
                  <a:lnTo>
                    <a:pt x="98645" y="41921"/>
                  </a:lnTo>
                  <a:lnTo>
                    <a:pt x="100269" y="32677"/>
                  </a:lnTo>
                  <a:lnTo>
                    <a:pt x="99395" y="23629"/>
                  </a:lnTo>
                  <a:lnTo>
                    <a:pt x="96141" y="15485"/>
                  </a:lnTo>
                  <a:lnTo>
                    <a:pt x="90890" y="8734"/>
                  </a:lnTo>
                  <a:lnTo>
                    <a:pt x="84094" y="3882"/>
                  </a:lnTo>
                  <a:lnTo>
                    <a:pt x="76166" y="1001"/>
                  </a:lnTo>
                  <a:lnTo>
                    <a:pt x="67592" y="0"/>
                  </a:lnTo>
                  <a:lnTo>
                    <a:pt x="58927" y="825"/>
                  </a:lnTo>
                  <a:lnTo>
                    <a:pt x="50474" y="3270"/>
                  </a:lnTo>
                  <a:lnTo>
                    <a:pt x="42325" y="7348"/>
                  </a:lnTo>
                  <a:lnTo>
                    <a:pt x="34466" y="13357"/>
                  </a:lnTo>
                  <a:lnTo>
                    <a:pt x="26853" y="21287"/>
                  </a:lnTo>
                  <a:lnTo>
                    <a:pt x="19756" y="30866"/>
                  </a:lnTo>
                  <a:lnTo>
                    <a:pt x="13740" y="41736"/>
                  </a:lnTo>
                  <a:lnTo>
                    <a:pt x="9027" y="53570"/>
                  </a:lnTo>
                  <a:lnTo>
                    <a:pt x="5523" y="66261"/>
                  </a:lnTo>
                  <a:lnTo>
                    <a:pt x="3005" y="79911"/>
                  </a:lnTo>
                  <a:lnTo>
                    <a:pt x="1240" y="94490"/>
                  </a:lnTo>
                  <a:lnTo>
                    <a:pt x="189" y="109533"/>
                  </a:lnTo>
                  <a:lnTo>
                    <a:pt x="0" y="124252"/>
                  </a:lnTo>
                  <a:lnTo>
                    <a:pt x="688" y="138221"/>
                  </a:lnTo>
                  <a:lnTo>
                    <a:pt x="2301" y="151211"/>
                  </a:lnTo>
                  <a:lnTo>
                    <a:pt x="4987" y="163016"/>
                  </a:lnTo>
                  <a:lnTo>
                    <a:pt x="8726" y="173654"/>
                  </a:lnTo>
                  <a:lnTo>
                    <a:pt x="13526" y="183138"/>
                  </a:lnTo>
                  <a:lnTo>
                    <a:pt x="19498" y="191377"/>
                  </a:lnTo>
                  <a:lnTo>
                    <a:pt x="26589" y="198430"/>
                  </a:lnTo>
                  <a:lnTo>
                    <a:pt x="34621" y="203999"/>
                  </a:lnTo>
                  <a:lnTo>
                    <a:pt x="43383" y="207387"/>
                  </a:lnTo>
                  <a:lnTo>
                    <a:pt x="52678" y="208403"/>
                  </a:lnTo>
                  <a:lnTo>
                    <a:pt x="62189" y="207306"/>
                  </a:lnTo>
                  <a:lnTo>
                    <a:pt x="71494" y="204518"/>
                  </a:lnTo>
                  <a:lnTo>
                    <a:pt x="80371" y="200470"/>
                  </a:lnTo>
                  <a:lnTo>
                    <a:pt x="88493" y="195819"/>
                  </a:lnTo>
                  <a:lnTo>
                    <a:pt x="96135" y="190991"/>
                  </a:lnTo>
                  <a:lnTo>
                    <a:pt x="103967" y="185570"/>
                  </a:lnTo>
                  <a:lnTo>
                    <a:pt x="113247" y="178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716674" y="5032602"/>
              <a:ext cx="186645" cy="164158"/>
            </a:xfrm>
            <a:custGeom>
              <a:avLst/>
              <a:gdLst/>
              <a:ahLst/>
              <a:cxnLst/>
              <a:rect l="0" t="0" r="0" b="0"/>
              <a:pathLst>
                <a:path w="186645" h="164158">
                  <a:moveTo>
                    <a:pt x="18188" y="82076"/>
                  </a:moveTo>
                  <a:lnTo>
                    <a:pt x="18188" y="93811"/>
                  </a:lnTo>
                  <a:lnTo>
                    <a:pt x="18188" y="104940"/>
                  </a:lnTo>
                  <a:lnTo>
                    <a:pt x="18183" y="116534"/>
                  </a:lnTo>
                  <a:lnTo>
                    <a:pt x="18011" y="128522"/>
                  </a:lnTo>
                  <a:lnTo>
                    <a:pt x="17363" y="140534"/>
                  </a:lnTo>
                  <a:lnTo>
                    <a:pt x="16107" y="152268"/>
                  </a:lnTo>
                  <a:lnTo>
                    <a:pt x="14194" y="161235"/>
                  </a:lnTo>
                  <a:lnTo>
                    <a:pt x="11892" y="164157"/>
                  </a:lnTo>
                  <a:lnTo>
                    <a:pt x="9639" y="161602"/>
                  </a:lnTo>
                  <a:lnTo>
                    <a:pt x="7348" y="155142"/>
                  </a:lnTo>
                  <a:lnTo>
                    <a:pt x="5046" y="145912"/>
                  </a:lnTo>
                  <a:lnTo>
                    <a:pt x="2994" y="134503"/>
                  </a:lnTo>
                  <a:lnTo>
                    <a:pt x="1343" y="121381"/>
                  </a:lnTo>
                  <a:lnTo>
                    <a:pt x="263" y="107292"/>
                  </a:lnTo>
                  <a:lnTo>
                    <a:pt x="0" y="93199"/>
                  </a:lnTo>
                  <a:lnTo>
                    <a:pt x="614" y="79639"/>
                  </a:lnTo>
                  <a:lnTo>
                    <a:pt x="2164" y="66751"/>
                  </a:lnTo>
                  <a:lnTo>
                    <a:pt x="4800" y="54479"/>
                  </a:lnTo>
                  <a:lnTo>
                    <a:pt x="8500" y="42726"/>
                  </a:lnTo>
                  <a:lnTo>
                    <a:pt x="13101" y="32189"/>
                  </a:lnTo>
                  <a:lnTo>
                    <a:pt x="18407" y="24299"/>
                  </a:lnTo>
                  <a:lnTo>
                    <a:pt x="24232" y="19624"/>
                  </a:lnTo>
                  <a:lnTo>
                    <a:pt x="30431" y="17944"/>
                  </a:lnTo>
                  <a:lnTo>
                    <a:pt x="36890" y="18709"/>
                  </a:lnTo>
                  <a:lnTo>
                    <a:pt x="43521" y="21342"/>
                  </a:lnTo>
                  <a:lnTo>
                    <a:pt x="49939" y="25666"/>
                  </a:lnTo>
                  <a:lnTo>
                    <a:pt x="55489" y="31900"/>
                  </a:lnTo>
                  <a:lnTo>
                    <a:pt x="59893" y="39937"/>
                  </a:lnTo>
                  <a:lnTo>
                    <a:pt x="63400" y="46954"/>
                  </a:lnTo>
                  <a:lnTo>
                    <a:pt x="66344" y="49154"/>
                  </a:lnTo>
                  <a:lnTo>
                    <a:pt x="68833" y="46856"/>
                  </a:lnTo>
                  <a:lnTo>
                    <a:pt x="71208" y="41492"/>
                  </a:lnTo>
                  <a:lnTo>
                    <a:pt x="73869" y="34367"/>
                  </a:lnTo>
                  <a:lnTo>
                    <a:pt x="77210" y="26527"/>
                  </a:lnTo>
                  <a:lnTo>
                    <a:pt x="81365" y="18568"/>
                  </a:lnTo>
                  <a:lnTo>
                    <a:pt x="86429" y="11222"/>
                  </a:lnTo>
                  <a:lnTo>
                    <a:pt x="92571" y="5480"/>
                  </a:lnTo>
                  <a:lnTo>
                    <a:pt x="99773" y="1727"/>
                  </a:lnTo>
                  <a:lnTo>
                    <a:pt x="107877" y="0"/>
                  </a:lnTo>
                  <a:lnTo>
                    <a:pt x="116686" y="268"/>
                  </a:lnTo>
                  <a:lnTo>
                    <a:pt x="126008" y="2301"/>
                  </a:lnTo>
                  <a:lnTo>
                    <a:pt x="135368" y="5917"/>
                  </a:lnTo>
                  <a:lnTo>
                    <a:pt x="144038" y="11076"/>
                  </a:lnTo>
                  <a:lnTo>
                    <a:pt x="151675" y="17618"/>
                  </a:lnTo>
                  <a:lnTo>
                    <a:pt x="158123" y="25449"/>
                  </a:lnTo>
                  <a:lnTo>
                    <a:pt x="163238" y="34607"/>
                  </a:lnTo>
                  <a:lnTo>
                    <a:pt x="167084" y="44991"/>
                  </a:lnTo>
                  <a:lnTo>
                    <a:pt x="169873" y="56386"/>
                  </a:lnTo>
                  <a:lnTo>
                    <a:pt x="171845" y="68561"/>
                  </a:lnTo>
                  <a:lnTo>
                    <a:pt x="173219" y="81286"/>
                  </a:lnTo>
                  <a:lnTo>
                    <a:pt x="174363" y="93792"/>
                  </a:lnTo>
                  <a:lnTo>
                    <a:pt x="176009" y="105989"/>
                  </a:lnTo>
                  <a:lnTo>
                    <a:pt x="179423" y="118945"/>
                  </a:lnTo>
                  <a:lnTo>
                    <a:pt x="186644" y="134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947502" y="5012417"/>
              <a:ext cx="166388" cy="161958"/>
            </a:xfrm>
            <a:custGeom>
              <a:avLst/>
              <a:gdLst/>
              <a:ahLst/>
              <a:cxnLst/>
              <a:rect l="0" t="0" r="0" b="0"/>
              <a:pathLst>
                <a:path w="166388" h="161958">
                  <a:moveTo>
                    <a:pt x="71630" y="91733"/>
                  </a:moveTo>
                  <a:lnTo>
                    <a:pt x="77431" y="85731"/>
                  </a:lnTo>
                  <a:lnTo>
                    <a:pt x="82355" y="78886"/>
                  </a:lnTo>
                  <a:lnTo>
                    <a:pt x="86848" y="70498"/>
                  </a:lnTo>
                  <a:lnTo>
                    <a:pt x="90723" y="60871"/>
                  </a:lnTo>
                  <a:lnTo>
                    <a:pt x="93440" y="50556"/>
                  </a:lnTo>
                  <a:lnTo>
                    <a:pt x="94786" y="39958"/>
                  </a:lnTo>
                  <a:lnTo>
                    <a:pt x="94542" y="29606"/>
                  </a:lnTo>
                  <a:lnTo>
                    <a:pt x="92327" y="20202"/>
                  </a:lnTo>
                  <a:lnTo>
                    <a:pt x="88131" y="12050"/>
                  </a:lnTo>
                  <a:lnTo>
                    <a:pt x="82229" y="5580"/>
                  </a:lnTo>
                  <a:lnTo>
                    <a:pt x="74987" y="1509"/>
                  </a:lnTo>
                  <a:lnTo>
                    <a:pt x="66756" y="0"/>
                  </a:lnTo>
                  <a:lnTo>
                    <a:pt x="57978" y="917"/>
                  </a:lnTo>
                  <a:lnTo>
                    <a:pt x="49174" y="4108"/>
                  </a:lnTo>
                  <a:lnTo>
                    <a:pt x="40633" y="9250"/>
                  </a:lnTo>
                  <a:lnTo>
                    <a:pt x="32595" y="15936"/>
                  </a:lnTo>
                  <a:lnTo>
                    <a:pt x="25343" y="23777"/>
                  </a:lnTo>
                  <a:lnTo>
                    <a:pt x="18951" y="32456"/>
                  </a:lnTo>
                  <a:lnTo>
                    <a:pt x="13488" y="41890"/>
                  </a:lnTo>
                  <a:lnTo>
                    <a:pt x="9108" y="52207"/>
                  </a:lnTo>
                  <a:lnTo>
                    <a:pt x="5790" y="63409"/>
                  </a:lnTo>
                  <a:lnTo>
                    <a:pt x="3373" y="75372"/>
                  </a:lnTo>
                  <a:lnTo>
                    <a:pt x="1659" y="87935"/>
                  </a:lnTo>
                  <a:lnTo>
                    <a:pt x="475" y="100934"/>
                  </a:lnTo>
                  <a:lnTo>
                    <a:pt x="0" y="113918"/>
                  </a:lnTo>
                  <a:lnTo>
                    <a:pt x="737" y="126176"/>
                  </a:lnTo>
                  <a:lnTo>
                    <a:pt x="2869" y="137366"/>
                  </a:lnTo>
                  <a:lnTo>
                    <a:pt x="6437" y="147013"/>
                  </a:lnTo>
                  <a:lnTo>
                    <a:pt x="11507" y="154364"/>
                  </a:lnTo>
                  <a:lnTo>
                    <a:pt x="17952" y="159226"/>
                  </a:lnTo>
                  <a:lnTo>
                    <a:pt x="25364" y="161710"/>
                  </a:lnTo>
                  <a:lnTo>
                    <a:pt x="33169" y="161957"/>
                  </a:lnTo>
                  <a:lnTo>
                    <a:pt x="41001" y="160271"/>
                  </a:lnTo>
                  <a:lnTo>
                    <a:pt x="48544" y="156889"/>
                  </a:lnTo>
                  <a:lnTo>
                    <a:pt x="55457" y="151887"/>
                  </a:lnTo>
                  <a:lnTo>
                    <a:pt x="61622" y="145454"/>
                  </a:lnTo>
                  <a:lnTo>
                    <a:pt x="67100" y="137867"/>
                  </a:lnTo>
                  <a:lnTo>
                    <a:pt x="72022" y="129405"/>
                  </a:lnTo>
                  <a:lnTo>
                    <a:pt x="76523" y="120306"/>
                  </a:lnTo>
                  <a:lnTo>
                    <a:pt x="80717" y="110756"/>
                  </a:lnTo>
                  <a:lnTo>
                    <a:pt x="84695" y="100893"/>
                  </a:lnTo>
                  <a:lnTo>
                    <a:pt x="88537" y="90859"/>
                  </a:lnTo>
                  <a:lnTo>
                    <a:pt x="92764" y="82307"/>
                  </a:lnTo>
                  <a:lnTo>
                    <a:pt x="97520" y="78025"/>
                  </a:lnTo>
                  <a:lnTo>
                    <a:pt x="101996" y="78488"/>
                  </a:lnTo>
                  <a:lnTo>
                    <a:pt x="106077" y="82512"/>
                  </a:lnTo>
                  <a:lnTo>
                    <a:pt x="109895" y="88880"/>
                  </a:lnTo>
                  <a:lnTo>
                    <a:pt x="113565" y="96739"/>
                  </a:lnTo>
                  <a:lnTo>
                    <a:pt x="117158" y="105543"/>
                  </a:lnTo>
                  <a:lnTo>
                    <a:pt x="120720" y="114936"/>
                  </a:lnTo>
                  <a:lnTo>
                    <a:pt x="124698" y="124248"/>
                  </a:lnTo>
                  <a:lnTo>
                    <a:pt x="130642" y="133359"/>
                  </a:lnTo>
                  <a:lnTo>
                    <a:pt x="142431" y="143065"/>
                  </a:lnTo>
                  <a:lnTo>
                    <a:pt x="166387" y="1549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156002" y="506203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2" y="27855"/>
                  </a:lnTo>
                  <a:lnTo>
                    <a:pt x="7793" y="39009"/>
                  </a:lnTo>
                  <a:lnTo>
                    <a:pt x="8641" y="51468"/>
                  </a:lnTo>
                  <a:lnTo>
                    <a:pt x="9239" y="65167"/>
                  </a:lnTo>
                  <a:lnTo>
                    <a:pt x="9654" y="79525"/>
                  </a:lnTo>
                  <a:lnTo>
                    <a:pt x="9984" y="95176"/>
                  </a:lnTo>
                  <a:lnTo>
                    <a:pt x="10259" y="11572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156002" y="4925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222138" y="4967310"/>
              <a:ext cx="142552" cy="210540"/>
            </a:xfrm>
            <a:custGeom>
              <a:avLst/>
              <a:gdLst/>
              <a:ahLst/>
              <a:cxnLst/>
              <a:rect l="0" t="0" r="0" b="0"/>
              <a:pathLst>
                <a:path w="142552" h="210540">
                  <a:moveTo>
                    <a:pt x="7564" y="115782"/>
                  </a:moveTo>
                  <a:lnTo>
                    <a:pt x="10498" y="130317"/>
                  </a:lnTo>
                  <a:lnTo>
                    <a:pt x="13280" y="142948"/>
                  </a:lnTo>
                  <a:lnTo>
                    <a:pt x="16156" y="154834"/>
                  </a:lnTo>
                  <a:lnTo>
                    <a:pt x="18312" y="165563"/>
                  </a:lnTo>
                  <a:lnTo>
                    <a:pt x="18182" y="172608"/>
                  </a:lnTo>
                  <a:lnTo>
                    <a:pt x="16108" y="173952"/>
                  </a:lnTo>
                  <a:lnTo>
                    <a:pt x="13826" y="170594"/>
                  </a:lnTo>
                  <a:lnTo>
                    <a:pt x="11806" y="164029"/>
                  </a:lnTo>
                  <a:lnTo>
                    <a:pt x="9794" y="155592"/>
                  </a:lnTo>
                  <a:lnTo>
                    <a:pt x="7578" y="146146"/>
                  </a:lnTo>
                  <a:lnTo>
                    <a:pt x="5254" y="136010"/>
                  </a:lnTo>
                  <a:lnTo>
                    <a:pt x="3146" y="125129"/>
                  </a:lnTo>
                  <a:lnTo>
                    <a:pt x="1434" y="113510"/>
                  </a:lnTo>
                  <a:lnTo>
                    <a:pt x="302" y="101414"/>
                  </a:lnTo>
                  <a:lnTo>
                    <a:pt x="0" y="89284"/>
                  </a:lnTo>
                  <a:lnTo>
                    <a:pt x="580" y="77380"/>
                  </a:lnTo>
                  <a:lnTo>
                    <a:pt x="1936" y="65774"/>
                  </a:lnTo>
                  <a:lnTo>
                    <a:pt x="3910" y="54446"/>
                  </a:lnTo>
                  <a:lnTo>
                    <a:pt x="6355" y="43355"/>
                  </a:lnTo>
                  <a:lnTo>
                    <a:pt x="9470" y="32770"/>
                  </a:lnTo>
                  <a:lnTo>
                    <a:pt x="13771" y="23261"/>
                  </a:lnTo>
                  <a:lnTo>
                    <a:pt x="19449" y="15058"/>
                  </a:lnTo>
                  <a:lnTo>
                    <a:pt x="26550" y="8398"/>
                  </a:lnTo>
                  <a:lnTo>
                    <a:pt x="35145" y="3672"/>
                  </a:lnTo>
                  <a:lnTo>
                    <a:pt x="45106" y="908"/>
                  </a:lnTo>
                  <a:lnTo>
                    <a:pt x="55862" y="0"/>
                  </a:lnTo>
                  <a:lnTo>
                    <a:pt x="66534" y="896"/>
                  </a:lnTo>
                  <a:lnTo>
                    <a:pt x="76630" y="3392"/>
                  </a:lnTo>
                  <a:lnTo>
                    <a:pt x="86032" y="7506"/>
                  </a:lnTo>
                  <a:lnTo>
                    <a:pt x="94807" y="13540"/>
                  </a:lnTo>
                  <a:lnTo>
                    <a:pt x="103075" y="21492"/>
                  </a:lnTo>
                  <a:lnTo>
                    <a:pt x="110798" y="31254"/>
                  </a:lnTo>
                  <a:lnTo>
                    <a:pt x="117774" y="42781"/>
                  </a:lnTo>
                  <a:lnTo>
                    <a:pt x="123948" y="55864"/>
                  </a:lnTo>
                  <a:lnTo>
                    <a:pt x="129250" y="70039"/>
                  </a:lnTo>
                  <a:lnTo>
                    <a:pt x="133513" y="84691"/>
                  </a:lnTo>
                  <a:lnTo>
                    <a:pt x="136750" y="99430"/>
                  </a:lnTo>
                  <a:lnTo>
                    <a:pt x="139110" y="114087"/>
                  </a:lnTo>
                  <a:lnTo>
                    <a:pt x="140785" y="128615"/>
                  </a:lnTo>
                  <a:lnTo>
                    <a:pt x="141948" y="143004"/>
                  </a:lnTo>
                  <a:lnTo>
                    <a:pt x="142551" y="156864"/>
                  </a:lnTo>
                  <a:lnTo>
                    <a:pt x="142285" y="170877"/>
                  </a:lnTo>
                  <a:lnTo>
                    <a:pt x="140014" y="187395"/>
                  </a:lnTo>
                  <a:lnTo>
                    <a:pt x="133906" y="210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461329" y="5156792"/>
              <a:ext cx="44901" cy="178986"/>
            </a:xfrm>
            <a:custGeom>
              <a:avLst/>
              <a:gdLst/>
              <a:ahLst/>
              <a:cxnLst/>
              <a:rect l="0" t="0" r="0" b="0"/>
              <a:pathLst>
                <a:path w="44901" h="178986">
                  <a:moveTo>
                    <a:pt x="0" y="0"/>
                  </a:moveTo>
                  <a:lnTo>
                    <a:pt x="5801" y="5934"/>
                  </a:lnTo>
                  <a:lnTo>
                    <a:pt x="10724" y="12139"/>
                  </a:lnTo>
                  <a:lnTo>
                    <a:pt x="15228" y="19235"/>
                  </a:lnTo>
                  <a:lnTo>
                    <a:pt x="19448" y="27175"/>
                  </a:lnTo>
                  <a:lnTo>
                    <a:pt x="23461" y="35821"/>
                  </a:lnTo>
                  <a:lnTo>
                    <a:pt x="27323" y="45016"/>
                  </a:lnTo>
                  <a:lnTo>
                    <a:pt x="31075" y="54615"/>
                  </a:lnTo>
                  <a:lnTo>
                    <a:pt x="34751" y="64505"/>
                  </a:lnTo>
                  <a:lnTo>
                    <a:pt x="38363" y="74603"/>
                  </a:lnTo>
                  <a:lnTo>
                    <a:pt x="41603" y="85009"/>
                  </a:lnTo>
                  <a:lnTo>
                    <a:pt x="43867" y="95987"/>
                  </a:lnTo>
                  <a:lnTo>
                    <a:pt x="44900" y="107625"/>
                  </a:lnTo>
                  <a:lnTo>
                    <a:pt x="44609" y="119544"/>
                  </a:lnTo>
                  <a:lnTo>
                    <a:pt x="42893" y="131013"/>
                  </a:lnTo>
                  <a:lnTo>
                    <a:pt x="39857" y="141641"/>
                  </a:lnTo>
                  <a:lnTo>
                    <a:pt x="36039" y="151095"/>
                  </a:lnTo>
                  <a:lnTo>
                    <a:pt x="31932" y="159850"/>
                  </a:lnTo>
                  <a:lnTo>
                    <a:pt x="27181" y="16867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737039" y="4854178"/>
              <a:ext cx="213180" cy="287410"/>
            </a:xfrm>
            <a:custGeom>
              <a:avLst/>
              <a:gdLst/>
              <a:ahLst/>
              <a:cxnLst/>
              <a:rect l="0" t="0" r="0" b="0"/>
              <a:pathLst>
                <a:path w="213180" h="287410">
                  <a:moveTo>
                    <a:pt x="134901" y="7816"/>
                  </a:moveTo>
                  <a:lnTo>
                    <a:pt x="126032" y="4949"/>
                  </a:lnTo>
                  <a:lnTo>
                    <a:pt x="117045" y="2807"/>
                  </a:lnTo>
                  <a:lnTo>
                    <a:pt x="107055" y="1208"/>
                  </a:lnTo>
                  <a:lnTo>
                    <a:pt x="96247" y="201"/>
                  </a:lnTo>
                  <a:lnTo>
                    <a:pt x="85085" y="0"/>
                  </a:lnTo>
                  <a:lnTo>
                    <a:pt x="73884" y="661"/>
                  </a:lnTo>
                  <a:lnTo>
                    <a:pt x="62944" y="2245"/>
                  </a:lnTo>
                  <a:lnTo>
                    <a:pt x="52609" y="4906"/>
                  </a:lnTo>
                  <a:lnTo>
                    <a:pt x="42996" y="8622"/>
                  </a:lnTo>
                  <a:lnTo>
                    <a:pt x="34052" y="13235"/>
                  </a:lnTo>
                  <a:lnTo>
                    <a:pt x="25650" y="18547"/>
                  </a:lnTo>
                  <a:lnTo>
                    <a:pt x="17675" y="24387"/>
                  </a:lnTo>
                  <a:lnTo>
                    <a:pt x="10503" y="30935"/>
                  </a:lnTo>
                  <a:lnTo>
                    <a:pt x="4970" y="38693"/>
                  </a:lnTo>
                  <a:lnTo>
                    <a:pt x="1408" y="47827"/>
                  </a:lnTo>
                  <a:lnTo>
                    <a:pt x="0" y="57724"/>
                  </a:lnTo>
                  <a:lnTo>
                    <a:pt x="1025" y="67220"/>
                  </a:lnTo>
                  <a:lnTo>
                    <a:pt x="4386" y="75668"/>
                  </a:lnTo>
                  <a:lnTo>
                    <a:pt x="9709" y="82624"/>
                  </a:lnTo>
                  <a:lnTo>
                    <a:pt x="16554" y="87615"/>
                  </a:lnTo>
                  <a:lnTo>
                    <a:pt x="24530" y="90598"/>
                  </a:lnTo>
                  <a:lnTo>
                    <a:pt x="33643" y="92007"/>
                  </a:lnTo>
                  <a:lnTo>
                    <a:pt x="44269" y="92520"/>
                  </a:lnTo>
                  <a:lnTo>
                    <a:pt x="56483" y="92623"/>
                  </a:lnTo>
                  <a:lnTo>
                    <a:pt x="69770" y="92733"/>
                  </a:lnTo>
                  <a:lnTo>
                    <a:pt x="83226" y="93275"/>
                  </a:lnTo>
                  <a:lnTo>
                    <a:pt x="96313" y="94429"/>
                  </a:lnTo>
                  <a:lnTo>
                    <a:pt x="108862" y="96343"/>
                  </a:lnTo>
                  <a:lnTo>
                    <a:pt x="120896" y="99223"/>
                  </a:lnTo>
                  <a:lnTo>
                    <a:pt x="132503" y="103085"/>
                  </a:lnTo>
                  <a:lnTo>
                    <a:pt x="143619" y="107795"/>
                  </a:lnTo>
                  <a:lnTo>
                    <a:pt x="154025" y="113173"/>
                  </a:lnTo>
                  <a:lnTo>
                    <a:pt x="163660" y="119057"/>
                  </a:lnTo>
                  <a:lnTo>
                    <a:pt x="172608" y="125633"/>
                  </a:lnTo>
                  <a:lnTo>
                    <a:pt x="181005" y="133411"/>
                  </a:lnTo>
                  <a:lnTo>
                    <a:pt x="188980" y="142572"/>
                  </a:lnTo>
                  <a:lnTo>
                    <a:pt x="196319" y="152996"/>
                  </a:lnTo>
                  <a:lnTo>
                    <a:pt x="202497" y="164443"/>
                  </a:lnTo>
                  <a:lnTo>
                    <a:pt x="207314" y="176658"/>
                  </a:lnTo>
                  <a:lnTo>
                    <a:pt x="210718" y="189267"/>
                  </a:lnTo>
                  <a:lnTo>
                    <a:pt x="212635" y="201797"/>
                  </a:lnTo>
                  <a:lnTo>
                    <a:pt x="213179" y="213993"/>
                  </a:lnTo>
                  <a:lnTo>
                    <a:pt x="212427" y="225638"/>
                  </a:lnTo>
                  <a:lnTo>
                    <a:pt x="210334" y="236465"/>
                  </a:lnTo>
                  <a:lnTo>
                    <a:pt x="206998" y="246411"/>
                  </a:lnTo>
                  <a:lnTo>
                    <a:pt x="202474" y="255412"/>
                  </a:lnTo>
                  <a:lnTo>
                    <a:pt x="196688" y="263321"/>
                  </a:lnTo>
                  <a:lnTo>
                    <a:pt x="189717" y="270157"/>
                  </a:lnTo>
                  <a:lnTo>
                    <a:pt x="181596" y="275920"/>
                  </a:lnTo>
                  <a:lnTo>
                    <a:pt x="172242" y="280500"/>
                  </a:lnTo>
                  <a:lnTo>
                    <a:pt x="161731" y="283949"/>
                  </a:lnTo>
                  <a:lnTo>
                    <a:pt x="150419" y="286283"/>
                  </a:lnTo>
                  <a:lnTo>
                    <a:pt x="138834" y="287409"/>
                  </a:lnTo>
                  <a:lnTo>
                    <a:pt x="127304" y="287390"/>
                  </a:lnTo>
                  <a:lnTo>
                    <a:pt x="115953" y="286413"/>
                  </a:lnTo>
                  <a:lnTo>
                    <a:pt x="104798" y="284693"/>
                  </a:lnTo>
                  <a:lnTo>
                    <a:pt x="93814" y="282429"/>
                  </a:lnTo>
                  <a:lnTo>
                    <a:pt x="82961" y="279774"/>
                  </a:lnTo>
                  <a:lnTo>
                    <a:pt x="72208" y="276847"/>
                  </a:lnTo>
                  <a:lnTo>
                    <a:pt x="61534" y="273732"/>
                  </a:lnTo>
                  <a:lnTo>
                    <a:pt x="51180" y="270447"/>
                  </a:lnTo>
                  <a:lnTo>
                    <a:pt x="40521" y="266529"/>
                  </a:lnTo>
                  <a:lnTo>
                    <a:pt x="27501" y="260516"/>
                  </a:lnTo>
                  <a:lnTo>
                    <a:pt x="8559" y="2499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992153" y="4935548"/>
              <a:ext cx="290400" cy="213015"/>
            </a:xfrm>
            <a:custGeom>
              <a:avLst/>
              <a:gdLst/>
              <a:ahLst/>
              <a:cxnLst/>
              <a:rect l="0" t="0" r="0" b="0"/>
              <a:pathLst>
                <a:path w="290400" h="213015">
                  <a:moveTo>
                    <a:pt x="6129" y="84373"/>
                  </a:moveTo>
                  <a:lnTo>
                    <a:pt x="17864" y="84373"/>
                  </a:lnTo>
                  <a:lnTo>
                    <a:pt x="28994" y="84373"/>
                  </a:lnTo>
                  <a:lnTo>
                    <a:pt x="40583" y="84364"/>
                  </a:lnTo>
                  <a:lnTo>
                    <a:pt x="52398" y="84019"/>
                  </a:lnTo>
                  <a:lnTo>
                    <a:pt x="63761" y="82722"/>
                  </a:lnTo>
                  <a:lnTo>
                    <a:pt x="74306" y="80211"/>
                  </a:lnTo>
                  <a:lnTo>
                    <a:pt x="83835" y="76387"/>
                  </a:lnTo>
                  <a:lnTo>
                    <a:pt x="92159" y="71146"/>
                  </a:lnTo>
                  <a:lnTo>
                    <a:pt x="99299" y="64580"/>
                  </a:lnTo>
                  <a:lnTo>
                    <a:pt x="105110" y="56918"/>
                  </a:lnTo>
                  <a:lnTo>
                    <a:pt x="109198" y="48412"/>
                  </a:lnTo>
                  <a:lnTo>
                    <a:pt x="111497" y="39297"/>
                  </a:lnTo>
                  <a:lnTo>
                    <a:pt x="111906" y="30078"/>
                  </a:lnTo>
                  <a:lnTo>
                    <a:pt x="110138" y="21502"/>
                  </a:lnTo>
                  <a:lnTo>
                    <a:pt x="106242" y="13933"/>
                  </a:lnTo>
                  <a:lnTo>
                    <a:pt x="100543" y="7701"/>
                  </a:lnTo>
                  <a:lnTo>
                    <a:pt x="93438" y="3263"/>
                  </a:lnTo>
                  <a:lnTo>
                    <a:pt x="85297" y="697"/>
                  </a:lnTo>
                  <a:lnTo>
                    <a:pt x="76581" y="92"/>
                  </a:lnTo>
                  <a:lnTo>
                    <a:pt x="67819" y="1723"/>
                  </a:lnTo>
                  <a:lnTo>
                    <a:pt x="59305" y="5521"/>
                  </a:lnTo>
                  <a:lnTo>
                    <a:pt x="51285" y="11154"/>
                  </a:lnTo>
                  <a:lnTo>
                    <a:pt x="44045" y="18214"/>
                  </a:lnTo>
                  <a:lnTo>
                    <a:pt x="37658" y="26328"/>
                  </a:lnTo>
                  <a:lnTo>
                    <a:pt x="32027" y="35197"/>
                  </a:lnTo>
                  <a:lnTo>
                    <a:pt x="27002" y="44594"/>
                  </a:lnTo>
                  <a:lnTo>
                    <a:pt x="22433" y="54356"/>
                  </a:lnTo>
                  <a:lnTo>
                    <a:pt x="18192" y="64368"/>
                  </a:lnTo>
                  <a:lnTo>
                    <a:pt x="14183" y="74548"/>
                  </a:lnTo>
                  <a:lnTo>
                    <a:pt x="10339" y="84853"/>
                  </a:lnTo>
                  <a:lnTo>
                    <a:pt x="6773" y="95571"/>
                  </a:lnTo>
                  <a:lnTo>
                    <a:pt x="3757" y="107291"/>
                  </a:lnTo>
                  <a:lnTo>
                    <a:pt x="1407" y="120247"/>
                  </a:lnTo>
                  <a:lnTo>
                    <a:pt x="0" y="134035"/>
                  </a:lnTo>
                  <a:lnTo>
                    <a:pt x="37" y="147828"/>
                  </a:lnTo>
                  <a:lnTo>
                    <a:pt x="1664" y="161133"/>
                  </a:lnTo>
                  <a:lnTo>
                    <a:pt x="4876" y="173487"/>
                  </a:lnTo>
                  <a:lnTo>
                    <a:pt x="9698" y="184326"/>
                  </a:lnTo>
                  <a:lnTo>
                    <a:pt x="15983" y="193489"/>
                  </a:lnTo>
                  <a:lnTo>
                    <a:pt x="23625" y="200827"/>
                  </a:lnTo>
                  <a:lnTo>
                    <a:pt x="32649" y="206022"/>
                  </a:lnTo>
                  <a:lnTo>
                    <a:pt x="42931" y="209107"/>
                  </a:lnTo>
                  <a:lnTo>
                    <a:pt x="53918" y="210234"/>
                  </a:lnTo>
                  <a:lnTo>
                    <a:pt x="64751" y="209486"/>
                  </a:lnTo>
                  <a:lnTo>
                    <a:pt x="74959" y="207098"/>
                  </a:lnTo>
                  <a:lnTo>
                    <a:pt x="84438" y="203397"/>
                  </a:lnTo>
                  <a:lnTo>
                    <a:pt x="93266" y="198705"/>
                  </a:lnTo>
                  <a:lnTo>
                    <a:pt x="101574" y="193295"/>
                  </a:lnTo>
                  <a:lnTo>
                    <a:pt x="109492" y="187376"/>
                  </a:lnTo>
                  <a:lnTo>
                    <a:pt x="117132" y="181104"/>
                  </a:lnTo>
                  <a:lnTo>
                    <a:pt x="124580" y="174590"/>
                  </a:lnTo>
                  <a:lnTo>
                    <a:pt x="132059" y="167912"/>
                  </a:lnTo>
                  <a:lnTo>
                    <a:pt x="139920" y="161121"/>
                  </a:lnTo>
                  <a:lnTo>
                    <a:pt x="148324" y="154259"/>
                  </a:lnTo>
                  <a:lnTo>
                    <a:pt x="157256" y="147516"/>
                  </a:lnTo>
                  <a:lnTo>
                    <a:pt x="166630" y="141213"/>
                  </a:lnTo>
                  <a:lnTo>
                    <a:pt x="176340" y="135485"/>
                  </a:lnTo>
                  <a:lnTo>
                    <a:pt x="186130" y="129976"/>
                  </a:lnTo>
                  <a:lnTo>
                    <a:pt x="195622" y="123977"/>
                  </a:lnTo>
                  <a:lnTo>
                    <a:pt x="204634" y="117126"/>
                  </a:lnTo>
                  <a:lnTo>
                    <a:pt x="213160" y="109556"/>
                  </a:lnTo>
                  <a:lnTo>
                    <a:pt x="221271" y="101703"/>
                  </a:lnTo>
                  <a:lnTo>
                    <a:pt x="229063" y="93858"/>
                  </a:lnTo>
                  <a:lnTo>
                    <a:pt x="236620" y="85981"/>
                  </a:lnTo>
                  <a:lnTo>
                    <a:pt x="244007" y="77788"/>
                  </a:lnTo>
                  <a:lnTo>
                    <a:pt x="251263" y="69130"/>
                  </a:lnTo>
                  <a:lnTo>
                    <a:pt x="257934" y="60011"/>
                  </a:lnTo>
                  <a:lnTo>
                    <a:pt x="263123" y="50504"/>
                  </a:lnTo>
                  <a:lnTo>
                    <a:pt x="266450" y="40706"/>
                  </a:lnTo>
                  <a:lnTo>
                    <a:pt x="267698" y="31025"/>
                  </a:lnTo>
                  <a:lnTo>
                    <a:pt x="266566" y="22137"/>
                  </a:lnTo>
                  <a:lnTo>
                    <a:pt x="263133" y="14358"/>
                  </a:lnTo>
                  <a:lnTo>
                    <a:pt x="257761" y="7985"/>
                  </a:lnTo>
                  <a:lnTo>
                    <a:pt x="250884" y="3454"/>
                  </a:lnTo>
                  <a:lnTo>
                    <a:pt x="242895" y="820"/>
                  </a:lnTo>
                  <a:lnTo>
                    <a:pt x="234113" y="0"/>
                  </a:lnTo>
                  <a:lnTo>
                    <a:pt x="224773" y="954"/>
                  </a:lnTo>
                  <a:lnTo>
                    <a:pt x="215055" y="3485"/>
                  </a:lnTo>
                  <a:lnTo>
                    <a:pt x="205243" y="7453"/>
                  </a:lnTo>
                  <a:lnTo>
                    <a:pt x="195728" y="12856"/>
                  </a:lnTo>
                  <a:lnTo>
                    <a:pt x="186703" y="19561"/>
                  </a:lnTo>
                  <a:lnTo>
                    <a:pt x="178336" y="27334"/>
                  </a:lnTo>
                  <a:lnTo>
                    <a:pt x="170863" y="35921"/>
                  </a:lnTo>
                  <a:lnTo>
                    <a:pt x="164316" y="45103"/>
                  </a:lnTo>
                  <a:lnTo>
                    <a:pt x="158581" y="54709"/>
                  </a:lnTo>
                  <a:lnTo>
                    <a:pt x="153487" y="64609"/>
                  </a:lnTo>
                  <a:lnTo>
                    <a:pt x="148874" y="74722"/>
                  </a:lnTo>
                  <a:lnTo>
                    <a:pt x="144775" y="85310"/>
                  </a:lnTo>
                  <a:lnTo>
                    <a:pt x="141393" y="96942"/>
                  </a:lnTo>
                  <a:lnTo>
                    <a:pt x="138788" y="109839"/>
                  </a:lnTo>
                  <a:lnTo>
                    <a:pt x="137038" y="123587"/>
                  </a:lnTo>
                  <a:lnTo>
                    <a:pt x="136314" y="137354"/>
                  </a:lnTo>
                  <a:lnTo>
                    <a:pt x="136610" y="150645"/>
                  </a:lnTo>
                  <a:lnTo>
                    <a:pt x="137945" y="163160"/>
                  </a:lnTo>
                  <a:lnTo>
                    <a:pt x="140437" y="174640"/>
                  </a:lnTo>
                  <a:lnTo>
                    <a:pt x="144048" y="185050"/>
                  </a:lnTo>
                  <a:lnTo>
                    <a:pt x="148929" y="194210"/>
                  </a:lnTo>
                  <a:lnTo>
                    <a:pt x="155487" y="201700"/>
                  </a:lnTo>
                  <a:lnTo>
                    <a:pt x="163785" y="207435"/>
                  </a:lnTo>
                  <a:lnTo>
                    <a:pt x="173442" y="211306"/>
                  </a:lnTo>
                  <a:lnTo>
                    <a:pt x="183834" y="213014"/>
                  </a:lnTo>
                  <a:lnTo>
                    <a:pt x="194524" y="212606"/>
                  </a:lnTo>
                  <a:lnTo>
                    <a:pt x="205291" y="210402"/>
                  </a:lnTo>
                  <a:lnTo>
                    <a:pt x="216047" y="206797"/>
                  </a:lnTo>
                  <a:lnTo>
                    <a:pt x="226755" y="202156"/>
                  </a:lnTo>
                  <a:lnTo>
                    <a:pt x="237252" y="196772"/>
                  </a:lnTo>
                  <a:lnTo>
                    <a:pt x="247233" y="190867"/>
                  </a:lnTo>
                  <a:lnTo>
                    <a:pt x="256571" y="184612"/>
                  </a:lnTo>
                  <a:lnTo>
                    <a:pt x="265006" y="178424"/>
                  </a:lnTo>
                  <a:lnTo>
                    <a:pt x="272893" y="172374"/>
                  </a:lnTo>
                  <a:lnTo>
                    <a:pt x="280925" y="165930"/>
                  </a:lnTo>
                  <a:lnTo>
                    <a:pt x="290399" y="1580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293489" y="4938180"/>
              <a:ext cx="210162" cy="197556"/>
            </a:xfrm>
            <a:custGeom>
              <a:avLst/>
              <a:gdLst/>
              <a:ahLst/>
              <a:cxnLst/>
              <a:rect l="0" t="0" r="0" b="0"/>
              <a:pathLst>
                <a:path w="210162" h="197556">
                  <a:moveTo>
                    <a:pt x="10120" y="123855"/>
                  </a:moveTo>
                  <a:lnTo>
                    <a:pt x="10120" y="135591"/>
                  </a:lnTo>
                  <a:lnTo>
                    <a:pt x="10120" y="146720"/>
                  </a:lnTo>
                  <a:lnTo>
                    <a:pt x="10098" y="158250"/>
                  </a:lnTo>
                  <a:lnTo>
                    <a:pt x="9303" y="167845"/>
                  </a:lnTo>
                  <a:lnTo>
                    <a:pt x="7329" y="171821"/>
                  </a:lnTo>
                  <a:lnTo>
                    <a:pt x="5285" y="170141"/>
                  </a:lnTo>
                  <a:lnTo>
                    <a:pt x="3625" y="164277"/>
                  </a:lnTo>
                  <a:lnTo>
                    <a:pt x="2392" y="155602"/>
                  </a:lnTo>
                  <a:lnTo>
                    <a:pt x="1512" y="145082"/>
                  </a:lnTo>
                  <a:lnTo>
                    <a:pt x="898" y="133359"/>
                  </a:lnTo>
                  <a:lnTo>
                    <a:pt x="474" y="120848"/>
                  </a:lnTo>
                  <a:lnTo>
                    <a:pt x="187" y="107820"/>
                  </a:lnTo>
                  <a:lnTo>
                    <a:pt x="0" y="94460"/>
                  </a:lnTo>
                  <a:lnTo>
                    <a:pt x="214" y="81213"/>
                  </a:lnTo>
                  <a:lnTo>
                    <a:pt x="1422" y="68767"/>
                  </a:lnTo>
                  <a:lnTo>
                    <a:pt x="3874" y="57446"/>
                  </a:lnTo>
                  <a:lnTo>
                    <a:pt x="7658" y="47708"/>
                  </a:lnTo>
                  <a:lnTo>
                    <a:pt x="12872" y="40295"/>
                  </a:lnTo>
                  <a:lnTo>
                    <a:pt x="19410" y="35396"/>
                  </a:lnTo>
                  <a:lnTo>
                    <a:pt x="26715" y="33055"/>
                  </a:lnTo>
                  <a:lnTo>
                    <a:pt x="33915" y="33438"/>
                  </a:lnTo>
                  <a:lnTo>
                    <a:pt x="40528" y="36360"/>
                  </a:lnTo>
                  <a:lnTo>
                    <a:pt x="46438" y="41386"/>
                  </a:lnTo>
                  <a:lnTo>
                    <a:pt x="51715" y="48030"/>
                  </a:lnTo>
                  <a:lnTo>
                    <a:pt x="56489" y="55804"/>
                  </a:lnTo>
                  <a:lnTo>
                    <a:pt x="60956" y="62308"/>
                  </a:lnTo>
                  <a:lnTo>
                    <a:pt x="64894" y="64116"/>
                  </a:lnTo>
                  <a:lnTo>
                    <a:pt x="67934" y="61128"/>
                  </a:lnTo>
                  <a:lnTo>
                    <a:pt x="70499" y="54903"/>
                  </a:lnTo>
                  <a:lnTo>
                    <a:pt x="73006" y="46797"/>
                  </a:lnTo>
                  <a:lnTo>
                    <a:pt x="75818" y="37810"/>
                  </a:lnTo>
                  <a:lnTo>
                    <a:pt x="79294" y="28719"/>
                  </a:lnTo>
                  <a:lnTo>
                    <a:pt x="83559" y="19920"/>
                  </a:lnTo>
                  <a:lnTo>
                    <a:pt x="88877" y="12014"/>
                  </a:lnTo>
                  <a:lnTo>
                    <a:pt x="95725" y="5897"/>
                  </a:lnTo>
                  <a:lnTo>
                    <a:pt x="104218" y="1894"/>
                  </a:lnTo>
                  <a:lnTo>
                    <a:pt x="114003" y="0"/>
                  </a:lnTo>
                  <a:lnTo>
                    <a:pt x="124480" y="157"/>
                  </a:lnTo>
                  <a:lnTo>
                    <a:pt x="135218" y="2115"/>
                  </a:lnTo>
                  <a:lnTo>
                    <a:pt x="145679" y="5681"/>
                  </a:lnTo>
                  <a:lnTo>
                    <a:pt x="155164" y="10807"/>
                  </a:lnTo>
                  <a:lnTo>
                    <a:pt x="163388" y="17323"/>
                  </a:lnTo>
                  <a:lnTo>
                    <a:pt x="170416" y="24967"/>
                  </a:lnTo>
                  <a:lnTo>
                    <a:pt x="176460" y="33466"/>
                  </a:lnTo>
                  <a:lnTo>
                    <a:pt x="181753" y="42590"/>
                  </a:lnTo>
                  <a:lnTo>
                    <a:pt x="186499" y="52156"/>
                  </a:lnTo>
                  <a:lnTo>
                    <a:pt x="190854" y="62030"/>
                  </a:lnTo>
                  <a:lnTo>
                    <a:pt x="194935" y="72125"/>
                  </a:lnTo>
                  <a:lnTo>
                    <a:pt x="198660" y="82701"/>
                  </a:lnTo>
                  <a:lnTo>
                    <a:pt x="201784" y="94326"/>
                  </a:lnTo>
                  <a:lnTo>
                    <a:pt x="204216" y="107218"/>
                  </a:lnTo>
                  <a:lnTo>
                    <a:pt x="206022" y="121103"/>
                  </a:lnTo>
                  <a:lnTo>
                    <a:pt x="207512" y="137065"/>
                  </a:lnTo>
                  <a:lnTo>
                    <a:pt x="208817" y="159865"/>
                  </a:lnTo>
                  <a:lnTo>
                    <a:pt x="210161" y="197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598407" y="5125206"/>
              <a:ext cx="26899" cy="126343"/>
            </a:xfrm>
            <a:custGeom>
              <a:avLst/>
              <a:gdLst/>
              <a:ahLst/>
              <a:cxnLst/>
              <a:rect l="0" t="0" r="0" b="0"/>
              <a:pathLst>
                <a:path w="26899" h="126343">
                  <a:moveTo>
                    <a:pt x="0" y="0"/>
                  </a:moveTo>
                  <a:lnTo>
                    <a:pt x="5801" y="8802"/>
                  </a:lnTo>
                  <a:lnTo>
                    <a:pt x="10724" y="17149"/>
                  </a:lnTo>
                  <a:lnTo>
                    <a:pt x="15222" y="25852"/>
                  </a:lnTo>
                  <a:lnTo>
                    <a:pt x="19270" y="35146"/>
                  </a:lnTo>
                  <a:lnTo>
                    <a:pt x="22635" y="45288"/>
                  </a:lnTo>
                  <a:lnTo>
                    <a:pt x="25235" y="56325"/>
                  </a:lnTo>
                  <a:lnTo>
                    <a:pt x="26816" y="67819"/>
                  </a:lnTo>
                  <a:lnTo>
                    <a:pt x="26898" y="78993"/>
                  </a:lnTo>
                  <a:lnTo>
                    <a:pt x="25363" y="89419"/>
                  </a:lnTo>
                  <a:lnTo>
                    <a:pt x="22506" y="98735"/>
                  </a:lnTo>
                  <a:lnTo>
                    <a:pt x="18481" y="107382"/>
                  </a:lnTo>
                  <a:lnTo>
                    <a:pt x="11815" y="1161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883802" y="4875614"/>
              <a:ext cx="168124" cy="251726"/>
            </a:xfrm>
            <a:custGeom>
              <a:avLst/>
              <a:gdLst/>
              <a:ahLst/>
              <a:cxnLst/>
              <a:rect l="0" t="0" r="0" b="0"/>
              <a:pathLst>
                <a:path w="168124" h="251726">
                  <a:moveTo>
                    <a:pt x="156801" y="7437"/>
                  </a:moveTo>
                  <a:lnTo>
                    <a:pt x="147866" y="4570"/>
                  </a:lnTo>
                  <a:lnTo>
                    <a:pt x="138238" y="2428"/>
                  </a:lnTo>
                  <a:lnTo>
                    <a:pt x="126956" y="834"/>
                  </a:lnTo>
                  <a:lnTo>
                    <a:pt x="114461" y="0"/>
                  </a:lnTo>
                  <a:lnTo>
                    <a:pt x="101631" y="448"/>
                  </a:lnTo>
                  <a:lnTo>
                    <a:pt x="89008" y="2356"/>
                  </a:lnTo>
                  <a:lnTo>
                    <a:pt x="76625" y="5593"/>
                  </a:lnTo>
                  <a:lnTo>
                    <a:pt x="64181" y="9902"/>
                  </a:lnTo>
                  <a:lnTo>
                    <a:pt x="51496" y="15025"/>
                  </a:lnTo>
                  <a:lnTo>
                    <a:pt x="39013" y="20904"/>
                  </a:lnTo>
                  <a:lnTo>
                    <a:pt x="27684" y="27673"/>
                  </a:lnTo>
                  <a:lnTo>
                    <a:pt x="17961" y="35340"/>
                  </a:lnTo>
                  <a:lnTo>
                    <a:pt x="10127" y="43945"/>
                  </a:lnTo>
                  <a:lnTo>
                    <a:pt x="4539" y="53631"/>
                  </a:lnTo>
                  <a:lnTo>
                    <a:pt x="1164" y="64359"/>
                  </a:lnTo>
                  <a:lnTo>
                    <a:pt x="0" y="75478"/>
                  </a:lnTo>
                  <a:lnTo>
                    <a:pt x="1247" y="85870"/>
                  </a:lnTo>
                  <a:lnTo>
                    <a:pt x="4794" y="94959"/>
                  </a:lnTo>
                  <a:lnTo>
                    <a:pt x="10597" y="102533"/>
                  </a:lnTo>
                  <a:lnTo>
                    <a:pt x="18834" y="108478"/>
                  </a:lnTo>
                  <a:lnTo>
                    <a:pt x="29366" y="112922"/>
                  </a:lnTo>
                  <a:lnTo>
                    <a:pt x="41486" y="116299"/>
                  </a:lnTo>
                  <a:lnTo>
                    <a:pt x="54144" y="119205"/>
                  </a:lnTo>
                  <a:lnTo>
                    <a:pt x="66689" y="122023"/>
                  </a:lnTo>
                  <a:lnTo>
                    <a:pt x="78870" y="124922"/>
                  </a:lnTo>
                  <a:lnTo>
                    <a:pt x="90656" y="127949"/>
                  </a:lnTo>
                  <a:lnTo>
                    <a:pt x="102101" y="131107"/>
                  </a:lnTo>
                  <a:lnTo>
                    <a:pt x="113277" y="134705"/>
                  </a:lnTo>
                  <a:lnTo>
                    <a:pt x="124258" y="139329"/>
                  </a:lnTo>
                  <a:lnTo>
                    <a:pt x="135084" y="145224"/>
                  </a:lnTo>
                  <a:lnTo>
                    <a:pt x="145305" y="152472"/>
                  </a:lnTo>
                  <a:lnTo>
                    <a:pt x="154031" y="161165"/>
                  </a:lnTo>
                  <a:lnTo>
                    <a:pt x="160888" y="171191"/>
                  </a:lnTo>
                  <a:lnTo>
                    <a:pt x="165659" y="181990"/>
                  </a:lnTo>
                  <a:lnTo>
                    <a:pt x="168045" y="192690"/>
                  </a:lnTo>
                  <a:lnTo>
                    <a:pt x="168123" y="202801"/>
                  </a:lnTo>
                  <a:lnTo>
                    <a:pt x="166092" y="212044"/>
                  </a:lnTo>
                  <a:lnTo>
                    <a:pt x="162080" y="220179"/>
                  </a:lnTo>
                  <a:lnTo>
                    <a:pt x="156345" y="227204"/>
                  </a:lnTo>
                  <a:lnTo>
                    <a:pt x="149074" y="233279"/>
                  </a:lnTo>
                  <a:lnTo>
                    <a:pt x="140301" y="238609"/>
                  </a:lnTo>
                  <a:lnTo>
                    <a:pt x="130179" y="243378"/>
                  </a:lnTo>
                  <a:lnTo>
                    <a:pt x="118959" y="247414"/>
                  </a:lnTo>
                  <a:lnTo>
                    <a:pt x="106905" y="250221"/>
                  </a:lnTo>
                  <a:lnTo>
                    <a:pt x="94250" y="251628"/>
                  </a:lnTo>
                  <a:lnTo>
                    <a:pt x="81394" y="251725"/>
                  </a:lnTo>
                  <a:lnTo>
                    <a:pt x="67435" y="250607"/>
                  </a:lnTo>
                  <a:lnTo>
                    <a:pt x="48916" y="247059"/>
                  </a:lnTo>
                  <a:lnTo>
                    <a:pt x="19931" y="2390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124831" y="4938745"/>
              <a:ext cx="357970" cy="225593"/>
            </a:xfrm>
            <a:custGeom>
              <a:avLst/>
              <a:gdLst/>
              <a:ahLst/>
              <a:cxnLst/>
              <a:rect l="0" t="0" r="0" b="0"/>
              <a:pathLst>
                <a:path w="357970" h="225593">
                  <a:moveTo>
                    <a:pt x="0" y="112762"/>
                  </a:moveTo>
                  <a:lnTo>
                    <a:pt x="67" y="124430"/>
                  </a:lnTo>
                  <a:lnTo>
                    <a:pt x="708" y="134919"/>
                  </a:lnTo>
                  <a:lnTo>
                    <a:pt x="2005" y="145221"/>
                  </a:lnTo>
                  <a:lnTo>
                    <a:pt x="3864" y="155521"/>
                  </a:lnTo>
                  <a:lnTo>
                    <a:pt x="6181" y="165865"/>
                  </a:lnTo>
                  <a:lnTo>
                    <a:pt x="8852" y="176184"/>
                  </a:lnTo>
                  <a:lnTo>
                    <a:pt x="11930" y="183983"/>
                  </a:lnTo>
                  <a:lnTo>
                    <a:pt x="14839" y="186123"/>
                  </a:lnTo>
                  <a:lnTo>
                    <a:pt x="16435" y="183577"/>
                  </a:lnTo>
                  <a:lnTo>
                    <a:pt x="16618" y="177980"/>
                  </a:lnTo>
                  <a:lnTo>
                    <a:pt x="15848" y="170343"/>
                  </a:lnTo>
                  <a:lnTo>
                    <a:pt x="14743" y="161090"/>
                  </a:lnTo>
                  <a:lnTo>
                    <a:pt x="13678" y="150531"/>
                  </a:lnTo>
                  <a:lnTo>
                    <a:pt x="12799" y="138962"/>
                  </a:lnTo>
                  <a:lnTo>
                    <a:pt x="12127" y="126645"/>
                  </a:lnTo>
                  <a:lnTo>
                    <a:pt x="11644" y="113797"/>
                  </a:lnTo>
                  <a:lnTo>
                    <a:pt x="11642" y="100740"/>
                  </a:lnTo>
                  <a:lnTo>
                    <a:pt x="12696" y="87898"/>
                  </a:lnTo>
                  <a:lnTo>
                    <a:pt x="15040" y="75502"/>
                  </a:lnTo>
                  <a:lnTo>
                    <a:pt x="18750" y="64230"/>
                  </a:lnTo>
                  <a:lnTo>
                    <a:pt x="23915" y="55249"/>
                  </a:lnTo>
                  <a:lnTo>
                    <a:pt x="30423" y="49000"/>
                  </a:lnTo>
                  <a:lnTo>
                    <a:pt x="37879" y="45603"/>
                  </a:lnTo>
                  <a:lnTo>
                    <a:pt x="45712" y="45203"/>
                  </a:lnTo>
                  <a:lnTo>
                    <a:pt x="53563" y="47562"/>
                  </a:lnTo>
                  <a:lnTo>
                    <a:pt x="61118" y="52194"/>
                  </a:lnTo>
                  <a:lnTo>
                    <a:pt x="68040" y="58566"/>
                  </a:lnTo>
                  <a:lnTo>
                    <a:pt x="74218" y="66139"/>
                  </a:lnTo>
                  <a:lnTo>
                    <a:pt x="80020" y="71961"/>
                  </a:lnTo>
                  <a:lnTo>
                    <a:pt x="85386" y="72643"/>
                  </a:lnTo>
                  <a:lnTo>
                    <a:pt x="89668" y="69158"/>
                  </a:lnTo>
                  <a:lnTo>
                    <a:pt x="93199" y="63009"/>
                  </a:lnTo>
                  <a:lnTo>
                    <a:pt x="96578" y="55389"/>
                  </a:lnTo>
                  <a:lnTo>
                    <a:pt x="100362" y="47239"/>
                  </a:lnTo>
                  <a:lnTo>
                    <a:pt x="104793" y="39083"/>
                  </a:lnTo>
                  <a:lnTo>
                    <a:pt x="110033" y="31612"/>
                  </a:lnTo>
                  <a:lnTo>
                    <a:pt x="116288" y="25789"/>
                  </a:lnTo>
                  <a:lnTo>
                    <a:pt x="123557" y="21985"/>
                  </a:lnTo>
                  <a:lnTo>
                    <a:pt x="131536" y="20224"/>
                  </a:lnTo>
                  <a:lnTo>
                    <a:pt x="139727" y="20469"/>
                  </a:lnTo>
                  <a:lnTo>
                    <a:pt x="147820" y="22487"/>
                  </a:lnTo>
                  <a:lnTo>
                    <a:pt x="155540" y="26094"/>
                  </a:lnTo>
                  <a:lnTo>
                    <a:pt x="162571" y="31246"/>
                  </a:lnTo>
                  <a:lnTo>
                    <a:pt x="168816" y="37784"/>
                  </a:lnTo>
                  <a:lnTo>
                    <a:pt x="174348" y="45612"/>
                  </a:lnTo>
                  <a:lnTo>
                    <a:pt x="179305" y="54768"/>
                  </a:lnTo>
                  <a:lnTo>
                    <a:pt x="183830" y="65145"/>
                  </a:lnTo>
                  <a:lnTo>
                    <a:pt x="188041" y="76367"/>
                  </a:lnTo>
                  <a:lnTo>
                    <a:pt x="192029" y="87893"/>
                  </a:lnTo>
                  <a:lnTo>
                    <a:pt x="195860" y="99387"/>
                  </a:lnTo>
                  <a:lnTo>
                    <a:pt x="199417" y="110884"/>
                  </a:lnTo>
                  <a:lnTo>
                    <a:pt x="202425" y="122670"/>
                  </a:lnTo>
                  <a:lnTo>
                    <a:pt x="204796" y="134864"/>
                  </a:lnTo>
                  <a:lnTo>
                    <a:pt x="207075" y="146288"/>
                  </a:lnTo>
                  <a:lnTo>
                    <a:pt x="210214" y="153459"/>
                  </a:lnTo>
                  <a:lnTo>
                    <a:pt x="214059" y="154555"/>
                  </a:lnTo>
                  <a:lnTo>
                    <a:pt x="217851" y="151448"/>
                  </a:lnTo>
                  <a:lnTo>
                    <a:pt x="221794" y="146051"/>
                  </a:lnTo>
                  <a:lnTo>
                    <a:pt x="226581" y="139941"/>
                  </a:lnTo>
                  <a:lnTo>
                    <a:pt x="232538" y="133964"/>
                  </a:lnTo>
                  <a:lnTo>
                    <a:pt x="239636" y="128265"/>
                  </a:lnTo>
                  <a:lnTo>
                    <a:pt x="247684" y="122574"/>
                  </a:lnTo>
                  <a:lnTo>
                    <a:pt x="256468" y="116696"/>
                  </a:lnTo>
                  <a:lnTo>
                    <a:pt x="265956" y="110571"/>
                  </a:lnTo>
                  <a:lnTo>
                    <a:pt x="276300" y="104216"/>
                  </a:lnTo>
                  <a:lnTo>
                    <a:pt x="287507" y="97673"/>
                  </a:lnTo>
                  <a:lnTo>
                    <a:pt x="299132" y="90988"/>
                  </a:lnTo>
                  <a:lnTo>
                    <a:pt x="310402" y="84200"/>
                  </a:lnTo>
                  <a:lnTo>
                    <a:pt x="320897" y="77330"/>
                  </a:lnTo>
                  <a:lnTo>
                    <a:pt x="330230" y="70073"/>
                  </a:lnTo>
                  <a:lnTo>
                    <a:pt x="337896" y="61830"/>
                  </a:lnTo>
                  <a:lnTo>
                    <a:pt x="343778" y="52362"/>
                  </a:lnTo>
                  <a:lnTo>
                    <a:pt x="347762" y="42071"/>
                  </a:lnTo>
                  <a:lnTo>
                    <a:pt x="349553" y="31777"/>
                  </a:lnTo>
                  <a:lnTo>
                    <a:pt x="349196" y="21981"/>
                  </a:lnTo>
                  <a:lnTo>
                    <a:pt x="346686" y="13305"/>
                  </a:lnTo>
                  <a:lnTo>
                    <a:pt x="341814" y="6621"/>
                  </a:lnTo>
                  <a:lnTo>
                    <a:pt x="334693" y="2215"/>
                  </a:lnTo>
                  <a:lnTo>
                    <a:pt x="326017" y="38"/>
                  </a:lnTo>
                  <a:lnTo>
                    <a:pt x="316824" y="0"/>
                  </a:lnTo>
                  <a:lnTo>
                    <a:pt x="307766" y="1826"/>
                  </a:lnTo>
                  <a:lnTo>
                    <a:pt x="299247" y="5302"/>
                  </a:lnTo>
                  <a:lnTo>
                    <a:pt x="291607" y="10366"/>
                  </a:lnTo>
                  <a:lnTo>
                    <a:pt x="284915" y="16850"/>
                  </a:lnTo>
                  <a:lnTo>
                    <a:pt x="279067" y="24812"/>
                  </a:lnTo>
                  <a:lnTo>
                    <a:pt x="273889" y="34590"/>
                  </a:lnTo>
                  <a:lnTo>
                    <a:pt x="269217" y="46203"/>
                  </a:lnTo>
                  <a:lnTo>
                    <a:pt x="265077" y="59239"/>
                  </a:lnTo>
                  <a:lnTo>
                    <a:pt x="261666" y="73052"/>
                  </a:lnTo>
                  <a:lnTo>
                    <a:pt x="259042" y="87193"/>
                  </a:lnTo>
                  <a:lnTo>
                    <a:pt x="257279" y="101433"/>
                  </a:lnTo>
                  <a:lnTo>
                    <a:pt x="256545" y="115672"/>
                  </a:lnTo>
                  <a:lnTo>
                    <a:pt x="256831" y="129873"/>
                  </a:lnTo>
                  <a:lnTo>
                    <a:pt x="257988" y="143866"/>
                  </a:lnTo>
                  <a:lnTo>
                    <a:pt x="259830" y="157349"/>
                  </a:lnTo>
                  <a:lnTo>
                    <a:pt x="262181" y="170196"/>
                  </a:lnTo>
                  <a:lnTo>
                    <a:pt x="265063" y="182281"/>
                  </a:lnTo>
                  <a:lnTo>
                    <a:pt x="268675" y="193406"/>
                  </a:lnTo>
                  <a:lnTo>
                    <a:pt x="273073" y="203543"/>
                  </a:lnTo>
                  <a:lnTo>
                    <a:pt x="278331" y="212333"/>
                  </a:lnTo>
                  <a:lnTo>
                    <a:pt x="284617" y="219035"/>
                  </a:lnTo>
                  <a:lnTo>
                    <a:pt x="291919" y="223425"/>
                  </a:lnTo>
                  <a:lnTo>
                    <a:pt x="299924" y="225577"/>
                  </a:lnTo>
                  <a:lnTo>
                    <a:pt x="308136" y="225592"/>
                  </a:lnTo>
                  <a:lnTo>
                    <a:pt x="316244" y="223751"/>
                  </a:lnTo>
                  <a:lnTo>
                    <a:pt x="324031" y="220359"/>
                  </a:lnTo>
                  <a:lnTo>
                    <a:pt x="332146" y="215105"/>
                  </a:lnTo>
                  <a:lnTo>
                    <a:pt x="342418" y="205301"/>
                  </a:lnTo>
                  <a:lnTo>
                    <a:pt x="357969" y="1864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530830" y="4788294"/>
              <a:ext cx="15142" cy="357970"/>
            </a:xfrm>
            <a:custGeom>
              <a:avLst/>
              <a:gdLst/>
              <a:ahLst/>
              <a:cxnLst/>
              <a:rect l="0" t="0" r="0" b="0"/>
              <a:pathLst>
                <a:path w="15142" h="357970">
                  <a:moveTo>
                    <a:pt x="4613" y="0"/>
                  </a:moveTo>
                  <a:lnTo>
                    <a:pt x="1814" y="11736"/>
                  </a:lnTo>
                  <a:lnTo>
                    <a:pt x="311" y="22865"/>
                  </a:lnTo>
                  <a:lnTo>
                    <a:pt x="0" y="34472"/>
                  </a:lnTo>
                  <a:lnTo>
                    <a:pt x="507" y="46979"/>
                  </a:lnTo>
                  <a:lnTo>
                    <a:pt x="1326" y="60935"/>
                  </a:lnTo>
                  <a:lnTo>
                    <a:pt x="2141" y="76502"/>
                  </a:lnTo>
                  <a:lnTo>
                    <a:pt x="2825" y="93678"/>
                  </a:lnTo>
                  <a:lnTo>
                    <a:pt x="3351" y="112485"/>
                  </a:lnTo>
                  <a:lnTo>
                    <a:pt x="3742" y="132756"/>
                  </a:lnTo>
                  <a:lnTo>
                    <a:pt x="4189" y="153891"/>
                  </a:lnTo>
                  <a:lnTo>
                    <a:pt x="5030" y="174991"/>
                  </a:lnTo>
                  <a:lnTo>
                    <a:pt x="6411" y="195542"/>
                  </a:lnTo>
                  <a:lnTo>
                    <a:pt x="8154" y="215255"/>
                  </a:lnTo>
                  <a:lnTo>
                    <a:pt x="9863" y="233879"/>
                  </a:lnTo>
                  <a:lnTo>
                    <a:pt x="11307" y="251407"/>
                  </a:lnTo>
                  <a:lnTo>
                    <a:pt x="12428" y="267992"/>
                  </a:lnTo>
                  <a:lnTo>
                    <a:pt x="13254" y="283838"/>
                  </a:lnTo>
                  <a:lnTo>
                    <a:pt x="13845" y="299118"/>
                  </a:lnTo>
                  <a:lnTo>
                    <a:pt x="14259" y="313383"/>
                  </a:lnTo>
                  <a:lnTo>
                    <a:pt x="14589" y="326969"/>
                  </a:lnTo>
                  <a:lnTo>
                    <a:pt x="14867" y="341075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619671" y="4767238"/>
              <a:ext cx="31587" cy="357969"/>
            </a:xfrm>
            <a:custGeom>
              <a:avLst/>
              <a:gdLst/>
              <a:ahLst/>
              <a:cxnLst/>
              <a:rect l="0" t="0" r="0" b="0"/>
              <a:pathLst>
                <a:path w="31587" h="357969">
                  <a:moveTo>
                    <a:pt x="0" y="0"/>
                  </a:moveTo>
                  <a:lnTo>
                    <a:pt x="0" y="11868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6" y="69166"/>
                  </a:lnTo>
                  <a:lnTo>
                    <a:pt x="2079" y="83809"/>
                  </a:lnTo>
                  <a:lnTo>
                    <a:pt x="3904" y="98050"/>
                  </a:lnTo>
                  <a:lnTo>
                    <a:pt x="6201" y="112885"/>
                  </a:lnTo>
                  <a:lnTo>
                    <a:pt x="8852" y="128862"/>
                  </a:lnTo>
                  <a:lnTo>
                    <a:pt x="11598" y="146051"/>
                  </a:lnTo>
                  <a:lnTo>
                    <a:pt x="14054" y="164286"/>
                  </a:lnTo>
                  <a:lnTo>
                    <a:pt x="16039" y="183327"/>
                  </a:lnTo>
                  <a:lnTo>
                    <a:pt x="17710" y="202472"/>
                  </a:lnTo>
                  <a:lnTo>
                    <a:pt x="19446" y="220625"/>
                  </a:lnTo>
                  <a:lnTo>
                    <a:pt x="21464" y="237277"/>
                  </a:lnTo>
                  <a:lnTo>
                    <a:pt x="23651" y="252761"/>
                  </a:lnTo>
                  <a:lnTo>
                    <a:pt x="25666" y="267925"/>
                  </a:lnTo>
                  <a:lnTo>
                    <a:pt x="27320" y="283302"/>
                  </a:lnTo>
                  <a:lnTo>
                    <a:pt x="28585" y="298514"/>
                  </a:lnTo>
                  <a:lnTo>
                    <a:pt x="29645" y="314049"/>
                  </a:lnTo>
                  <a:lnTo>
                    <a:pt x="30593" y="332398"/>
                  </a:lnTo>
                  <a:lnTo>
                    <a:pt x="31586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714427" y="5083092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935" y="8869"/>
                  </a:lnTo>
                  <a:lnTo>
                    <a:pt x="5717" y="17856"/>
                  </a:lnTo>
                  <a:lnTo>
                    <a:pt x="8615" y="27846"/>
                  </a:lnTo>
                  <a:lnTo>
                    <a:pt x="11655" y="38654"/>
                  </a:lnTo>
                  <a:lnTo>
                    <a:pt x="14821" y="49817"/>
                  </a:lnTo>
                  <a:lnTo>
                    <a:pt x="18080" y="61027"/>
                  </a:lnTo>
                  <a:lnTo>
                    <a:pt x="21246" y="72312"/>
                  </a:lnTo>
                  <a:lnTo>
                    <a:pt x="23989" y="83944"/>
                  </a:lnTo>
                  <a:lnTo>
                    <a:pt x="26164" y="96045"/>
                  </a:lnTo>
                  <a:lnTo>
                    <a:pt x="27798" y="107995"/>
                  </a:lnTo>
                  <a:lnTo>
                    <a:pt x="29152" y="119692"/>
                  </a:lnTo>
                  <a:lnTo>
                    <a:pt x="30347" y="13216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903940" y="4840937"/>
              <a:ext cx="157929" cy="258075"/>
            </a:xfrm>
            <a:custGeom>
              <a:avLst/>
              <a:gdLst/>
              <a:ahLst/>
              <a:cxnLst/>
              <a:rect l="0" t="0" r="0" b="0"/>
              <a:pathLst>
                <a:path w="157929" h="258075">
                  <a:moveTo>
                    <a:pt x="157928" y="0"/>
                  </a:moveTo>
                  <a:lnTo>
                    <a:pt x="146260" y="134"/>
                  </a:lnTo>
                  <a:lnTo>
                    <a:pt x="135771" y="1414"/>
                  </a:lnTo>
                  <a:lnTo>
                    <a:pt x="125473" y="4007"/>
                  </a:lnTo>
                  <a:lnTo>
                    <a:pt x="115345" y="7727"/>
                  </a:lnTo>
                  <a:lnTo>
                    <a:pt x="105650" y="12360"/>
                  </a:lnTo>
                  <a:lnTo>
                    <a:pt x="96509" y="17693"/>
                  </a:lnTo>
                  <a:lnTo>
                    <a:pt x="87734" y="23540"/>
                  </a:lnTo>
                  <a:lnTo>
                    <a:pt x="78924" y="29754"/>
                  </a:lnTo>
                  <a:lnTo>
                    <a:pt x="69856" y="36230"/>
                  </a:lnTo>
                  <a:lnTo>
                    <a:pt x="60798" y="43050"/>
                  </a:lnTo>
                  <a:lnTo>
                    <a:pt x="52398" y="50467"/>
                  </a:lnTo>
                  <a:lnTo>
                    <a:pt x="44969" y="58572"/>
                  </a:lnTo>
                  <a:lnTo>
                    <a:pt x="38507" y="67303"/>
                  </a:lnTo>
                  <a:lnTo>
                    <a:pt x="32859" y="76543"/>
                  </a:lnTo>
                  <a:lnTo>
                    <a:pt x="27842" y="86173"/>
                  </a:lnTo>
                  <a:lnTo>
                    <a:pt x="23456" y="96248"/>
                  </a:lnTo>
                  <a:lnTo>
                    <a:pt x="19875" y="106997"/>
                  </a:lnTo>
                  <a:lnTo>
                    <a:pt x="17142" y="118462"/>
                  </a:lnTo>
                  <a:lnTo>
                    <a:pt x="15672" y="129578"/>
                  </a:lnTo>
                  <a:lnTo>
                    <a:pt x="17180" y="138216"/>
                  </a:lnTo>
                  <a:lnTo>
                    <a:pt x="22294" y="143162"/>
                  </a:lnTo>
                  <a:lnTo>
                    <a:pt x="29285" y="144522"/>
                  </a:lnTo>
                  <a:lnTo>
                    <a:pt x="37324" y="143166"/>
                  </a:lnTo>
                  <a:lnTo>
                    <a:pt x="46251" y="140264"/>
                  </a:lnTo>
                  <a:lnTo>
                    <a:pt x="56178" y="137049"/>
                  </a:lnTo>
                  <a:lnTo>
                    <a:pt x="67088" y="134212"/>
                  </a:lnTo>
                  <a:lnTo>
                    <a:pt x="78672" y="132298"/>
                  </a:lnTo>
                  <a:lnTo>
                    <a:pt x="90442" y="131907"/>
                  </a:lnTo>
                  <a:lnTo>
                    <a:pt x="102089" y="133202"/>
                  </a:lnTo>
                  <a:lnTo>
                    <a:pt x="113179" y="136170"/>
                  </a:lnTo>
                  <a:lnTo>
                    <a:pt x="123093" y="140818"/>
                  </a:lnTo>
                  <a:lnTo>
                    <a:pt x="131605" y="146983"/>
                  </a:lnTo>
                  <a:lnTo>
                    <a:pt x="138659" y="154542"/>
                  </a:lnTo>
                  <a:lnTo>
                    <a:pt x="144188" y="163509"/>
                  </a:lnTo>
                  <a:lnTo>
                    <a:pt x="148308" y="173757"/>
                  </a:lnTo>
                  <a:lnTo>
                    <a:pt x="150942" y="184889"/>
                  </a:lnTo>
                  <a:lnTo>
                    <a:pt x="151745" y="196353"/>
                  </a:lnTo>
                  <a:lnTo>
                    <a:pt x="150686" y="207794"/>
                  </a:lnTo>
                  <a:lnTo>
                    <a:pt x="147687" y="218745"/>
                  </a:lnTo>
                  <a:lnTo>
                    <a:pt x="142476" y="228566"/>
                  </a:lnTo>
                  <a:lnTo>
                    <a:pt x="135117" y="237016"/>
                  </a:lnTo>
                  <a:lnTo>
                    <a:pt x="125939" y="244028"/>
                  </a:lnTo>
                  <a:lnTo>
                    <a:pt x="115345" y="249529"/>
                  </a:lnTo>
                  <a:lnTo>
                    <a:pt x="103704" y="253635"/>
                  </a:lnTo>
                  <a:lnTo>
                    <a:pt x="91314" y="256429"/>
                  </a:lnTo>
                  <a:lnTo>
                    <a:pt x="78399" y="257872"/>
                  </a:lnTo>
                  <a:lnTo>
                    <a:pt x="65137" y="258074"/>
                  </a:lnTo>
                  <a:lnTo>
                    <a:pt x="52054" y="257408"/>
                  </a:lnTo>
                  <a:lnTo>
                    <a:pt x="38655" y="256368"/>
                  </a:lnTo>
                  <a:lnTo>
                    <a:pt x="22647" y="25486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081447" y="4893579"/>
              <a:ext cx="111870" cy="205242"/>
            </a:xfrm>
            <a:custGeom>
              <a:avLst/>
              <a:gdLst/>
              <a:ahLst/>
              <a:cxnLst/>
              <a:rect l="0" t="0" r="0" b="0"/>
              <a:pathLst>
                <a:path w="111870" h="205242">
                  <a:moveTo>
                    <a:pt x="96234" y="10529"/>
                  </a:moveTo>
                  <a:lnTo>
                    <a:pt x="87432" y="13530"/>
                  </a:lnTo>
                  <a:lnTo>
                    <a:pt x="79087" y="16952"/>
                  </a:lnTo>
                  <a:lnTo>
                    <a:pt x="70397" y="21153"/>
                  </a:lnTo>
                  <a:lnTo>
                    <a:pt x="61621" y="26226"/>
                  </a:lnTo>
                  <a:lnTo>
                    <a:pt x="53423" y="32356"/>
                  </a:lnTo>
                  <a:lnTo>
                    <a:pt x="46132" y="39539"/>
                  </a:lnTo>
                  <a:lnTo>
                    <a:pt x="39596" y="47627"/>
                  </a:lnTo>
                  <a:lnTo>
                    <a:pt x="33368" y="56421"/>
                  </a:lnTo>
                  <a:lnTo>
                    <a:pt x="27144" y="65746"/>
                  </a:lnTo>
                  <a:lnTo>
                    <a:pt x="20964" y="75616"/>
                  </a:lnTo>
                  <a:lnTo>
                    <a:pt x="15107" y="86225"/>
                  </a:lnTo>
                  <a:lnTo>
                    <a:pt x="9728" y="97623"/>
                  </a:lnTo>
                  <a:lnTo>
                    <a:pt x="5149" y="109717"/>
                  </a:lnTo>
                  <a:lnTo>
                    <a:pt x="1911" y="122368"/>
                  </a:lnTo>
                  <a:lnTo>
                    <a:pt x="189" y="135431"/>
                  </a:lnTo>
                  <a:lnTo>
                    <a:pt x="0" y="148627"/>
                  </a:lnTo>
                  <a:lnTo>
                    <a:pt x="1387" y="161559"/>
                  </a:lnTo>
                  <a:lnTo>
                    <a:pt x="4216" y="174015"/>
                  </a:lnTo>
                  <a:lnTo>
                    <a:pt x="8555" y="185327"/>
                  </a:lnTo>
                  <a:lnTo>
                    <a:pt x="14741" y="194334"/>
                  </a:lnTo>
                  <a:lnTo>
                    <a:pt x="22781" y="200603"/>
                  </a:lnTo>
                  <a:lnTo>
                    <a:pt x="32093" y="204185"/>
                  </a:lnTo>
                  <a:lnTo>
                    <a:pt x="41719" y="205241"/>
                  </a:lnTo>
                  <a:lnTo>
                    <a:pt x="51075" y="204135"/>
                  </a:lnTo>
                  <a:lnTo>
                    <a:pt x="59794" y="201160"/>
                  </a:lnTo>
                  <a:lnTo>
                    <a:pt x="67570" y="196438"/>
                  </a:lnTo>
                  <a:lnTo>
                    <a:pt x="74355" y="190192"/>
                  </a:lnTo>
                  <a:lnTo>
                    <a:pt x="80436" y="182562"/>
                  </a:lnTo>
                  <a:lnTo>
                    <a:pt x="86302" y="173539"/>
                  </a:lnTo>
                  <a:lnTo>
                    <a:pt x="92248" y="163246"/>
                  </a:lnTo>
                  <a:lnTo>
                    <a:pt x="98060" y="151911"/>
                  </a:lnTo>
                  <a:lnTo>
                    <a:pt x="103132" y="139777"/>
                  </a:lnTo>
                  <a:lnTo>
                    <a:pt x="107167" y="127065"/>
                  </a:lnTo>
                  <a:lnTo>
                    <a:pt x="110028" y="114106"/>
                  </a:lnTo>
                  <a:lnTo>
                    <a:pt x="111574" y="101333"/>
                  </a:lnTo>
                  <a:lnTo>
                    <a:pt x="111869" y="88965"/>
                  </a:lnTo>
                  <a:lnTo>
                    <a:pt x="111117" y="77033"/>
                  </a:lnTo>
                  <a:lnTo>
                    <a:pt x="109557" y="65481"/>
                  </a:lnTo>
                  <a:lnTo>
                    <a:pt x="107401" y="54235"/>
                  </a:lnTo>
                  <a:lnTo>
                    <a:pt x="104783" y="43479"/>
                  </a:lnTo>
                  <a:lnTo>
                    <a:pt x="101393" y="32499"/>
                  </a:lnTo>
                  <a:lnTo>
                    <a:pt x="95819" y="19209"/>
                  </a:lnTo>
                  <a:lnTo>
                    <a:pt x="8570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252433" y="4888577"/>
              <a:ext cx="293747" cy="222972"/>
            </a:xfrm>
            <a:custGeom>
              <a:avLst/>
              <a:gdLst/>
              <a:ahLst/>
              <a:cxnLst/>
              <a:rect l="0" t="0" r="0" b="0"/>
              <a:pathLst>
                <a:path w="293747" h="222972">
                  <a:moveTo>
                    <a:pt x="9476" y="47117"/>
                  </a:moveTo>
                  <a:lnTo>
                    <a:pt x="6609" y="58851"/>
                  </a:lnTo>
                  <a:lnTo>
                    <a:pt x="4466" y="69980"/>
                  </a:lnTo>
                  <a:lnTo>
                    <a:pt x="2864" y="81583"/>
                  </a:lnTo>
                  <a:lnTo>
                    <a:pt x="1683" y="93917"/>
                  </a:lnTo>
                  <a:lnTo>
                    <a:pt x="834" y="107226"/>
                  </a:lnTo>
                  <a:lnTo>
                    <a:pt x="241" y="121526"/>
                  </a:lnTo>
                  <a:lnTo>
                    <a:pt x="0" y="136358"/>
                  </a:lnTo>
                  <a:lnTo>
                    <a:pt x="364" y="150923"/>
                  </a:lnTo>
                  <a:lnTo>
                    <a:pt x="1429" y="164783"/>
                  </a:lnTo>
                  <a:lnTo>
                    <a:pt x="3295" y="177697"/>
                  </a:lnTo>
                  <a:lnTo>
                    <a:pt x="6153" y="189450"/>
                  </a:lnTo>
                  <a:lnTo>
                    <a:pt x="10013" y="200043"/>
                  </a:lnTo>
                  <a:lnTo>
                    <a:pt x="15062" y="209157"/>
                  </a:lnTo>
                  <a:lnTo>
                    <a:pt x="21734" y="216084"/>
                  </a:lnTo>
                  <a:lnTo>
                    <a:pt x="30104" y="220629"/>
                  </a:lnTo>
                  <a:lnTo>
                    <a:pt x="39639" y="222886"/>
                  </a:lnTo>
                  <a:lnTo>
                    <a:pt x="49416" y="222971"/>
                  </a:lnTo>
                  <a:lnTo>
                    <a:pt x="58871" y="221174"/>
                  </a:lnTo>
                  <a:lnTo>
                    <a:pt x="67657" y="217716"/>
                  </a:lnTo>
                  <a:lnTo>
                    <a:pt x="75478" y="212663"/>
                  </a:lnTo>
                  <a:lnTo>
                    <a:pt x="82289" y="206195"/>
                  </a:lnTo>
                  <a:lnTo>
                    <a:pt x="88217" y="198584"/>
                  </a:lnTo>
                  <a:lnTo>
                    <a:pt x="93449" y="190106"/>
                  </a:lnTo>
                  <a:lnTo>
                    <a:pt x="98161" y="180996"/>
                  </a:lnTo>
                  <a:lnTo>
                    <a:pt x="102498" y="171439"/>
                  </a:lnTo>
                  <a:lnTo>
                    <a:pt x="106573" y="161571"/>
                  </a:lnTo>
                  <a:lnTo>
                    <a:pt x="110462" y="151485"/>
                  </a:lnTo>
                  <a:lnTo>
                    <a:pt x="114057" y="141085"/>
                  </a:lnTo>
                  <a:lnTo>
                    <a:pt x="117092" y="130110"/>
                  </a:lnTo>
                  <a:lnTo>
                    <a:pt x="119460" y="118469"/>
                  </a:lnTo>
                  <a:lnTo>
                    <a:pt x="121050" y="106378"/>
                  </a:lnTo>
                  <a:lnTo>
                    <a:pt x="121668" y="94262"/>
                  </a:lnTo>
                  <a:lnTo>
                    <a:pt x="121321" y="82390"/>
                  </a:lnTo>
                  <a:lnTo>
                    <a:pt x="120827" y="71483"/>
                  </a:lnTo>
                  <a:lnTo>
                    <a:pt x="122497" y="62652"/>
                  </a:lnTo>
                  <a:lnTo>
                    <a:pt x="127078" y="56857"/>
                  </a:lnTo>
                  <a:lnTo>
                    <a:pt x="132533" y="54910"/>
                  </a:lnTo>
                  <a:lnTo>
                    <a:pt x="137869" y="56434"/>
                  </a:lnTo>
                  <a:lnTo>
                    <a:pt x="142998" y="60812"/>
                  </a:lnTo>
                  <a:lnTo>
                    <a:pt x="148230" y="67625"/>
                  </a:lnTo>
                  <a:lnTo>
                    <a:pt x="153756" y="76424"/>
                  </a:lnTo>
                  <a:lnTo>
                    <a:pt x="159454" y="86754"/>
                  </a:lnTo>
                  <a:lnTo>
                    <a:pt x="164982" y="98213"/>
                  </a:lnTo>
                  <a:lnTo>
                    <a:pt x="170149" y="110475"/>
                  </a:lnTo>
                  <a:lnTo>
                    <a:pt x="174923" y="123132"/>
                  </a:lnTo>
                  <a:lnTo>
                    <a:pt x="179356" y="135703"/>
                  </a:lnTo>
                  <a:lnTo>
                    <a:pt x="183517" y="147945"/>
                  </a:lnTo>
                  <a:lnTo>
                    <a:pt x="187311" y="160132"/>
                  </a:lnTo>
                  <a:lnTo>
                    <a:pt x="190488" y="172921"/>
                  </a:lnTo>
                  <a:lnTo>
                    <a:pt x="192949" y="186611"/>
                  </a:lnTo>
                  <a:lnTo>
                    <a:pt x="194414" y="200059"/>
                  </a:lnTo>
                  <a:lnTo>
                    <a:pt x="193763" y="210897"/>
                  </a:lnTo>
                  <a:lnTo>
                    <a:pt x="190238" y="216757"/>
                  </a:lnTo>
                  <a:lnTo>
                    <a:pt x="185195" y="216788"/>
                  </a:lnTo>
                  <a:lnTo>
                    <a:pt x="180463" y="212837"/>
                  </a:lnTo>
                  <a:lnTo>
                    <a:pt x="176682" y="206070"/>
                  </a:lnTo>
                  <a:lnTo>
                    <a:pt x="173862" y="197198"/>
                  </a:lnTo>
                  <a:lnTo>
                    <a:pt x="171671" y="186774"/>
                  </a:lnTo>
                  <a:lnTo>
                    <a:pt x="169608" y="175232"/>
                  </a:lnTo>
                  <a:lnTo>
                    <a:pt x="167381" y="162900"/>
                  </a:lnTo>
                  <a:lnTo>
                    <a:pt x="165060" y="150022"/>
                  </a:lnTo>
                  <a:lnTo>
                    <a:pt x="162958" y="136767"/>
                  </a:lnTo>
                  <a:lnTo>
                    <a:pt x="161254" y="123256"/>
                  </a:lnTo>
                  <a:lnTo>
                    <a:pt x="160127" y="109572"/>
                  </a:lnTo>
                  <a:lnTo>
                    <a:pt x="159830" y="95771"/>
                  </a:lnTo>
                  <a:lnTo>
                    <a:pt x="160413" y="81897"/>
                  </a:lnTo>
                  <a:lnTo>
                    <a:pt x="161771" y="68138"/>
                  </a:lnTo>
                  <a:lnTo>
                    <a:pt x="163747" y="54819"/>
                  </a:lnTo>
                  <a:lnTo>
                    <a:pt x="166192" y="42091"/>
                  </a:lnTo>
                  <a:lnTo>
                    <a:pt x="169308" y="30256"/>
                  </a:lnTo>
                  <a:lnTo>
                    <a:pt x="173610" y="19832"/>
                  </a:lnTo>
                  <a:lnTo>
                    <a:pt x="179278" y="10989"/>
                  </a:lnTo>
                  <a:lnTo>
                    <a:pt x="186034" y="4220"/>
                  </a:lnTo>
                  <a:lnTo>
                    <a:pt x="193333" y="480"/>
                  </a:lnTo>
                  <a:lnTo>
                    <a:pt x="200797" y="0"/>
                  </a:lnTo>
                  <a:lnTo>
                    <a:pt x="208248" y="2255"/>
                  </a:lnTo>
                  <a:lnTo>
                    <a:pt x="215622" y="6349"/>
                  </a:lnTo>
                  <a:lnTo>
                    <a:pt x="222909" y="11581"/>
                  </a:lnTo>
                  <a:lnTo>
                    <a:pt x="229953" y="17664"/>
                  </a:lnTo>
                  <a:lnTo>
                    <a:pt x="236463" y="24636"/>
                  </a:lnTo>
                  <a:lnTo>
                    <a:pt x="242326" y="32466"/>
                  </a:lnTo>
                  <a:lnTo>
                    <a:pt x="247586" y="41027"/>
                  </a:lnTo>
                  <a:lnTo>
                    <a:pt x="252356" y="50160"/>
                  </a:lnTo>
                  <a:lnTo>
                    <a:pt x="256749" y="59720"/>
                  </a:lnTo>
                  <a:lnTo>
                    <a:pt x="260871" y="69751"/>
                  </a:lnTo>
                  <a:lnTo>
                    <a:pt x="264800" y="80472"/>
                  </a:lnTo>
                  <a:lnTo>
                    <a:pt x="268590" y="91943"/>
                  </a:lnTo>
                  <a:lnTo>
                    <a:pt x="272117" y="104088"/>
                  </a:lnTo>
                  <a:lnTo>
                    <a:pt x="275110" y="116773"/>
                  </a:lnTo>
                  <a:lnTo>
                    <a:pt x="277457" y="129858"/>
                  </a:lnTo>
                  <a:lnTo>
                    <a:pt x="279371" y="143069"/>
                  </a:lnTo>
                  <a:lnTo>
                    <a:pt x="281272" y="156011"/>
                  </a:lnTo>
                  <a:lnTo>
                    <a:pt x="283401" y="168479"/>
                  </a:lnTo>
                  <a:lnTo>
                    <a:pt x="285672" y="180008"/>
                  </a:lnTo>
                  <a:lnTo>
                    <a:pt x="287982" y="190920"/>
                  </a:lnTo>
                  <a:lnTo>
                    <a:pt x="290540" y="202172"/>
                  </a:lnTo>
                  <a:lnTo>
                    <a:pt x="293746" y="215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592984" y="4524480"/>
              <a:ext cx="132180" cy="613319"/>
            </a:xfrm>
            <a:custGeom>
              <a:avLst/>
              <a:gdLst/>
              <a:ahLst/>
              <a:cxnLst/>
              <a:rect l="0" t="0" r="0" b="0"/>
              <a:pathLst>
                <a:path w="132180" h="613319">
                  <a:moveTo>
                    <a:pt x="111122" y="463856"/>
                  </a:moveTo>
                  <a:lnTo>
                    <a:pt x="108188" y="455055"/>
                  </a:lnTo>
                  <a:lnTo>
                    <a:pt x="105405" y="446708"/>
                  </a:lnTo>
                  <a:lnTo>
                    <a:pt x="102503" y="438014"/>
                  </a:lnTo>
                  <a:lnTo>
                    <a:pt x="99289" y="429066"/>
                  </a:lnTo>
                  <a:lnTo>
                    <a:pt x="95475" y="420219"/>
                  </a:lnTo>
                  <a:lnTo>
                    <a:pt x="90949" y="411695"/>
                  </a:lnTo>
                  <a:lnTo>
                    <a:pt x="85439" y="404024"/>
                  </a:lnTo>
                  <a:lnTo>
                    <a:pt x="78455" y="398092"/>
                  </a:lnTo>
                  <a:lnTo>
                    <a:pt x="69874" y="394235"/>
                  </a:lnTo>
                  <a:lnTo>
                    <a:pt x="60195" y="392784"/>
                  </a:lnTo>
                  <a:lnTo>
                    <a:pt x="50322" y="394305"/>
                  </a:lnTo>
                  <a:lnTo>
                    <a:pt x="40802" y="398813"/>
                  </a:lnTo>
                  <a:lnTo>
                    <a:pt x="31973" y="405889"/>
                  </a:lnTo>
                  <a:lnTo>
                    <a:pt x="24124" y="414982"/>
                  </a:lnTo>
                  <a:lnTo>
                    <a:pt x="17298" y="425571"/>
                  </a:lnTo>
                  <a:lnTo>
                    <a:pt x="11529" y="437235"/>
                  </a:lnTo>
                  <a:lnTo>
                    <a:pt x="6936" y="449654"/>
                  </a:lnTo>
                  <a:lnTo>
                    <a:pt x="3476" y="462599"/>
                  </a:lnTo>
                  <a:lnTo>
                    <a:pt x="1133" y="476069"/>
                  </a:lnTo>
                  <a:lnTo>
                    <a:pt x="0" y="490257"/>
                  </a:lnTo>
                  <a:lnTo>
                    <a:pt x="15" y="505214"/>
                  </a:lnTo>
                  <a:lnTo>
                    <a:pt x="989" y="520854"/>
                  </a:lnTo>
                  <a:lnTo>
                    <a:pt x="2706" y="537039"/>
                  </a:lnTo>
                  <a:lnTo>
                    <a:pt x="4978" y="553614"/>
                  </a:lnTo>
                  <a:lnTo>
                    <a:pt x="7977" y="569812"/>
                  </a:lnTo>
                  <a:lnTo>
                    <a:pt x="12200" y="584317"/>
                  </a:lnTo>
                  <a:lnTo>
                    <a:pt x="17821" y="596528"/>
                  </a:lnTo>
                  <a:lnTo>
                    <a:pt x="24716" y="605876"/>
                  </a:lnTo>
                  <a:lnTo>
                    <a:pt x="32639" y="611505"/>
                  </a:lnTo>
                  <a:lnTo>
                    <a:pt x="41331" y="613318"/>
                  </a:lnTo>
                  <a:lnTo>
                    <a:pt x="50251" y="611655"/>
                  </a:lnTo>
                  <a:lnTo>
                    <a:pt x="58620" y="606908"/>
                  </a:lnTo>
                  <a:lnTo>
                    <a:pt x="66056" y="599618"/>
                  </a:lnTo>
                  <a:lnTo>
                    <a:pt x="72537" y="590529"/>
                  </a:lnTo>
                  <a:lnTo>
                    <a:pt x="78205" y="580461"/>
                  </a:lnTo>
                  <a:lnTo>
                    <a:pt x="83243" y="569947"/>
                  </a:lnTo>
                  <a:lnTo>
                    <a:pt x="87815" y="558773"/>
                  </a:lnTo>
                  <a:lnTo>
                    <a:pt x="92053" y="546141"/>
                  </a:lnTo>
                  <a:lnTo>
                    <a:pt x="96059" y="531724"/>
                  </a:lnTo>
                  <a:lnTo>
                    <a:pt x="99905" y="516124"/>
                  </a:lnTo>
                  <a:lnTo>
                    <a:pt x="103641" y="500567"/>
                  </a:lnTo>
                  <a:lnTo>
                    <a:pt x="107298" y="485752"/>
                  </a:lnTo>
                  <a:lnTo>
                    <a:pt x="110738" y="471211"/>
                  </a:lnTo>
                  <a:lnTo>
                    <a:pt x="113668" y="455636"/>
                  </a:lnTo>
                  <a:lnTo>
                    <a:pt x="115974" y="438354"/>
                  </a:lnTo>
                  <a:lnTo>
                    <a:pt x="117861" y="419813"/>
                  </a:lnTo>
                  <a:lnTo>
                    <a:pt x="119743" y="401195"/>
                  </a:lnTo>
                  <a:lnTo>
                    <a:pt x="121859" y="383209"/>
                  </a:lnTo>
                  <a:lnTo>
                    <a:pt x="124113" y="365572"/>
                  </a:lnTo>
                  <a:lnTo>
                    <a:pt x="126171" y="347305"/>
                  </a:lnTo>
                  <a:lnTo>
                    <a:pt x="127853" y="327883"/>
                  </a:lnTo>
                  <a:lnTo>
                    <a:pt x="129135" y="307738"/>
                  </a:lnTo>
                  <a:lnTo>
                    <a:pt x="130071" y="287962"/>
                  </a:lnTo>
                  <a:lnTo>
                    <a:pt x="130730" y="269159"/>
                  </a:lnTo>
                  <a:lnTo>
                    <a:pt x="131019" y="250955"/>
                  </a:lnTo>
                  <a:lnTo>
                    <a:pt x="130688" y="232299"/>
                  </a:lnTo>
                  <a:lnTo>
                    <a:pt x="129657" y="212604"/>
                  </a:lnTo>
                  <a:lnTo>
                    <a:pt x="128151" y="191935"/>
                  </a:lnTo>
                  <a:lnTo>
                    <a:pt x="126602" y="170742"/>
                  </a:lnTo>
                  <a:lnTo>
                    <a:pt x="125261" y="149370"/>
                  </a:lnTo>
                  <a:lnTo>
                    <a:pt x="124041" y="128152"/>
                  </a:lnTo>
                  <a:lnTo>
                    <a:pt x="122615" y="107460"/>
                  </a:lnTo>
                  <a:lnTo>
                    <a:pt x="120803" y="87441"/>
                  </a:lnTo>
                  <a:lnTo>
                    <a:pt x="118586" y="68222"/>
                  </a:lnTo>
                  <a:lnTo>
                    <a:pt x="116019" y="49995"/>
                  </a:lnTo>
                  <a:lnTo>
                    <a:pt x="113173" y="32794"/>
                  </a:lnTo>
                  <a:lnTo>
                    <a:pt x="109934" y="17464"/>
                  </a:lnTo>
                  <a:lnTo>
                    <a:pt x="105260" y="5761"/>
                  </a:lnTo>
                  <a:lnTo>
                    <a:pt x="98806" y="0"/>
                  </a:lnTo>
                  <a:lnTo>
                    <a:pt x="92621" y="1179"/>
                  </a:lnTo>
                  <a:lnTo>
                    <a:pt x="88086" y="7039"/>
                  </a:lnTo>
                  <a:lnTo>
                    <a:pt x="85078" y="16179"/>
                  </a:lnTo>
                  <a:lnTo>
                    <a:pt x="83136" y="27751"/>
                  </a:lnTo>
                  <a:lnTo>
                    <a:pt x="81885" y="40951"/>
                  </a:lnTo>
                  <a:lnTo>
                    <a:pt x="81077" y="54968"/>
                  </a:lnTo>
                  <a:lnTo>
                    <a:pt x="80555" y="69286"/>
                  </a:lnTo>
                  <a:lnTo>
                    <a:pt x="80383" y="83497"/>
                  </a:lnTo>
                  <a:lnTo>
                    <a:pt x="80805" y="97195"/>
                  </a:lnTo>
                  <a:lnTo>
                    <a:pt x="81905" y="110229"/>
                  </a:lnTo>
                  <a:lnTo>
                    <a:pt x="83459" y="122796"/>
                  </a:lnTo>
                  <a:lnTo>
                    <a:pt x="85042" y="135317"/>
                  </a:lnTo>
                  <a:lnTo>
                    <a:pt x="86401" y="148044"/>
                  </a:lnTo>
                  <a:lnTo>
                    <a:pt x="87465" y="161053"/>
                  </a:lnTo>
                  <a:lnTo>
                    <a:pt x="88254" y="174327"/>
                  </a:lnTo>
                  <a:lnTo>
                    <a:pt x="88819" y="187816"/>
                  </a:lnTo>
                  <a:lnTo>
                    <a:pt x="89216" y="201470"/>
                  </a:lnTo>
                  <a:lnTo>
                    <a:pt x="89489" y="215241"/>
                  </a:lnTo>
                  <a:lnTo>
                    <a:pt x="89681" y="229093"/>
                  </a:lnTo>
                  <a:lnTo>
                    <a:pt x="89982" y="242834"/>
                  </a:lnTo>
                  <a:lnTo>
                    <a:pt x="90715" y="256140"/>
                  </a:lnTo>
                  <a:lnTo>
                    <a:pt x="92021" y="268874"/>
                  </a:lnTo>
                  <a:lnTo>
                    <a:pt x="93713" y="281222"/>
                  </a:lnTo>
                  <a:lnTo>
                    <a:pt x="95387" y="293585"/>
                  </a:lnTo>
                  <a:lnTo>
                    <a:pt x="96812" y="306199"/>
                  </a:lnTo>
                  <a:lnTo>
                    <a:pt x="98090" y="318960"/>
                  </a:lnTo>
                  <a:lnTo>
                    <a:pt x="99554" y="331534"/>
                  </a:lnTo>
                  <a:lnTo>
                    <a:pt x="101390" y="343750"/>
                  </a:lnTo>
                  <a:lnTo>
                    <a:pt x="103625" y="356072"/>
                  </a:lnTo>
                  <a:lnTo>
                    <a:pt x="106202" y="369477"/>
                  </a:lnTo>
                  <a:lnTo>
                    <a:pt x="109047" y="384417"/>
                  </a:lnTo>
                  <a:lnTo>
                    <a:pt x="111924" y="400537"/>
                  </a:lnTo>
                  <a:lnTo>
                    <a:pt x="114469" y="416975"/>
                  </a:lnTo>
                  <a:lnTo>
                    <a:pt x="116513" y="433172"/>
                  </a:lnTo>
                  <a:lnTo>
                    <a:pt x="118255" y="448716"/>
                  </a:lnTo>
                  <a:lnTo>
                    <a:pt x="120440" y="464919"/>
                  </a:lnTo>
                  <a:lnTo>
                    <a:pt x="124375" y="485432"/>
                  </a:lnTo>
                  <a:lnTo>
                    <a:pt x="132179" y="5164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809391" y="5104150"/>
              <a:ext cx="31583" cy="189513"/>
            </a:xfrm>
            <a:custGeom>
              <a:avLst/>
              <a:gdLst/>
              <a:ahLst/>
              <a:cxnLst/>
              <a:rect l="0" t="0" r="0" b="0"/>
              <a:pathLst>
                <a:path w="31583" h="189513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20" y="27850"/>
                  </a:lnTo>
                  <a:lnTo>
                    <a:pt x="11834" y="38831"/>
                  </a:lnTo>
                  <a:lnTo>
                    <a:pt x="15647" y="50642"/>
                  </a:lnTo>
                  <a:lnTo>
                    <a:pt x="20151" y="63101"/>
                  </a:lnTo>
                  <a:lnTo>
                    <a:pt x="24796" y="76038"/>
                  </a:lnTo>
                  <a:lnTo>
                    <a:pt x="28538" y="89319"/>
                  </a:lnTo>
                  <a:lnTo>
                    <a:pt x="30859" y="102836"/>
                  </a:lnTo>
                  <a:lnTo>
                    <a:pt x="31582" y="116351"/>
                  </a:lnTo>
                  <a:lnTo>
                    <a:pt x="30622" y="129505"/>
                  </a:lnTo>
                  <a:lnTo>
                    <a:pt x="28128" y="142118"/>
                  </a:lnTo>
                  <a:lnTo>
                    <a:pt x="24693" y="153745"/>
                  </a:lnTo>
                  <a:lnTo>
                    <a:pt x="20890" y="164734"/>
                  </a:lnTo>
                  <a:lnTo>
                    <a:pt x="16398" y="176050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 rot="510508">
            <a:off x="647961" y="5452113"/>
            <a:ext cx="1147606" cy="536954"/>
            <a:chOff x="647961" y="5452113"/>
            <a:chExt cx="1147606" cy="536954"/>
          </a:xfrm>
        </p:grpSpPr>
        <p:sp>
          <p:nvSpPr>
            <p:cNvPr id="209" name="Freeform 208"/>
            <p:cNvSpPr/>
            <p:nvPr/>
          </p:nvSpPr>
          <p:spPr>
            <a:xfrm>
              <a:off x="890241" y="5452113"/>
              <a:ext cx="20933" cy="536954"/>
            </a:xfrm>
            <a:custGeom>
              <a:avLst/>
              <a:gdLst/>
              <a:ahLst/>
              <a:cxnLst/>
              <a:rect l="0" t="0" r="0" b="0"/>
              <a:pathLst>
                <a:path w="20933" h="536954">
                  <a:moveTo>
                    <a:pt x="10404" y="0"/>
                  </a:moveTo>
                  <a:lnTo>
                    <a:pt x="8962" y="10111"/>
                  </a:lnTo>
                  <a:lnTo>
                    <a:pt x="7048" y="24200"/>
                  </a:lnTo>
                  <a:lnTo>
                    <a:pt x="5225" y="39552"/>
                  </a:lnTo>
                  <a:lnTo>
                    <a:pt x="3726" y="55061"/>
                  </a:lnTo>
                  <a:lnTo>
                    <a:pt x="2583" y="70364"/>
                  </a:lnTo>
                  <a:lnTo>
                    <a:pt x="1750" y="85383"/>
                  </a:lnTo>
                  <a:lnTo>
                    <a:pt x="1159" y="100145"/>
                  </a:lnTo>
                  <a:lnTo>
                    <a:pt x="748" y="114869"/>
                  </a:lnTo>
                  <a:lnTo>
                    <a:pt x="465" y="129914"/>
                  </a:lnTo>
                  <a:lnTo>
                    <a:pt x="273" y="145448"/>
                  </a:lnTo>
                  <a:lnTo>
                    <a:pt x="142" y="161307"/>
                  </a:lnTo>
                  <a:lnTo>
                    <a:pt x="54" y="177106"/>
                  </a:lnTo>
                  <a:lnTo>
                    <a:pt x="0" y="192633"/>
                  </a:lnTo>
                  <a:lnTo>
                    <a:pt x="133" y="208162"/>
                  </a:lnTo>
                  <a:lnTo>
                    <a:pt x="755" y="224340"/>
                  </a:lnTo>
                  <a:lnTo>
                    <a:pt x="1985" y="241480"/>
                  </a:lnTo>
                  <a:lnTo>
                    <a:pt x="3626" y="259417"/>
                  </a:lnTo>
                  <a:lnTo>
                    <a:pt x="5267" y="277690"/>
                  </a:lnTo>
                  <a:lnTo>
                    <a:pt x="6664" y="295980"/>
                  </a:lnTo>
                  <a:lnTo>
                    <a:pt x="7753" y="313991"/>
                  </a:lnTo>
                  <a:lnTo>
                    <a:pt x="8559" y="331383"/>
                  </a:lnTo>
                  <a:lnTo>
                    <a:pt x="9135" y="348046"/>
                  </a:lnTo>
                  <a:lnTo>
                    <a:pt x="9539" y="364201"/>
                  </a:lnTo>
                  <a:lnTo>
                    <a:pt x="9818" y="380282"/>
                  </a:lnTo>
                  <a:lnTo>
                    <a:pt x="10013" y="396542"/>
                  </a:lnTo>
                  <a:lnTo>
                    <a:pt x="10315" y="412737"/>
                  </a:lnTo>
                  <a:lnTo>
                    <a:pt x="11051" y="428238"/>
                  </a:lnTo>
                  <a:lnTo>
                    <a:pt x="12359" y="442744"/>
                  </a:lnTo>
                  <a:lnTo>
                    <a:pt x="14051" y="456435"/>
                  </a:lnTo>
                  <a:lnTo>
                    <a:pt x="15726" y="469776"/>
                  </a:lnTo>
                  <a:lnTo>
                    <a:pt x="17146" y="483068"/>
                  </a:lnTo>
                  <a:lnTo>
                    <a:pt x="18253" y="495838"/>
                  </a:lnTo>
                  <a:lnTo>
                    <a:pt x="19191" y="508184"/>
                  </a:lnTo>
                  <a:lnTo>
                    <a:pt x="20037" y="521196"/>
                  </a:lnTo>
                  <a:lnTo>
                    <a:pt x="20932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47961" y="5567926"/>
              <a:ext cx="400084" cy="210571"/>
            </a:xfrm>
            <a:custGeom>
              <a:avLst/>
              <a:gdLst/>
              <a:ahLst/>
              <a:cxnLst/>
              <a:rect l="0" t="0" r="0" b="0"/>
              <a:pathLst>
                <a:path w="400084" h="210571">
                  <a:moveTo>
                    <a:pt x="400083" y="0"/>
                  </a:moveTo>
                  <a:lnTo>
                    <a:pt x="391282" y="3001"/>
                  </a:lnTo>
                  <a:lnTo>
                    <a:pt x="382935" y="6424"/>
                  </a:lnTo>
                  <a:lnTo>
                    <a:pt x="374227" y="10624"/>
                  </a:lnTo>
                  <a:lnTo>
                    <a:pt x="364760" y="15697"/>
                  </a:lnTo>
                  <a:lnTo>
                    <a:pt x="353969" y="21827"/>
                  </a:lnTo>
                  <a:lnTo>
                    <a:pt x="341670" y="29011"/>
                  </a:lnTo>
                  <a:lnTo>
                    <a:pt x="328005" y="37098"/>
                  </a:lnTo>
                  <a:lnTo>
                    <a:pt x="313238" y="45892"/>
                  </a:lnTo>
                  <a:lnTo>
                    <a:pt x="297649" y="55208"/>
                  </a:lnTo>
                  <a:lnTo>
                    <a:pt x="281794" y="64732"/>
                  </a:lnTo>
                  <a:lnTo>
                    <a:pt x="266464" y="74045"/>
                  </a:lnTo>
                  <a:lnTo>
                    <a:pt x="252044" y="82937"/>
                  </a:lnTo>
                  <a:lnTo>
                    <a:pt x="238397" y="91380"/>
                  </a:lnTo>
                  <a:lnTo>
                    <a:pt x="225079" y="99438"/>
                  </a:lnTo>
                  <a:lnTo>
                    <a:pt x="211785" y="107189"/>
                  </a:lnTo>
                  <a:lnTo>
                    <a:pt x="198550" y="114548"/>
                  </a:lnTo>
                  <a:lnTo>
                    <a:pt x="185649" y="121271"/>
                  </a:lnTo>
                  <a:lnTo>
                    <a:pt x="173224" y="127282"/>
                  </a:lnTo>
                  <a:lnTo>
                    <a:pt x="161268" y="132810"/>
                  </a:lnTo>
                  <a:lnTo>
                    <a:pt x="149707" y="138291"/>
                  </a:lnTo>
                  <a:lnTo>
                    <a:pt x="138448" y="143977"/>
                  </a:lnTo>
                  <a:lnTo>
                    <a:pt x="127413" y="149779"/>
                  </a:lnTo>
                  <a:lnTo>
                    <a:pt x="116537" y="155375"/>
                  </a:lnTo>
                  <a:lnTo>
                    <a:pt x="105772" y="160585"/>
                  </a:lnTo>
                  <a:lnTo>
                    <a:pt x="95084" y="165389"/>
                  </a:lnTo>
                  <a:lnTo>
                    <a:pt x="84447" y="169842"/>
                  </a:lnTo>
                  <a:lnTo>
                    <a:pt x="73846" y="174025"/>
                  </a:lnTo>
                  <a:lnTo>
                    <a:pt x="63269" y="178173"/>
                  </a:lnTo>
                  <a:lnTo>
                    <a:pt x="52708" y="182651"/>
                  </a:lnTo>
                  <a:lnTo>
                    <a:pt x="42171" y="187623"/>
                  </a:lnTo>
                  <a:lnTo>
                    <a:pt x="32110" y="192781"/>
                  </a:lnTo>
                  <a:lnTo>
                    <a:pt x="22424" y="197949"/>
                  </a:lnTo>
                  <a:lnTo>
                    <a:pt x="12262" y="20358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004541" y="5766978"/>
              <a:ext cx="190902" cy="176815"/>
            </a:xfrm>
            <a:custGeom>
              <a:avLst/>
              <a:gdLst/>
              <a:ahLst/>
              <a:cxnLst/>
              <a:rect l="0" t="0" r="0" b="0"/>
              <a:pathLst>
                <a:path w="190902" h="176815">
                  <a:moveTo>
                    <a:pt x="106674" y="11518"/>
                  </a:moveTo>
                  <a:lnTo>
                    <a:pt x="97872" y="8584"/>
                  </a:lnTo>
                  <a:lnTo>
                    <a:pt x="89525" y="5802"/>
                  </a:lnTo>
                  <a:lnTo>
                    <a:pt x="80831" y="2921"/>
                  </a:lnTo>
                  <a:lnTo>
                    <a:pt x="71883" y="572"/>
                  </a:lnTo>
                  <a:lnTo>
                    <a:pt x="63037" y="0"/>
                  </a:lnTo>
                  <a:lnTo>
                    <a:pt x="54498" y="1753"/>
                  </a:lnTo>
                  <a:lnTo>
                    <a:pt x="46309" y="5891"/>
                  </a:lnTo>
                  <a:lnTo>
                    <a:pt x="38432" y="12334"/>
                  </a:lnTo>
                  <a:lnTo>
                    <a:pt x="30806" y="20787"/>
                  </a:lnTo>
                  <a:lnTo>
                    <a:pt x="23533" y="31004"/>
                  </a:lnTo>
                  <a:lnTo>
                    <a:pt x="16868" y="42894"/>
                  </a:lnTo>
                  <a:lnTo>
                    <a:pt x="10911" y="56247"/>
                  </a:lnTo>
                  <a:lnTo>
                    <a:pt x="5927" y="70445"/>
                  </a:lnTo>
                  <a:lnTo>
                    <a:pt x="2409" y="84587"/>
                  </a:lnTo>
                  <a:lnTo>
                    <a:pt x="491" y="98169"/>
                  </a:lnTo>
                  <a:lnTo>
                    <a:pt x="0" y="111067"/>
                  </a:lnTo>
                  <a:lnTo>
                    <a:pt x="650" y="123343"/>
                  </a:lnTo>
                  <a:lnTo>
                    <a:pt x="2168" y="135110"/>
                  </a:lnTo>
                  <a:lnTo>
                    <a:pt x="4642" y="146167"/>
                  </a:lnTo>
                  <a:lnTo>
                    <a:pt x="8505" y="156001"/>
                  </a:lnTo>
                  <a:lnTo>
                    <a:pt x="13880" y="164421"/>
                  </a:lnTo>
                  <a:lnTo>
                    <a:pt x="20608" y="171060"/>
                  </a:lnTo>
                  <a:lnTo>
                    <a:pt x="28419" y="175239"/>
                  </a:lnTo>
                  <a:lnTo>
                    <a:pt x="37041" y="176814"/>
                  </a:lnTo>
                  <a:lnTo>
                    <a:pt x="46083" y="175768"/>
                  </a:lnTo>
                  <a:lnTo>
                    <a:pt x="55065" y="171959"/>
                  </a:lnTo>
                  <a:lnTo>
                    <a:pt x="63727" y="165583"/>
                  </a:lnTo>
                  <a:lnTo>
                    <a:pt x="71845" y="157085"/>
                  </a:lnTo>
                  <a:lnTo>
                    <a:pt x="79152" y="146956"/>
                  </a:lnTo>
                  <a:lnTo>
                    <a:pt x="85580" y="135631"/>
                  </a:lnTo>
                  <a:lnTo>
                    <a:pt x="91068" y="123455"/>
                  </a:lnTo>
                  <a:lnTo>
                    <a:pt x="95463" y="110684"/>
                  </a:lnTo>
                  <a:lnTo>
                    <a:pt x="98807" y="97593"/>
                  </a:lnTo>
                  <a:lnTo>
                    <a:pt x="101763" y="87469"/>
                  </a:lnTo>
                  <a:lnTo>
                    <a:pt x="105129" y="83940"/>
                  </a:lnTo>
                  <a:lnTo>
                    <a:pt x="108980" y="85161"/>
                  </a:lnTo>
                  <a:lnTo>
                    <a:pt x="113416" y="89062"/>
                  </a:lnTo>
                  <a:lnTo>
                    <a:pt x="118455" y="94399"/>
                  </a:lnTo>
                  <a:lnTo>
                    <a:pt x="124029" y="100489"/>
                  </a:lnTo>
                  <a:lnTo>
                    <a:pt x="130356" y="106650"/>
                  </a:lnTo>
                  <a:lnTo>
                    <a:pt x="137948" y="112080"/>
                  </a:lnTo>
                  <a:lnTo>
                    <a:pt x="146955" y="116419"/>
                  </a:lnTo>
                  <a:lnTo>
                    <a:pt x="156634" y="119491"/>
                  </a:lnTo>
                  <a:lnTo>
                    <a:pt x="166468" y="121313"/>
                  </a:lnTo>
                  <a:lnTo>
                    <a:pt x="177323" y="120923"/>
                  </a:lnTo>
                  <a:lnTo>
                    <a:pt x="190901" y="1168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163857" y="5694268"/>
              <a:ext cx="165580" cy="225774"/>
            </a:xfrm>
            <a:custGeom>
              <a:avLst/>
              <a:gdLst/>
              <a:ahLst/>
              <a:cxnLst/>
              <a:rect l="0" t="0" r="0" b="0"/>
              <a:pathLst>
                <a:path w="165580" h="225774">
                  <a:moveTo>
                    <a:pt x="115814" y="0"/>
                  </a:moveTo>
                  <a:lnTo>
                    <a:pt x="109879" y="5868"/>
                  </a:lnTo>
                  <a:lnTo>
                    <a:pt x="103675" y="11432"/>
                  </a:lnTo>
                  <a:lnTo>
                    <a:pt x="96579" y="17232"/>
                  </a:lnTo>
                  <a:lnTo>
                    <a:pt x="88638" y="23312"/>
                  </a:lnTo>
                  <a:lnTo>
                    <a:pt x="79992" y="29642"/>
                  </a:lnTo>
                  <a:lnTo>
                    <a:pt x="70806" y="36175"/>
                  </a:lnTo>
                  <a:lnTo>
                    <a:pt x="61552" y="43023"/>
                  </a:lnTo>
                  <a:lnTo>
                    <a:pt x="52959" y="50454"/>
                  </a:lnTo>
                  <a:lnTo>
                    <a:pt x="45387" y="58561"/>
                  </a:lnTo>
                  <a:lnTo>
                    <a:pt x="39323" y="67122"/>
                  </a:lnTo>
                  <a:lnTo>
                    <a:pt x="35531" y="75716"/>
                  </a:lnTo>
                  <a:lnTo>
                    <a:pt x="34222" y="84079"/>
                  </a:lnTo>
                  <a:lnTo>
                    <a:pt x="35615" y="91812"/>
                  </a:lnTo>
                  <a:lnTo>
                    <a:pt x="40190" y="98320"/>
                  </a:lnTo>
                  <a:lnTo>
                    <a:pt x="47889" y="103400"/>
                  </a:lnTo>
                  <a:lnTo>
                    <a:pt x="57920" y="107336"/>
                  </a:lnTo>
                  <a:lnTo>
                    <a:pt x="69083" y="110683"/>
                  </a:lnTo>
                  <a:lnTo>
                    <a:pt x="80581" y="113830"/>
                  </a:lnTo>
                  <a:lnTo>
                    <a:pt x="92041" y="116964"/>
                  </a:lnTo>
                  <a:lnTo>
                    <a:pt x="103333" y="120157"/>
                  </a:lnTo>
                  <a:lnTo>
                    <a:pt x="114438" y="123426"/>
                  </a:lnTo>
                  <a:lnTo>
                    <a:pt x="125217" y="126928"/>
                  </a:lnTo>
                  <a:lnTo>
                    <a:pt x="135396" y="130958"/>
                  </a:lnTo>
                  <a:lnTo>
                    <a:pt x="144865" y="135636"/>
                  </a:lnTo>
                  <a:lnTo>
                    <a:pt x="153193" y="141082"/>
                  </a:lnTo>
                  <a:lnTo>
                    <a:pt x="159577" y="147494"/>
                  </a:lnTo>
                  <a:lnTo>
                    <a:pt x="163747" y="154879"/>
                  </a:lnTo>
                  <a:lnTo>
                    <a:pt x="165579" y="162941"/>
                  </a:lnTo>
                  <a:lnTo>
                    <a:pt x="164847" y="171190"/>
                  </a:lnTo>
                  <a:lnTo>
                    <a:pt x="161682" y="179328"/>
                  </a:lnTo>
                  <a:lnTo>
                    <a:pt x="156322" y="187248"/>
                  </a:lnTo>
                  <a:lnTo>
                    <a:pt x="148921" y="194945"/>
                  </a:lnTo>
                  <a:lnTo>
                    <a:pt x="139758" y="202446"/>
                  </a:lnTo>
                  <a:lnTo>
                    <a:pt x="129033" y="209466"/>
                  </a:lnTo>
                  <a:lnTo>
                    <a:pt x="116786" y="215429"/>
                  </a:lnTo>
                  <a:lnTo>
                    <a:pt x="103188" y="220102"/>
                  </a:lnTo>
                  <a:lnTo>
                    <a:pt x="88822" y="223410"/>
                  </a:lnTo>
                  <a:lnTo>
                    <a:pt x="74565" y="225264"/>
                  </a:lnTo>
                  <a:lnTo>
                    <a:pt x="60915" y="225773"/>
                  </a:lnTo>
                  <a:lnTo>
                    <a:pt x="48239" y="225330"/>
                  </a:lnTo>
                  <a:lnTo>
                    <a:pt x="35615" y="224471"/>
                  </a:lnTo>
                  <a:lnTo>
                    <a:pt x="20821" y="22312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374427" y="5462641"/>
              <a:ext cx="52644" cy="473784"/>
            </a:xfrm>
            <a:custGeom>
              <a:avLst/>
              <a:gdLst/>
              <a:ahLst/>
              <a:cxnLst/>
              <a:rect l="0" t="0" r="0" b="0"/>
              <a:pathLst>
                <a:path w="52644" h="47378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75"/>
                  </a:lnTo>
                  <a:lnTo>
                    <a:pt x="178" y="54529"/>
                  </a:lnTo>
                  <a:lnTo>
                    <a:pt x="826" y="72470"/>
                  </a:lnTo>
                  <a:lnTo>
                    <a:pt x="2079" y="92112"/>
                  </a:lnTo>
                  <a:lnTo>
                    <a:pt x="3905" y="113137"/>
                  </a:lnTo>
                  <a:lnTo>
                    <a:pt x="6201" y="135213"/>
                  </a:lnTo>
                  <a:lnTo>
                    <a:pt x="8852" y="158041"/>
                  </a:lnTo>
                  <a:lnTo>
                    <a:pt x="11598" y="180907"/>
                  </a:lnTo>
                  <a:lnTo>
                    <a:pt x="14054" y="202726"/>
                  </a:lnTo>
                  <a:lnTo>
                    <a:pt x="16040" y="222990"/>
                  </a:lnTo>
                  <a:lnTo>
                    <a:pt x="17710" y="241714"/>
                  </a:lnTo>
                  <a:lnTo>
                    <a:pt x="19446" y="259145"/>
                  </a:lnTo>
                  <a:lnTo>
                    <a:pt x="21468" y="275588"/>
                  </a:lnTo>
                  <a:lnTo>
                    <a:pt x="23828" y="291634"/>
                  </a:lnTo>
                  <a:lnTo>
                    <a:pt x="26492" y="308110"/>
                  </a:lnTo>
                  <a:lnTo>
                    <a:pt x="29394" y="325423"/>
                  </a:lnTo>
                  <a:lnTo>
                    <a:pt x="32309" y="343292"/>
                  </a:lnTo>
                  <a:lnTo>
                    <a:pt x="34879" y="360981"/>
                  </a:lnTo>
                  <a:lnTo>
                    <a:pt x="36941" y="378058"/>
                  </a:lnTo>
                  <a:lnTo>
                    <a:pt x="38663" y="394269"/>
                  </a:lnTo>
                  <a:lnTo>
                    <a:pt x="40434" y="409381"/>
                  </a:lnTo>
                  <a:lnTo>
                    <a:pt x="42475" y="423379"/>
                  </a:lnTo>
                  <a:lnTo>
                    <a:pt x="44687" y="435973"/>
                  </a:lnTo>
                  <a:lnTo>
                    <a:pt x="46952" y="447731"/>
                  </a:lnTo>
                  <a:lnTo>
                    <a:pt x="49471" y="459689"/>
                  </a:lnTo>
                  <a:lnTo>
                    <a:pt x="52643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1248085" y="5620569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544" y="67"/>
                  </a:lnTo>
                  <a:lnTo>
                    <a:pt x="241056" y="708"/>
                  </a:lnTo>
                  <a:lnTo>
                    <a:pt x="230749" y="1999"/>
                  </a:lnTo>
                  <a:lnTo>
                    <a:pt x="220275" y="3686"/>
                  </a:lnTo>
                  <a:lnTo>
                    <a:pt x="209283" y="5354"/>
                  </a:lnTo>
                  <a:lnTo>
                    <a:pt x="197641" y="6771"/>
                  </a:lnTo>
                  <a:lnTo>
                    <a:pt x="185387" y="8042"/>
                  </a:lnTo>
                  <a:lnTo>
                    <a:pt x="172632" y="9502"/>
                  </a:lnTo>
                  <a:lnTo>
                    <a:pt x="159492" y="11329"/>
                  </a:lnTo>
                  <a:lnTo>
                    <a:pt x="145906" y="13388"/>
                  </a:lnTo>
                  <a:lnTo>
                    <a:pt x="131647" y="15316"/>
                  </a:lnTo>
                  <a:lnTo>
                    <a:pt x="116656" y="16915"/>
                  </a:lnTo>
                  <a:lnTo>
                    <a:pt x="101334" y="18310"/>
                  </a:lnTo>
                  <a:lnTo>
                    <a:pt x="86429" y="19854"/>
                  </a:lnTo>
                  <a:lnTo>
                    <a:pt x="72335" y="21740"/>
                  </a:lnTo>
                  <a:lnTo>
                    <a:pt x="59161" y="23846"/>
                  </a:lnTo>
                  <a:lnTo>
                    <a:pt x="45404" y="26028"/>
                  </a:lnTo>
                  <a:lnTo>
                    <a:pt x="27623" y="284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508969" y="5680746"/>
              <a:ext cx="286598" cy="244789"/>
            </a:xfrm>
            <a:custGeom>
              <a:avLst/>
              <a:gdLst/>
              <a:ahLst/>
              <a:cxnLst/>
              <a:rect l="0" t="0" r="0" b="0"/>
              <a:pathLst>
                <a:path w="286598" h="244789">
                  <a:moveTo>
                    <a:pt x="12856" y="76694"/>
                  </a:moveTo>
                  <a:lnTo>
                    <a:pt x="21658" y="79493"/>
                  </a:lnTo>
                  <a:lnTo>
                    <a:pt x="30004" y="80996"/>
                  </a:lnTo>
                  <a:lnTo>
                    <a:pt x="38703" y="81302"/>
                  </a:lnTo>
                  <a:lnTo>
                    <a:pt x="47824" y="80622"/>
                  </a:lnTo>
                  <a:lnTo>
                    <a:pt x="57319" y="79155"/>
                  </a:lnTo>
                  <a:lnTo>
                    <a:pt x="67106" y="77081"/>
                  </a:lnTo>
                  <a:lnTo>
                    <a:pt x="76948" y="74399"/>
                  </a:lnTo>
                  <a:lnTo>
                    <a:pt x="86473" y="70927"/>
                  </a:lnTo>
                  <a:lnTo>
                    <a:pt x="95502" y="66627"/>
                  </a:lnTo>
                  <a:lnTo>
                    <a:pt x="103868" y="61436"/>
                  </a:lnTo>
                  <a:lnTo>
                    <a:pt x="111340" y="55194"/>
                  </a:lnTo>
                  <a:lnTo>
                    <a:pt x="117871" y="47924"/>
                  </a:lnTo>
                  <a:lnTo>
                    <a:pt x="123087" y="39940"/>
                  </a:lnTo>
                  <a:lnTo>
                    <a:pt x="126237" y="31742"/>
                  </a:lnTo>
                  <a:lnTo>
                    <a:pt x="127083" y="23648"/>
                  </a:lnTo>
                  <a:lnTo>
                    <a:pt x="125533" y="16096"/>
                  </a:lnTo>
                  <a:lnTo>
                    <a:pt x="121377" y="9712"/>
                  </a:lnTo>
                  <a:lnTo>
                    <a:pt x="114774" y="4727"/>
                  </a:lnTo>
                  <a:lnTo>
                    <a:pt x="106461" y="1365"/>
                  </a:lnTo>
                  <a:lnTo>
                    <a:pt x="97521" y="0"/>
                  </a:lnTo>
                  <a:lnTo>
                    <a:pt x="88631" y="637"/>
                  </a:lnTo>
                  <a:lnTo>
                    <a:pt x="80057" y="2996"/>
                  </a:lnTo>
                  <a:lnTo>
                    <a:pt x="71846" y="6704"/>
                  </a:lnTo>
                  <a:lnTo>
                    <a:pt x="63956" y="11423"/>
                  </a:lnTo>
                  <a:lnTo>
                    <a:pt x="56319" y="17200"/>
                  </a:lnTo>
                  <a:lnTo>
                    <a:pt x="48868" y="24432"/>
                  </a:lnTo>
                  <a:lnTo>
                    <a:pt x="41557" y="33218"/>
                  </a:lnTo>
                  <a:lnTo>
                    <a:pt x="34509" y="43219"/>
                  </a:lnTo>
                  <a:lnTo>
                    <a:pt x="28001" y="53850"/>
                  </a:lnTo>
                  <a:lnTo>
                    <a:pt x="22142" y="64704"/>
                  </a:lnTo>
                  <a:lnTo>
                    <a:pt x="16887" y="75584"/>
                  </a:lnTo>
                  <a:lnTo>
                    <a:pt x="12122" y="86415"/>
                  </a:lnTo>
                  <a:lnTo>
                    <a:pt x="7741" y="97180"/>
                  </a:lnTo>
                  <a:lnTo>
                    <a:pt x="3967" y="107882"/>
                  </a:lnTo>
                  <a:lnTo>
                    <a:pt x="1337" y="118535"/>
                  </a:lnTo>
                  <a:lnTo>
                    <a:pt x="50" y="129150"/>
                  </a:lnTo>
                  <a:lnTo>
                    <a:pt x="0" y="139739"/>
                  </a:lnTo>
                  <a:lnTo>
                    <a:pt x="954" y="150308"/>
                  </a:lnTo>
                  <a:lnTo>
                    <a:pt x="2674" y="160860"/>
                  </a:lnTo>
                  <a:lnTo>
                    <a:pt x="5116" y="171234"/>
                  </a:lnTo>
                  <a:lnTo>
                    <a:pt x="8425" y="181127"/>
                  </a:lnTo>
                  <a:lnTo>
                    <a:pt x="12615" y="190411"/>
                  </a:lnTo>
                  <a:lnTo>
                    <a:pt x="17734" y="199119"/>
                  </a:lnTo>
                  <a:lnTo>
                    <a:pt x="23925" y="207355"/>
                  </a:lnTo>
                  <a:lnTo>
                    <a:pt x="31177" y="215222"/>
                  </a:lnTo>
                  <a:lnTo>
                    <a:pt x="39658" y="222487"/>
                  </a:lnTo>
                  <a:lnTo>
                    <a:pt x="49786" y="228616"/>
                  </a:lnTo>
                  <a:lnTo>
                    <a:pt x="61634" y="233404"/>
                  </a:lnTo>
                  <a:lnTo>
                    <a:pt x="74828" y="236959"/>
                  </a:lnTo>
                  <a:lnTo>
                    <a:pt x="88747" y="239511"/>
                  </a:lnTo>
                  <a:lnTo>
                    <a:pt x="102959" y="241303"/>
                  </a:lnTo>
                  <a:lnTo>
                    <a:pt x="117246" y="242542"/>
                  </a:lnTo>
                  <a:lnTo>
                    <a:pt x="131516" y="243390"/>
                  </a:lnTo>
                  <a:lnTo>
                    <a:pt x="145747" y="243966"/>
                  </a:lnTo>
                  <a:lnTo>
                    <a:pt x="160100" y="244355"/>
                  </a:lnTo>
                  <a:lnTo>
                    <a:pt x="174889" y="244617"/>
                  </a:lnTo>
                  <a:lnTo>
                    <a:pt x="190244" y="244788"/>
                  </a:lnTo>
                  <a:lnTo>
                    <a:pt x="205812" y="244734"/>
                  </a:lnTo>
                  <a:lnTo>
                    <a:pt x="220885" y="244165"/>
                  </a:lnTo>
                  <a:lnTo>
                    <a:pt x="235082" y="242969"/>
                  </a:lnTo>
                  <a:lnTo>
                    <a:pt x="247928" y="241343"/>
                  </a:lnTo>
                  <a:lnTo>
                    <a:pt x="259941" y="239544"/>
                  </a:lnTo>
                  <a:lnTo>
                    <a:pt x="272173" y="237412"/>
                  </a:lnTo>
                  <a:lnTo>
                    <a:pt x="286597" y="2346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369741" y="1926715"/>
            <a:ext cx="12701" cy="212742"/>
            <a:chOff x="6369741" y="1926715"/>
            <a:chExt cx="12701" cy="212742"/>
          </a:xfrm>
        </p:grpSpPr>
        <p:sp>
          <p:nvSpPr>
            <p:cNvPr id="217" name="Freeform 216"/>
            <p:cNvSpPr/>
            <p:nvPr/>
          </p:nvSpPr>
          <p:spPr>
            <a:xfrm>
              <a:off x="6369741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369741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73740" y="326383"/>
            <a:ext cx="4053473" cy="383200"/>
            <a:chOff x="273740" y="326383"/>
            <a:chExt cx="4053473" cy="383200"/>
          </a:xfrm>
        </p:grpSpPr>
        <p:sp>
          <p:nvSpPr>
            <p:cNvPr id="2" name="Freeform 1"/>
            <p:cNvSpPr/>
            <p:nvPr/>
          </p:nvSpPr>
          <p:spPr>
            <a:xfrm>
              <a:off x="497552" y="389554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85"/>
                  </a:lnTo>
                  <a:lnTo>
                    <a:pt x="1890" y="80120"/>
                  </a:lnTo>
                  <a:lnTo>
                    <a:pt x="3254" y="96346"/>
                  </a:lnTo>
                  <a:lnTo>
                    <a:pt x="4468" y="113768"/>
                  </a:lnTo>
                  <a:lnTo>
                    <a:pt x="5602" y="131855"/>
                  </a:lnTo>
                  <a:lnTo>
                    <a:pt x="6971" y="149761"/>
                  </a:lnTo>
                  <a:lnTo>
                    <a:pt x="8738" y="167024"/>
                  </a:lnTo>
                  <a:lnTo>
                    <a:pt x="10756" y="183546"/>
                  </a:lnTo>
                  <a:lnTo>
                    <a:pt x="12657" y="199408"/>
                  </a:lnTo>
                  <a:lnTo>
                    <a:pt x="14233" y="214746"/>
                  </a:lnTo>
                  <a:lnTo>
                    <a:pt x="15444" y="229691"/>
                  </a:lnTo>
                  <a:lnTo>
                    <a:pt x="16332" y="244355"/>
                  </a:lnTo>
                  <a:lnTo>
                    <a:pt x="16963" y="258802"/>
                  </a:lnTo>
                  <a:lnTo>
                    <a:pt x="17405" y="272487"/>
                  </a:lnTo>
                  <a:lnTo>
                    <a:pt x="17757" y="285614"/>
                  </a:lnTo>
                  <a:lnTo>
                    <a:pt x="18053" y="29933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389554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0"/>
                  </a:moveTo>
                  <a:lnTo>
                    <a:pt x="448585" y="0"/>
                  </a:lnTo>
                  <a:lnTo>
                    <a:pt x="434674" y="0"/>
                  </a:lnTo>
                  <a:lnTo>
                    <a:pt x="420186" y="4"/>
                  </a:lnTo>
                  <a:lnTo>
                    <a:pt x="405330" y="177"/>
                  </a:lnTo>
                  <a:lnTo>
                    <a:pt x="390801" y="826"/>
                  </a:lnTo>
                  <a:lnTo>
                    <a:pt x="376979" y="2074"/>
                  </a:lnTo>
                  <a:lnTo>
                    <a:pt x="363594" y="3727"/>
                  </a:lnTo>
                  <a:lnTo>
                    <a:pt x="349934" y="5375"/>
                  </a:lnTo>
                  <a:lnTo>
                    <a:pt x="335591" y="6783"/>
                  </a:lnTo>
                  <a:lnTo>
                    <a:pt x="320330" y="8048"/>
                  </a:lnTo>
                  <a:lnTo>
                    <a:pt x="303935" y="9504"/>
                  </a:lnTo>
                  <a:lnTo>
                    <a:pt x="286415" y="11331"/>
                  </a:lnTo>
                  <a:lnTo>
                    <a:pt x="267935" y="13389"/>
                  </a:lnTo>
                  <a:lnTo>
                    <a:pt x="248706" y="15317"/>
                  </a:lnTo>
                  <a:lnTo>
                    <a:pt x="228936" y="16915"/>
                  </a:lnTo>
                  <a:lnTo>
                    <a:pt x="209273" y="18310"/>
                  </a:lnTo>
                  <a:lnTo>
                    <a:pt x="190758" y="19854"/>
                  </a:lnTo>
                  <a:lnTo>
                    <a:pt x="173856" y="21745"/>
                  </a:lnTo>
                  <a:lnTo>
                    <a:pt x="158203" y="24015"/>
                  </a:lnTo>
                  <a:lnTo>
                    <a:pt x="142922" y="26617"/>
                  </a:lnTo>
                  <a:lnTo>
                    <a:pt x="127445" y="29478"/>
                  </a:lnTo>
                  <a:lnTo>
                    <a:pt x="111402" y="32365"/>
                  </a:lnTo>
                  <a:lnTo>
                    <a:pt x="94472" y="34916"/>
                  </a:lnTo>
                  <a:lnTo>
                    <a:pt x="76617" y="36962"/>
                  </a:lnTo>
                  <a:lnTo>
                    <a:pt x="58860" y="38506"/>
                  </a:lnTo>
                  <a:lnTo>
                    <a:pt x="41431" y="39792"/>
                  </a:lnTo>
                  <a:lnTo>
                    <a:pt x="22796" y="409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431668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3" y="87479"/>
                  </a:lnTo>
                  <a:lnTo>
                    <a:pt x="9502" y="100517"/>
                  </a:lnTo>
                  <a:lnTo>
                    <a:pt x="11330" y="113846"/>
                  </a:lnTo>
                  <a:lnTo>
                    <a:pt x="13388" y="127391"/>
                  </a:lnTo>
                  <a:lnTo>
                    <a:pt x="15316" y="141089"/>
                  </a:lnTo>
                  <a:lnTo>
                    <a:pt x="16910" y="154896"/>
                  </a:lnTo>
                  <a:lnTo>
                    <a:pt x="18133" y="168777"/>
                  </a:lnTo>
                  <a:lnTo>
                    <a:pt x="19029" y="182709"/>
                  </a:lnTo>
                  <a:lnTo>
                    <a:pt x="19666" y="196676"/>
                  </a:lnTo>
                  <a:lnTo>
                    <a:pt x="20110" y="210666"/>
                  </a:lnTo>
                  <a:lnTo>
                    <a:pt x="20416" y="224672"/>
                  </a:lnTo>
                  <a:lnTo>
                    <a:pt x="20625" y="238591"/>
                  </a:lnTo>
                  <a:lnTo>
                    <a:pt x="20776" y="248969"/>
                  </a:lnTo>
                  <a:lnTo>
                    <a:pt x="20889" y="251648"/>
                  </a:lnTo>
                  <a:lnTo>
                    <a:pt x="20965" y="248203"/>
                  </a:lnTo>
                  <a:lnTo>
                    <a:pt x="21179" y="240813"/>
                  </a:lnTo>
                  <a:lnTo>
                    <a:pt x="21851" y="230975"/>
                  </a:lnTo>
                  <a:lnTo>
                    <a:pt x="23122" y="219624"/>
                  </a:lnTo>
                  <a:lnTo>
                    <a:pt x="25127" y="207656"/>
                  </a:lnTo>
                  <a:lnTo>
                    <a:pt x="28077" y="196034"/>
                  </a:lnTo>
                  <a:lnTo>
                    <a:pt x="31993" y="185247"/>
                  </a:lnTo>
                  <a:lnTo>
                    <a:pt x="36911" y="175859"/>
                  </a:lnTo>
                  <a:lnTo>
                    <a:pt x="42962" y="168675"/>
                  </a:lnTo>
                  <a:lnTo>
                    <a:pt x="50101" y="163922"/>
                  </a:lnTo>
                  <a:lnTo>
                    <a:pt x="57996" y="161509"/>
                  </a:lnTo>
                  <a:lnTo>
                    <a:pt x="66133" y="161310"/>
                  </a:lnTo>
                  <a:lnTo>
                    <a:pt x="74190" y="163027"/>
                  </a:lnTo>
                  <a:lnTo>
                    <a:pt x="81887" y="166429"/>
                  </a:lnTo>
                  <a:lnTo>
                    <a:pt x="88902" y="171445"/>
                  </a:lnTo>
                  <a:lnTo>
                    <a:pt x="95136" y="177887"/>
                  </a:lnTo>
                  <a:lnTo>
                    <a:pt x="100661" y="185480"/>
                  </a:lnTo>
                  <a:lnTo>
                    <a:pt x="105614" y="193947"/>
                  </a:lnTo>
                  <a:lnTo>
                    <a:pt x="110131" y="203039"/>
                  </a:lnTo>
                  <a:lnTo>
                    <a:pt x="114180" y="212308"/>
                  </a:lnTo>
                  <a:lnTo>
                    <a:pt x="117960" y="222113"/>
                  </a:lnTo>
                  <a:lnTo>
                    <a:pt x="121806" y="234427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557148"/>
              <a:ext cx="147400" cy="149641"/>
            </a:xfrm>
            <a:custGeom>
              <a:avLst/>
              <a:gdLst/>
              <a:ahLst/>
              <a:cxnLst/>
              <a:rect l="0" t="0" r="0" b="0"/>
              <a:pathLst>
                <a:path w="147400" h="149641">
                  <a:moveTo>
                    <a:pt x="0" y="64033"/>
                  </a:moveTo>
                  <a:lnTo>
                    <a:pt x="11668" y="64100"/>
                  </a:lnTo>
                  <a:lnTo>
                    <a:pt x="22157" y="64740"/>
                  </a:lnTo>
                  <a:lnTo>
                    <a:pt x="32458" y="66037"/>
                  </a:lnTo>
                  <a:lnTo>
                    <a:pt x="42760" y="67896"/>
                  </a:lnTo>
                  <a:lnTo>
                    <a:pt x="53103" y="70213"/>
                  </a:lnTo>
                  <a:lnTo>
                    <a:pt x="63493" y="72866"/>
                  </a:lnTo>
                  <a:lnTo>
                    <a:pt x="73921" y="75271"/>
                  </a:lnTo>
                  <a:lnTo>
                    <a:pt x="84379" y="76433"/>
                  </a:lnTo>
                  <a:lnTo>
                    <a:pt x="94845" y="75900"/>
                  </a:lnTo>
                  <a:lnTo>
                    <a:pt x="104822" y="73401"/>
                  </a:lnTo>
                  <a:lnTo>
                    <a:pt x="113383" y="68599"/>
                  </a:lnTo>
                  <a:lnTo>
                    <a:pt x="120127" y="61559"/>
                  </a:lnTo>
                  <a:lnTo>
                    <a:pt x="124823" y="52952"/>
                  </a:lnTo>
                  <a:lnTo>
                    <a:pt x="127158" y="43814"/>
                  </a:lnTo>
                  <a:lnTo>
                    <a:pt x="127203" y="34795"/>
                  </a:lnTo>
                  <a:lnTo>
                    <a:pt x="125150" y="26305"/>
                  </a:lnTo>
                  <a:lnTo>
                    <a:pt x="121121" y="18683"/>
                  </a:lnTo>
                  <a:lnTo>
                    <a:pt x="115381" y="12016"/>
                  </a:lnTo>
                  <a:lnTo>
                    <a:pt x="108276" y="6523"/>
                  </a:lnTo>
                  <a:lnTo>
                    <a:pt x="100147" y="2648"/>
                  </a:lnTo>
                  <a:lnTo>
                    <a:pt x="91280" y="487"/>
                  </a:lnTo>
                  <a:lnTo>
                    <a:pt x="82057" y="0"/>
                  </a:lnTo>
                  <a:lnTo>
                    <a:pt x="72946" y="1185"/>
                  </a:lnTo>
                  <a:lnTo>
                    <a:pt x="64190" y="3869"/>
                  </a:lnTo>
                  <a:lnTo>
                    <a:pt x="55837" y="7771"/>
                  </a:lnTo>
                  <a:lnTo>
                    <a:pt x="47840" y="12598"/>
                  </a:lnTo>
                  <a:lnTo>
                    <a:pt x="40134" y="18113"/>
                  </a:lnTo>
                  <a:lnTo>
                    <a:pt x="32975" y="24611"/>
                  </a:lnTo>
                  <a:lnTo>
                    <a:pt x="26918" y="32868"/>
                  </a:lnTo>
                  <a:lnTo>
                    <a:pt x="22186" y="43160"/>
                  </a:lnTo>
                  <a:lnTo>
                    <a:pt x="19009" y="54988"/>
                  </a:lnTo>
                  <a:lnTo>
                    <a:pt x="17775" y="67384"/>
                  </a:lnTo>
                  <a:lnTo>
                    <a:pt x="18509" y="79715"/>
                  </a:lnTo>
                  <a:lnTo>
                    <a:pt x="21104" y="91568"/>
                  </a:lnTo>
                  <a:lnTo>
                    <a:pt x="25503" y="102594"/>
                  </a:lnTo>
                  <a:lnTo>
                    <a:pt x="31497" y="112702"/>
                  </a:lnTo>
                  <a:lnTo>
                    <a:pt x="38772" y="121827"/>
                  </a:lnTo>
                  <a:lnTo>
                    <a:pt x="47017" y="129825"/>
                  </a:lnTo>
                  <a:lnTo>
                    <a:pt x="55971" y="136720"/>
                  </a:lnTo>
                  <a:lnTo>
                    <a:pt x="65592" y="142353"/>
                  </a:lnTo>
                  <a:lnTo>
                    <a:pt x="76034" y="146316"/>
                  </a:lnTo>
                  <a:lnTo>
                    <a:pt x="87306" y="148541"/>
                  </a:lnTo>
                  <a:lnTo>
                    <a:pt x="98881" y="149406"/>
                  </a:lnTo>
                  <a:lnTo>
                    <a:pt x="111022" y="149640"/>
                  </a:lnTo>
                  <a:lnTo>
                    <a:pt x="125915" y="149265"/>
                  </a:lnTo>
                  <a:lnTo>
                    <a:pt x="147399" y="148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1999" y="526424"/>
              <a:ext cx="175217" cy="159775"/>
            </a:xfrm>
            <a:custGeom>
              <a:avLst/>
              <a:gdLst/>
              <a:ahLst/>
              <a:cxnLst/>
              <a:rect l="0" t="0" r="0" b="0"/>
              <a:pathLst>
                <a:path w="175217" h="159775">
                  <a:moveTo>
                    <a:pt x="131907" y="0"/>
                  </a:moveTo>
                  <a:lnTo>
                    <a:pt x="120239" y="67"/>
                  </a:lnTo>
                  <a:lnTo>
                    <a:pt x="109750" y="708"/>
                  </a:lnTo>
                  <a:lnTo>
                    <a:pt x="99449" y="2004"/>
                  </a:lnTo>
                  <a:lnTo>
                    <a:pt x="89147" y="3864"/>
                  </a:lnTo>
                  <a:lnTo>
                    <a:pt x="78804" y="6180"/>
                  </a:lnTo>
                  <a:lnTo>
                    <a:pt x="68414" y="8851"/>
                  </a:lnTo>
                  <a:lnTo>
                    <a:pt x="57986" y="11948"/>
                  </a:lnTo>
                  <a:lnTo>
                    <a:pt x="47528" y="15703"/>
                  </a:lnTo>
                  <a:lnTo>
                    <a:pt x="37057" y="20197"/>
                  </a:lnTo>
                  <a:lnTo>
                    <a:pt x="26908" y="25519"/>
                  </a:lnTo>
                  <a:lnTo>
                    <a:pt x="17699" y="31848"/>
                  </a:lnTo>
                  <a:lnTo>
                    <a:pt x="9710" y="39173"/>
                  </a:lnTo>
                  <a:lnTo>
                    <a:pt x="3534" y="47025"/>
                  </a:lnTo>
                  <a:lnTo>
                    <a:pt x="199" y="54601"/>
                  </a:lnTo>
                  <a:lnTo>
                    <a:pt x="0" y="61459"/>
                  </a:lnTo>
                  <a:lnTo>
                    <a:pt x="2614" y="67197"/>
                  </a:lnTo>
                  <a:lnTo>
                    <a:pt x="7482" y="71294"/>
                  </a:lnTo>
                  <a:lnTo>
                    <a:pt x="14052" y="73637"/>
                  </a:lnTo>
                  <a:lnTo>
                    <a:pt x="22017" y="74430"/>
                  </a:lnTo>
                  <a:lnTo>
                    <a:pt x="31323" y="73990"/>
                  </a:lnTo>
                  <a:lnTo>
                    <a:pt x="41831" y="72635"/>
                  </a:lnTo>
                  <a:lnTo>
                    <a:pt x="53154" y="70951"/>
                  </a:lnTo>
                  <a:lnTo>
                    <a:pt x="64754" y="69749"/>
                  </a:lnTo>
                  <a:lnTo>
                    <a:pt x="76302" y="69432"/>
                  </a:lnTo>
                  <a:lnTo>
                    <a:pt x="87836" y="70037"/>
                  </a:lnTo>
                  <a:lnTo>
                    <a:pt x="99647" y="71432"/>
                  </a:lnTo>
                  <a:lnTo>
                    <a:pt x="111882" y="73448"/>
                  </a:lnTo>
                  <a:lnTo>
                    <a:pt x="124218" y="76089"/>
                  </a:lnTo>
                  <a:lnTo>
                    <a:pt x="135974" y="79530"/>
                  </a:lnTo>
                  <a:lnTo>
                    <a:pt x="146799" y="83814"/>
                  </a:lnTo>
                  <a:lnTo>
                    <a:pt x="156356" y="89164"/>
                  </a:lnTo>
                  <a:lnTo>
                    <a:pt x="164171" y="96044"/>
                  </a:lnTo>
                  <a:lnTo>
                    <a:pt x="170150" y="104552"/>
                  </a:lnTo>
                  <a:lnTo>
                    <a:pt x="174029" y="114012"/>
                  </a:lnTo>
                  <a:lnTo>
                    <a:pt x="175216" y="123207"/>
                  </a:lnTo>
                  <a:lnTo>
                    <a:pt x="173645" y="131457"/>
                  </a:lnTo>
                  <a:lnTo>
                    <a:pt x="169676" y="138620"/>
                  </a:lnTo>
                  <a:lnTo>
                    <a:pt x="163817" y="144813"/>
                  </a:lnTo>
                  <a:lnTo>
                    <a:pt x="156547" y="150225"/>
                  </a:lnTo>
                  <a:lnTo>
                    <a:pt x="148264" y="154725"/>
                  </a:lnTo>
                  <a:lnTo>
                    <a:pt x="139267" y="157858"/>
                  </a:lnTo>
                  <a:lnTo>
                    <a:pt x="129774" y="159489"/>
                  </a:lnTo>
                  <a:lnTo>
                    <a:pt x="119774" y="159774"/>
                  </a:lnTo>
                  <a:lnTo>
                    <a:pt x="109069" y="158978"/>
                  </a:lnTo>
                  <a:lnTo>
                    <a:pt x="97617" y="157374"/>
                  </a:lnTo>
                  <a:lnTo>
                    <a:pt x="85920" y="155339"/>
                  </a:lnTo>
                  <a:lnTo>
                    <a:pt x="73682" y="153156"/>
                  </a:lnTo>
                  <a:lnTo>
                    <a:pt x="58711" y="150637"/>
                  </a:lnTo>
                  <a:lnTo>
                    <a:pt x="3715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705" y="533245"/>
              <a:ext cx="157829" cy="176338"/>
            </a:xfrm>
            <a:custGeom>
              <a:avLst/>
              <a:gdLst/>
              <a:ahLst/>
              <a:cxnLst/>
              <a:rect l="0" t="0" r="0" b="0"/>
              <a:pathLst>
                <a:path w="157829" h="176338">
                  <a:moveTo>
                    <a:pt x="10429" y="66879"/>
                  </a:moveTo>
                  <a:lnTo>
                    <a:pt x="19298" y="64012"/>
                  </a:lnTo>
                  <a:lnTo>
                    <a:pt x="28285" y="61870"/>
                  </a:lnTo>
                  <a:lnTo>
                    <a:pt x="38275" y="60262"/>
                  </a:lnTo>
                  <a:lnTo>
                    <a:pt x="49083" y="58909"/>
                  </a:lnTo>
                  <a:lnTo>
                    <a:pt x="60246" y="57412"/>
                  </a:lnTo>
                  <a:lnTo>
                    <a:pt x="71447" y="55557"/>
                  </a:lnTo>
                  <a:lnTo>
                    <a:pt x="82386" y="53144"/>
                  </a:lnTo>
                  <a:lnTo>
                    <a:pt x="92722" y="49915"/>
                  </a:lnTo>
                  <a:lnTo>
                    <a:pt x="102321" y="45808"/>
                  </a:lnTo>
                  <a:lnTo>
                    <a:pt x="110747" y="40760"/>
                  </a:lnTo>
                  <a:lnTo>
                    <a:pt x="117203" y="34623"/>
                  </a:lnTo>
                  <a:lnTo>
                    <a:pt x="121414" y="27434"/>
                  </a:lnTo>
                  <a:lnTo>
                    <a:pt x="122936" y="19846"/>
                  </a:lnTo>
                  <a:lnTo>
                    <a:pt x="120932" y="12979"/>
                  </a:lnTo>
                  <a:lnTo>
                    <a:pt x="115286" y="7410"/>
                  </a:lnTo>
                  <a:lnTo>
                    <a:pt x="106632" y="3353"/>
                  </a:lnTo>
                  <a:lnTo>
                    <a:pt x="95941" y="923"/>
                  </a:lnTo>
                  <a:lnTo>
                    <a:pt x="83987" y="0"/>
                  </a:lnTo>
                  <a:lnTo>
                    <a:pt x="71425" y="481"/>
                  </a:lnTo>
                  <a:lnTo>
                    <a:pt x="58862" y="2383"/>
                  </a:lnTo>
                  <a:lnTo>
                    <a:pt x="46616" y="5586"/>
                  </a:lnTo>
                  <a:lnTo>
                    <a:pt x="35091" y="10021"/>
                  </a:lnTo>
                  <a:lnTo>
                    <a:pt x="24870" y="15746"/>
                  </a:lnTo>
                  <a:lnTo>
                    <a:pt x="16150" y="22676"/>
                  </a:lnTo>
                  <a:lnTo>
                    <a:pt x="9123" y="30769"/>
                  </a:lnTo>
                  <a:lnTo>
                    <a:pt x="4142" y="40104"/>
                  </a:lnTo>
                  <a:lnTo>
                    <a:pt x="1199" y="50603"/>
                  </a:lnTo>
                  <a:lnTo>
                    <a:pt x="0" y="61906"/>
                  </a:lnTo>
                  <a:lnTo>
                    <a:pt x="166" y="73485"/>
                  </a:lnTo>
                  <a:lnTo>
                    <a:pt x="1351" y="85012"/>
                  </a:lnTo>
                  <a:lnTo>
                    <a:pt x="3430" y="96361"/>
                  </a:lnTo>
                  <a:lnTo>
                    <a:pt x="6494" y="107514"/>
                  </a:lnTo>
                  <a:lnTo>
                    <a:pt x="10516" y="118493"/>
                  </a:lnTo>
                  <a:lnTo>
                    <a:pt x="15351" y="129171"/>
                  </a:lnTo>
                  <a:lnTo>
                    <a:pt x="20821" y="139276"/>
                  </a:lnTo>
                  <a:lnTo>
                    <a:pt x="26770" y="148697"/>
                  </a:lnTo>
                  <a:lnTo>
                    <a:pt x="33392" y="157159"/>
                  </a:lnTo>
                  <a:lnTo>
                    <a:pt x="41202" y="164166"/>
                  </a:lnTo>
                  <a:lnTo>
                    <a:pt x="50380" y="169575"/>
                  </a:lnTo>
                  <a:lnTo>
                    <a:pt x="60646" y="173394"/>
                  </a:lnTo>
                  <a:lnTo>
                    <a:pt x="71454" y="175598"/>
                  </a:lnTo>
                  <a:lnTo>
                    <a:pt x="82423" y="176337"/>
                  </a:lnTo>
                  <a:lnTo>
                    <a:pt x="93210" y="175717"/>
                  </a:lnTo>
                  <a:lnTo>
                    <a:pt x="103446" y="173714"/>
                  </a:lnTo>
                  <a:lnTo>
                    <a:pt x="112988" y="170454"/>
                  </a:lnTo>
                  <a:lnTo>
                    <a:pt x="121774" y="166468"/>
                  </a:lnTo>
                  <a:lnTo>
                    <a:pt x="130685" y="162225"/>
                  </a:lnTo>
                  <a:lnTo>
                    <a:pt x="141622" y="157354"/>
                  </a:lnTo>
                  <a:lnTo>
                    <a:pt x="157828" y="151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8746" y="326383"/>
              <a:ext cx="169620" cy="321780"/>
            </a:xfrm>
            <a:custGeom>
              <a:avLst/>
              <a:gdLst/>
              <a:ahLst/>
              <a:cxnLst/>
              <a:rect l="0" t="0" r="0" b="0"/>
              <a:pathLst>
                <a:path w="169620" h="32178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12"/>
                  </a:lnTo>
                  <a:lnTo>
                    <a:pt x="3727" y="93734"/>
                  </a:lnTo>
                  <a:lnTo>
                    <a:pt x="5375" y="108759"/>
                  </a:lnTo>
                  <a:lnTo>
                    <a:pt x="6782" y="124302"/>
                  </a:lnTo>
                  <a:lnTo>
                    <a:pt x="8048" y="140179"/>
                  </a:lnTo>
                  <a:lnTo>
                    <a:pt x="9504" y="155997"/>
                  </a:lnTo>
                  <a:lnTo>
                    <a:pt x="11331" y="171530"/>
                  </a:lnTo>
                  <a:lnTo>
                    <a:pt x="13388" y="186724"/>
                  </a:lnTo>
                  <a:lnTo>
                    <a:pt x="15316" y="201613"/>
                  </a:lnTo>
                  <a:lnTo>
                    <a:pt x="16910" y="216262"/>
                  </a:lnTo>
                  <a:lnTo>
                    <a:pt x="18133" y="230898"/>
                  </a:lnTo>
                  <a:lnTo>
                    <a:pt x="19028" y="245877"/>
                  </a:lnTo>
                  <a:lnTo>
                    <a:pt x="19661" y="261331"/>
                  </a:lnTo>
                  <a:lnTo>
                    <a:pt x="19912" y="275918"/>
                  </a:lnTo>
                  <a:lnTo>
                    <a:pt x="18838" y="286057"/>
                  </a:lnTo>
                  <a:lnTo>
                    <a:pt x="16099" y="289762"/>
                  </a:lnTo>
                  <a:lnTo>
                    <a:pt x="12901" y="288453"/>
                  </a:lnTo>
                  <a:lnTo>
                    <a:pt x="9981" y="283836"/>
                  </a:lnTo>
                  <a:lnTo>
                    <a:pt x="7988" y="277109"/>
                  </a:lnTo>
                  <a:lnTo>
                    <a:pt x="7170" y="269037"/>
                  </a:lnTo>
                  <a:lnTo>
                    <a:pt x="7456" y="259939"/>
                  </a:lnTo>
                  <a:lnTo>
                    <a:pt x="8647" y="249812"/>
                  </a:lnTo>
                  <a:lnTo>
                    <a:pt x="10535" y="238731"/>
                  </a:lnTo>
                  <a:lnTo>
                    <a:pt x="13261" y="227178"/>
                  </a:lnTo>
                  <a:lnTo>
                    <a:pt x="17295" y="215952"/>
                  </a:lnTo>
                  <a:lnTo>
                    <a:pt x="22790" y="205483"/>
                  </a:lnTo>
                  <a:lnTo>
                    <a:pt x="29768" y="196166"/>
                  </a:lnTo>
                  <a:lnTo>
                    <a:pt x="38280" y="188511"/>
                  </a:lnTo>
                  <a:lnTo>
                    <a:pt x="48189" y="182630"/>
                  </a:lnTo>
                  <a:lnTo>
                    <a:pt x="59080" y="178478"/>
                  </a:lnTo>
                  <a:lnTo>
                    <a:pt x="70375" y="176042"/>
                  </a:lnTo>
                  <a:lnTo>
                    <a:pt x="81702" y="175143"/>
                  </a:lnTo>
                  <a:lnTo>
                    <a:pt x="92746" y="175655"/>
                  </a:lnTo>
                  <a:lnTo>
                    <a:pt x="103162" y="177584"/>
                  </a:lnTo>
                  <a:lnTo>
                    <a:pt x="112832" y="180809"/>
                  </a:lnTo>
                  <a:lnTo>
                    <a:pt x="121818" y="185261"/>
                  </a:lnTo>
                  <a:lnTo>
                    <a:pt x="130247" y="190997"/>
                  </a:lnTo>
                  <a:lnTo>
                    <a:pt x="138251" y="197930"/>
                  </a:lnTo>
                  <a:lnTo>
                    <a:pt x="145781" y="205856"/>
                  </a:lnTo>
                  <a:lnTo>
                    <a:pt x="152621" y="214547"/>
                  </a:lnTo>
                  <a:lnTo>
                    <a:pt x="158695" y="223800"/>
                  </a:lnTo>
                  <a:lnTo>
                    <a:pt x="163758" y="233452"/>
                  </a:lnTo>
                  <a:lnTo>
                    <a:pt x="167329" y="243384"/>
                  </a:lnTo>
                  <a:lnTo>
                    <a:pt x="169278" y="253505"/>
                  </a:lnTo>
                  <a:lnTo>
                    <a:pt x="169619" y="263588"/>
                  </a:lnTo>
                  <a:lnTo>
                    <a:pt x="168336" y="273285"/>
                  </a:lnTo>
                  <a:lnTo>
                    <a:pt x="165581" y="282433"/>
                  </a:lnTo>
                  <a:lnTo>
                    <a:pt x="161461" y="290881"/>
                  </a:lnTo>
                  <a:lnTo>
                    <a:pt x="155955" y="298410"/>
                  </a:lnTo>
                  <a:lnTo>
                    <a:pt x="149175" y="304988"/>
                  </a:lnTo>
                  <a:lnTo>
                    <a:pt x="141184" y="310575"/>
                  </a:lnTo>
                  <a:lnTo>
                    <a:pt x="131918" y="315038"/>
                  </a:lnTo>
                  <a:lnTo>
                    <a:pt x="121466" y="318408"/>
                  </a:lnTo>
                  <a:lnTo>
                    <a:pt x="110194" y="320689"/>
                  </a:lnTo>
                  <a:lnTo>
                    <a:pt x="98635" y="321779"/>
                  </a:lnTo>
                  <a:lnTo>
                    <a:pt x="87132" y="321736"/>
                  </a:lnTo>
                  <a:lnTo>
                    <a:pt x="76071" y="320706"/>
                  </a:lnTo>
                  <a:lnTo>
                    <a:pt x="64787" y="318636"/>
                  </a:lnTo>
                  <a:lnTo>
                    <a:pt x="51177" y="314229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8097" y="508588"/>
              <a:ext cx="191790" cy="138230"/>
            </a:xfrm>
            <a:custGeom>
              <a:avLst/>
              <a:gdLst/>
              <a:ahLst/>
              <a:cxnLst/>
              <a:rect l="0" t="0" r="0" b="0"/>
              <a:pathLst>
                <a:path w="191790" h="138230">
                  <a:moveTo>
                    <a:pt x="44390" y="123121"/>
                  </a:moveTo>
                  <a:lnTo>
                    <a:pt x="50257" y="117254"/>
                  </a:lnTo>
                  <a:lnTo>
                    <a:pt x="55822" y="111689"/>
                  </a:lnTo>
                  <a:lnTo>
                    <a:pt x="61616" y="105886"/>
                  </a:lnTo>
                  <a:lnTo>
                    <a:pt x="67524" y="99632"/>
                  </a:lnTo>
                  <a:lnTo>
                    <a:pt x="73206" y="92654"/>
                  </a:lnTo>
                  <a:lnTo>
                    <a:pt x="78471" y="84868"/>
                  </a:lnTo>
                  <a:lnTo>
                    <a:pt x="82976" y="76194"/>
                  </a:lnTo>
                  <a:lnTo>
                    <a:pt x="86166" y="66466"/>
                  </a:lnTo>
                  <a:lnTo>
                    <a:pt x="87856" y="55709"/>
                  </a:lnTo>
                  <a:lnTo>
                    <a:pt x="88023" y="44401"/>
                  </a:lnTo>
                  <a:lnTo>
                    <a:pt x="86623" y="33351"/>
                  </a:lnTo>
                  <a:lnTo>
                    <a:pt x="83788" y="23012"/>
                  </a:lnTo>
                  <a:lnTo>
                    <a:pt x="79615" y="13955"/>
                  </a:lnTo>
                  <a:lnTo>
                    <a:pt x="74074" y="7007"/>
                  </a:lnTo>
                  <a:lnTo>
                    <a:pt x="67280" y="2420"/>
                  </a:lnTo>
                  <a:lnTo>
                    <a:pt x="59619" y="121"/>
                  </a:lnTo>
                  <a:lnTo>
                    <a:pt x="51639" y="0"/>
                  </a:lnTo>
                  <a:lnTo>
                    <a:pt x="43686" y="1770"/>
                  </a:lnTo>
                  <a:lnTo>
                    <a:pt x="36060" y="5208"/>
                  </a:lnTo>
                  <a:lnTo>
                    <a:pt x="29092" y="10248"/>
                  </a:lnTo>
                  <a:lnTo>
                    <a:pt x="22889" y="16706"/>
                  </a:lnTo>
                  <a:lnTo>
                    <a:pt x="17385" y="24310"/>
                  </a:lnTo>
                  <a:lnTo>
                    <a:pt x="12446" y="32784"/>
                  </a:lnTo>
                  <a:lnTo>
                    <a:pt x="7944" y="41895"/>
                  </a:lnTo>
                  <a:lnTo>
                    <a:pt x="4087" y="51622"/>
                  </a:lnTo>
                  <a:lnTo>
                    <a:pt x="1400" y="62137"/>
                  </a:lnTo>
                  <a:lnTo>
                    <a:pt x="75" y="73467"/>
                  </a:lnTo>
                  <a:lnTo>
                    <a:pt x="0" y="85346"/>
                  </a:lnTo>
                  <a:lnTo>
                    <a:pt x="937" y="97321"/>
                  </a:lnTo>
                  <a:lnTo>
                    <a:pt x="2650" y="109098"/>
                  </a:lnTo>
                  <a:lnTo>
                    <a:pt x="5257" y="119937"/>
                  </a:lnTo>
                  <a:lnTo>
                    <a:pt x="9209" y="128619"/>
                  </a:lnTo>
                  <a:lnTo>
                    <a:pt x="14635" y="134663"/>
                  </a:lnTo>
                  <a:lnTo>
                    <a:pt x="21058" y="137922"/>
                  </a:lnTo>
                  <a:lnTo>
                    <a:pt x="27600" y="138229"/>
                  </a:lnTo>
                  <a:lnTo>
                    <a:pt x="33742" y="135806"/>
                  </a:lnTo>
                  <a:lnTo>
                    <a:pt x="39491" y="131132"/>
                  </a:lnTo>
                  <a:lnTo>
                    <a:pt x="45186" y="124732"/>
                  </a:lnTo>
                  <a:lnTo>
                    <a:pt x="51042" y="117063"/>
                  </a:lnTo>
                  <a:lnTo>
                    <a:pt x="56806" y="108326"/>
                  </a:lnTo>
                  <a:lnTo>
                    <a:pt x="61851" y="98486"/>
                  </a:lnTo>
                  <a:lnTo>
                    <a:pt x="65903" y="87678"/>
                  </a:lnTo>
                  <a:lnTo>
                    <a:pt x="69930" y="78505"/>
                  </a:lnTo>
                  <a:lnTo>
                    <a:pt x="74806" y="74621"/>
                  </a:lnTo>
                  <a:lnTo>
                    <a:pt x="79848" y="75808"/>
                  </a:lnTo>
                  <a:lnTo>
                    <a:pt x="85056" y="80500"/>
                  </a:lnTo>
                  <a:lnTo>
                    <a:pt x="90899" y="87226"/>
                  </a:lnTo>
                  <a:lnTo>
                    <a:pt x="98036" y="94828"/>
                  </a:lnTo>
                  <a:lnTo>
                    <a:pt x="106686" y="102645"/>
                  </a:lnTo>
                  <a:lnTo>
                    <a:pt x="116561" y="109902"/>
                  </a:lnTo>
                  <a:lnTo>
                    <a:pt x="127089" y="115589"/>
                  </a:lnTo>
                  <a:lnTo>
                    <a:pt x="137857" y="119311"/>
                  </a:lnTo>
                  <a:lnTo>
                    <a:pt x="148402" y="121159"/>
                  </a:lnTo>
                  <a:lnTo>
                    <a:pt x="159274" y="121501"/>
                  </a:lnTo>
                  <a:lnTo>
                    <a:pt x="172538" y="119243"/>
                  </a:lnTo>
                  <a:lnTo>
                    <a:pt x="191789" y="112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9886" y="536953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6" y="106097"/>
                  </a:lnTo>
                  <a:lnTo>
                    <a:pt x="7792" y="115242"/>
                  </a:lnTo>
                  <a:lnTo>
                    <a:pt x="8132" y="117417"/>
                  </a:lnTo>
                  <a:lnTo>
                    <a:pt x="7537" y="114463"/>
                  </a:lnTo>
                  <a:lnTo>
                    <a:pt x="6270" y="108281"/>
                  </a:lnTo>
                  <a:lnTo>
                    <a:pt x="4842" y="99836"/>
                  </a:lnTo>
                  <a:lnTo>
                    <a:pt x="3570" y="89739"/>
                  </a:lnTo>
                  <a:lnTo>
                    <a:pt x="2722" y="78608"/>
                  </a:lnTo>
                  <a:lnTo>
                    <a:pt x="2605" y="67096"/>
                  </a:lnTo>
                  <a:lnTo>
                    <a:pt x="3311" y="55595"/>
                  </a:lnTo>
                  <a:lnTo>
                    <a:pt x="4920" y="44422"/>
                  </a:lnTo>
                  <a:lnTo>
                    <a:pt x="7595" y="33914"/>
                  </a:lnTo>
                  <a:lnTo>
                    <a:pt x="11329" y="24192"/>
                  </a:lnTo>
                  <a:lnTo>
                    <a:pt x="16293" y="15680"/>
                  </a:lnTo>
                  <a:lnTo>
                    <a:pt x="22905" y="9164"/>
                  </a:lnTo>
                  <a:lnTo>
                    <a:pt x="31235" y="4903"/>
                  </a:lnTo>
                  <a:lnTo>
                    <a:pt x="40744" y="3008"/>
                  </a:lnTo>
                  <a:lnTo>
                    <a:pt x="50503" y="3698"/>
                  </a:lnTo>
                  <a:lnTo>
                    <a:pt x="59951" y="6824"/>
                  </a:lnTo>
                  <a:lnTo>
                    <a:pt x="68901" y="11819"/>
                  </a:lnTo>
                  <a:lnTo>
                    <a:pt x="77365" y="17910"/>
                  </a:lnTo>
                  <a:lnTo>
                    <a:pt x="85421" y="24558"/>
                  </a:lnTo>
                  <a:lnTo>
                    <a:pt x="93000" y="31626"/>
                  </a:lnTo>
                  <a:lnTo>
                    <a:pt x="99879" y="39276"/>
                  </a:lnTo>
                  <a:lnTo>
                    <a:pt x="105992" y="47568"/>
                  </a:lnTo>
                  <a:lnTo>
                    <a:pt x="111422" y="56442"/>
                  </a:lnTo>
                  <a:lnTo>
                    <a:pt x="116305" y="65785"/>
                  </a:lnTo>
                  <a:lnTo>
                    <a:pt x="120771" y="75473"/>
                  </a:lnTo>
                  <a:lnTo>
                    <a:pt x="124784" y="85146"/>
                  </a:lnTo>
                  <a:lnTo>
                    <a:pt x="128536" y="95265"/>
                  </a:lnTo>
                  <a:lnTo>
                    <a:pt x="132358" y="107837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85597" y="536922"/>
              <a:ext cx="172787" cy="119607"/>
            </a:xfrm>
            <a:custGeom>
              <a:avLst/>
              <a:gdLst/>
              <a:ahLst/>
              <a:cxnLst/>
              <a:rect l="0" t="0" r="0" b="0"/>
              <a:pathLst>
                <a:path w="172787" h="119607">
                  <a:moveTo>
                    <a:pt x="78029" y="63202"/>
                  </a:moveTo>
                  <a:lnTo>
                    <a:pt x="80829" y="54401"/>
                  </a:lnTo>
                  <a:lnTo>
                    <a:pt x="82331" y="46054"/>
                  </a:lnTo>
                  <a:lnTo>
                    <a:pt x="82628" y="37364"/>
                  </a:lnTo>
                  <a:lnTo>
                    <a:pt x="81604" y="28589"/>
                  </a:lnTo>
                  <a:lnTo>
                    <a:pt x="78839" y="20391"/>
                  </a:lnTo>
                  <a:lnTo>
                    <a:pt x="74264" y="13114"/>
                  </a:lnTo>
                  <a:lnTo>
                    <a:pt x="68103" y="7097"/>
                  </a:lnTo>
                  <a:lnTo>
                    <a:pt x="60687" y="2813"/>
                  </a:lnTo>
                  <a:lnTo>
                    <a:pt x="52338" y="359"/>
                  </a:lnTo>
                  <a:lnTo>
                    <a:pt x="43481" y="0"/>
                  </a:lnTo>
                  <a:lnTo>
                    <a:pt x="34624" y="2330"/>
                  </a:lnTo>
                  <a:lnTo>
                    <a:pt x="26052" y="7416"/>
                  </a:lnTo>
                  <a:lnTo>
                    <a:pt x="18164" y="14897"/>
                  </a:lnTo>
                  <a:lnTo>
                    <a:pt x="11544" y="24269"/>
                  </a:lnTo>
                  <a:lnTo>
                    <a:pt x="6394" y="35045"/>
                  </a:lnTo>
                  <a:lnTo>
                    <a:pt x="2749" y="46666"/>
                  </a:lnTo>
                  <a:lnTo>
                    <a:pt x="661" y="58524"/>
                  </a:lnTo>
                  <a:lnTo>
                    <a:pt x="0" y="70266"/>
                  </a:lnTo>
                  <a:lnTo>
                    <a:pt x="672" y="81604"/>
                  </a:lnTo>
                  <a:lnTo>
                    <a:pt x="2710" y="92226"/>
                  </a:lnTo>
                  <a:lnTo>
                    <a:pt x="6008" y="102020"/>
                  </a:lnTo>
                  <a:lnTo>
                    <a:pt x="10508" y="110411"/>
                  </a:lnTo>
                  <a:lnTo>
                    <a:pt x="16277" y="116312"/>
                  </a:lnTo>
                  <a:lnTo>
                    <a:pt x="23228" y="119348"/>
                  </a:lnTo>
                  <a:lnTo>
                    <a:pt x="30996" y="119606"/>
                  </a:lnTo>
                  <a:lnTo>
                    <a:pt x="39048" y="117279"/>
                  </a:lnTo>
                  <a:lnTo>
                    <a:pt x="47049" y="112752"/>
                  </a:lnTo>
                  <a:lnTo>
                    <a:pt x="54707" y="106496"/>
                  </a:lnTo>
                  <a:lnTo>
                    <a:pt x="61697" y="98951"/>
                  </a:lnTo>
                  <a:lnTo>
                    <a:pt x="67910" y="90470"/>
                  </a:lnTo>
                  <a:lnTo>
                    <a:pt x="73251" y="81000"/>
                  </a:lnTo>
                  <a:lnTo>
                    <a:pt x="77548" y="70127"/>
                  </a:lnTo>
                  <a:lnTo>
                    <a:pt x="80826" y="57780"/>
                  </a:lnTo>
                  <a:lnTo>
                    <a:pt x="83760" y="45777"/>
                  </a:lnTo>
                  <a:lnTo>
                    <a:pt x="87551" y="38720"/>
                  </a:lnTo>
                  <a:lnTo>
                    <a:pt x="92369" y="38560"/>
                  </a:lnTo>
                  <a:lnTo>
                    <a:pt x="97608" y="42707"/>
                  </a:lnTo>
                  <a:lnTo>
                    <a:pt x="103151" y="49291"/>
                  </a:lnTo>
                  <a:lnTo>
                    <a:pt x="109008" y="57321"/>
                  </a:lnTo>
                  <a:lnTo>
                    <a:pt x="115161" y="66231"/>
                  </a:lnTo>
                  <a:lnTo>
                    <a:pt x="121834" y="75235"/>
                  </a:lnTo>
                  <a:lnTo>
                    <a:pt x="130475" y="84114"/>
                  </a:lnTo>
                  <a:lnTo>
                    <a:pt x="145198" y="93641"/>
                  </a:lnTo>
                  <a:lnTo>
                    <a:pt x="172786" y="105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500019"/>
              <a:ext cx="136871" cy="142220"/>
            </a:xfrm>
            <a:custGeom>
              <a:avLst/>
              <a:gdLst/>
              <a:ahLst/>
              <a:cxnLst/>
              <a:rect l="0" t="0" r="0" b="0"/>
              <a:pathLst>
                <a:path w="136871" h="142220">
                  <a:moveTo>
                    <a:pt x="0" y="36934"/>
                  </a:moveTo>
                  <a:lnTo>
                    <a:pt x="67" y="51536"/>
                  </a:lnTo>
                  <a:lnTo>
                    <a:pt x="707" y="64807"/>
                  </a:lnTo>
                  <a:lnTo>
                    <a:pt x="1977" y="77900"/>
                  </a:lnTo>
                  <a:lnTo>
                    <a:pt x="2854" y="87237"/>
                  </a:lnTo>
                  <a:lnTo>
                    <a:pt x="2527" y="88562"/>
                  </a:lnTo>
                  <a:lnTo>
                    <a:pt x="2057" y="83982"/>
                  </a:lnTo>
                  <a:lnTo>
                    <a:pt x="2148" y="75791"/>
                  </a:lnTo>
                  <a:lnTo>
                    <a:pt x="2987" y="65419"/>
                  </a:lnTo>
                  <a:lnTo>
                    <a:pt x="4522" y="53875"/>
                  </a:lnTo>
                  <a:lnTo>
                    <a:pt x="6618" y="41974"/>
                  </a:lnTo>
                  <a:lnTo>
                    <a:pt x="9151" y="30171"/>
                  </a:lnTo>
                  <a:lnTo>
                    <a:pt x="12496" y="19277"/>
                  </a:lnTo>
                  <a:lnTo>
                    <a:pt x="17483" y="10540"/>
                  </a:lnTo>
                  <a:lnTo>
                    <a:pt x="24426" y="4447"/>
                  </a:lnTo>
                  <a:lnTo>
                    <a:pt x="32852" y="981"/>
                  </a:lnTo>
                  <a:lnTo>
                    <a:pt x="41811" y="0"/>
                  </a:lnTo>
                  <a:lnTo>
                    <a:pt x="50685" y="1157"/>
                  </a:lnTo>
                  <a:lnTo>
                    <a:pt x="59233" y="4166"/>
                  </a:lnTo>
                  <a:lnTo>
                    <a:pt x="67420" y="8909"/>
                  </a:lnTo>
                  <a:lnTo>
                    <a:pt x="75291" y="15160"/>
                  </a:lnTo>
                  <a:lnTo>
                    <a:pt x="82914" y="22455"/>
                  </a:lnTo>
                  <a:lnTo>
                    <a:pt x="90354" y="30188"/>
                  </a:lnTo>
                  <a:lnTo>
                    <a:pt x="97657" y="37987"/>
                  </a:lnTo>
                  <a:lnTo>
                    <a:pt x="104701" y="46020"/>
                  </a:lnTo>
                  <a:lnTo>
                    <a:pt x="111205" y="54859"/>
                  </a:lnTo>
                  <a:lnTo>
                    <a:pt x="117056" y="64767"/>
                  </a:lnTo>
                  <a:lnTo>
                    <a:pt x="122153" y="75670"/>
                  </a:lnTo>
                  <a:lnTo>
                    <a:pt x="126824" y="88703"/>
                  </a:lnTo>
                  <a:lnTo>
                    <a:pt x="131477" y="108367"/>
                  </a:lnTo>
                  <a:lnTo>
                    <a:pt x="136870" y="142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4876" y="508556"/>
              <a:ext cx="175176" cy="151474"/>
            </a:xfrm>
            <a:custGeom>
              <a:avLst/>
              <a:gdLst/>
              <a:ahLst/>
              <a:cxnLst/>
              <a:rect l="0" t="0" r="0" b="0"/>
              <a:pathLst>
                <a:path w="175176" h="151474">
                  <a:moveTo>
                    <a:pt x="48833" y="102096"/>
                  </a:moveTo>
                  <a:lnTo>
                    <a:pt x="57500" y="96162"/>
                  </a:lnTo>
                  <a:lnTo>
                    <a:pt x="64567" y="89957"/>
                  </a:lnTo>
                  <a:lnTo>
                    <a:pt x="70668" y="82857"/>
                  </a:lnTo>
                  <a:lnTo>
                    <a:pt x="75897" y="74744"/>
                  </a:lnTo>
                  <a:lnTo>
                    <a:pt x="80111" y="65449"/>
                  </a:lnTo>
                  <a:lnTo>
                    <a:pt x="83307" y="55010"/>
                  </a:lnTo>
                  <a:lnTo>
                    <a:pt x="85303" y="43931"/>
                  </a:lnTo>
                  <a:lnTo>
                    <a:pt x="85669" y="33041"/>
                  </a:lnTo>
                  <a:lnTo>
                    <a:pt x="84318" y="22812"/>
                  </a:lnTo>
                  <a:lnTo>
                    <a:pt x="81292" y="13830"/>
                  </a:lnTo>
                  <a:lnTo>
                    <a:pt x="76595" y="6934"/>
                  </a:lnTo>
                  <a:lnTo>
                    <a:pt x="70403" y="2382"/>
                  </a:lnTo>
                  <a:lnTo>
                    <a:pt x="63163" y="106"/>
                  </a:lnTo>
                  <a:lnTo>
                    <a:pt x="55473" y="0"/>
                  </a:lnTo>
                  <a:lnTo>
                    <a:pt x="47719" y="1781"/>
                  </a:lnTo>
                  <a:lnTo>
                    <a:pt x="40228" y="5226"/>
                  </a:lnTo>
                  <a:lnTo>
                    <a:pt x="33351" y="10270"/>
                  </a:lnTo>
                  <a:lnTo>
                    <a:pt x="27209" y="16732"/>
                  </a:lnTo>
                  <a:lnTo>
                    <a:pt x="21746" y="24338"/>
                  </a:lnTo>
                  <a:lnTo>
                    <a:pt x="16835" y="32813"/>
                  </a:lnTo>
                  <a:lnTo>
                    <a:pt x="12346" y="41925"/>
                  </a:lnTo>
                  <a:lnTo>
                    <a:pt x="8329" y="51653"/>
                  </a:lnTo>
                  <a:lnTo>
                    <a:pt x="5002" y="62168"/>
                  </a:lnTo>
                  <a:lnTo>
                    <a:pt x="2434" y="73498"/>
                  </a:lnTo>
                  <a:lnTo>
                    <a:pt x="709" y="85378"/>
                  </a:lnTo>
                  <a:lnTo>
                    <a:pt x="0" y="97352"/>
                  </a:lnTo>
                  <a:lnTo>
                    <a:pt x="312" y="109139"/>
                  </a:lnTo>
                  <a:lnTo>
                    <a:pt x="1828" y="120324"/>
                  </a:lnTo>
                  <a:lnTo>
                    <a:pt x="4972" y="130303"/>
                  </a:lnTo>
                  <a:lnTo>
                    <a:pt x="9826" y="138849"/>
                  </a:lnTo>
                  <a:lnTo>
                    <a:pt x="16017" y="145585"/>
                  </a:lnTo>
                  <a:lnTo>
                    <a:pt x="22928" y="149837"/>
                  </a:lnTo>
                  <a:lnTo>
                    <a:pt x="30128" y="151473"/>
                  </a:lnTo>
                  <a:lnTo>
                    <a:pt x="37400" y="150810"/>
                  </a:lnTo>
                  <a:lnTo>
                    <a:pt x="44655" y="148322"/>
                  </a:lnTo>
                  <a:lnTo>
                    <a:pt x="51860" y="144465"/>
                  </a:lnTo>
                  <a:lnTo>
                    <a:pt x="58849" y="139457"/>
                  </a:lnTo>
                  <a:lnTo>
                    <a:pt x="65324" y="133280"/>
                  </a:lnTo>
                  <a:lnTo>
                    <a:pt x="71158" y="126015"/>
                  </a:lnTo>
                  <a:lnTo>
                    <a:pt x="76230" y="117681"/>
                  </a:lnTo>
                  <a:lnTo>
                    <a:pt x="80339" y="108176"/>
                  </a:lnTo>
                  <a:lnTo>
                    <a:pt x="83498" y="97626"/>
                  </a:lnTo>
                  <a:lnTo>
                    <a:pt x="86735" y="88652"/>
                  </a:lnTo>
                  <a:lnTo>
                    <a:pt x="90946" y="84924"/>
                  </a:lnTo>
                  <a:lnTo>
                    <a:pt x="95534" y="86212"/>
                  </a:lnTo>
                  <a:lnTo>
                    <a:pt x="100454" y="90966"/>
                  </a:lnTo>
                  <a:lnTo>
                    <a:pt x="105785" y="97729"/>
                  </a:lnTo>
                  <a:lnTo>
                    <a:pt x="111524" y="105353"/>
                  </a:lnTo>
                  <a:lnTo>
                    <a:pt x="117616" y="113187"/>
                  </a:lnTo>
                  <a:lnTo>
                    <a:pt x="124257" y="120653"/>
                  </a:lnTo>
                  <a:lnTo>
                    <a:pt x="132879" y="127804"/>
                  </a:lnTo>
                  <a:lnTo>
                    <a:pt x="147591" y="135262"/>
                  </a:lnTo>
                  <a:lnTo>
                    <a:pt x="175175" y="144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1108" y="463253"/>
              <a:ext cx="156210" cy="221100"/>
            </a:xfrm>
            <a:custGeom>
              <a:avLst/>
              <a:gdLst/>
              <a:ahLst/>
              <a:cxnLst/>
              <a:rect l="0" t="0" r="0" b="0"/>
              <a:pathLst>
                <a:path w="156210" h="221100">
                  <a:moveTo>
                    <a:pt x="147399" y="0"/>
                  </a:moveTo>
                  <a:lnTo>
                    <a:pt x="135732" y="2934"/>
                  </a:lnTo>
                  <a:lnTo>
                    <a:pt x="125243" y="5716"/>
                  </a:lnTo>
                  <a:lnTo>
                    <a:pt x="114941" y="8621"/>
                  </a:lnTo>
                  <a:lnTo>
                    <a:pt x="104639" y="11834"/>
                  </a:lnTo>
                  <a:lnTo>
                    <a:pt x="94296" y="15647"/>
                  </a:lnTo>
                  <a:lnTo>
                    <a:pt x="83911" y="20164"/>
                  </a:lnTo>
                  <a:lnTo>
                    <a:pt x="73655" y="25328"/>
                  </a:lnTo>
                  <a:lnTo>
                    <a:pt x="63846" y="31016"/>
                  </a:lnTo>
                  <a:lnTo>
                    <a:pt x="54619" y="37105"/>
                  </a:lnTo>
                  <a:lnTo>
                    <a:pt x="45949" y="43651"/>
                  </a:lnTo>
                  <a:lnTo>
                    <a:pt x="37740" y="50876"/>
                  </a:lnTo>
                  <a:lnTo>
                    <a:pt x="29906" y="58839"/>
                  </a:lnTo>
                  <a:lnTo>
                    <a:pt x="23170" y="67135"/>
                  </a:lnTo>
                  <a:lnTo>
                    <a:pt x="18995" y="75017"/>
                  </a:lnTo>
                  <a:lnTo>
                    <a:pt x="17971" y="82085"/>
                  </a:lnTo>
                  <a:lnTo>
                    <a:pt x="19897" y="87964"/>
                  </a:lnTo>
                  <a:lnTo>
                    <a:pt x="24237" y="92157"/>
                  </a:lnTo>
                  <a:lnTo>
                    <a:pt x="30420" y="94568"/>
                  </a:lnTo>
                  <a:lnTo>
                    <a:pt x="38110" y="95577"/>
                  </a:lnTo>
                  <a:lnTo>
                    <a:pt x="47224" y="95814"/>
                  </a:lnTo>
                  <a:lnTo>
                    <a:pt x="57599" y="95728"/>
                  </a:lnTo>
                  <a:lnTo>
                    <a:pt x="68833" y="95710"/>
                  </a:lnTo>
                  <a:lnTo>
                    <a:pt x="80371" y="96164"/>
                  </a:lnTo>
                  <a:lnTo>
                    <a:pt x="91869" y="97260"/>
                  </a:lnTo>
                  <a:lnTo>
                    <a:pt x="103030" y="99135"/>
                  </a:lnTo>
                  <a:lnTo>
                    <a:pt x="113526" y="101989"/>
                  </a:lnTo>
                  <a:lnTo>
                    <a:pt x="123246" y="105838"/>
                  </a:lnTo>
                  <a:lnTo>
                    <a:pt x="132095" y="110710"/>
                  </a:lnTo>
                  <a:lnTo>
                    <a:pt x="139901" y="116728"/>
                  </a:lnTo>
                  <a:lnTo>
                    <a:pt x="146659" y="123850"/>
                  </a:lnTo>
                  <a:lnTo>
                    <a:pt x="152029" y="131903"/>
                  </a:lnTo>
                  <a:lnTo>
                    <a:pt x="155283" y="140679"/>
                  </a:lnTo>
                  <a:lnTo>
                    <a:pt x="156209" y="149983"/>
                  </a:lnTo>
                  <a:lnTo>
                    <a:pt x="155052" y="159500"/>
                  </a:lnTo>
                  <a:lnTo>
                    <a:pt x="152223" y="168809"/>
                  </a:lnTo>
                  <a:lnTo>
                    <a:pt x="148130" y="177693"/>
                  </a:lnTo>
                  <a:lnTo>
                    <a:pt x="142791" y="185962"/>
                  </a:lnTo>
                  <a:lnTo>
                    <a:pt x="135860" y="193370"/>
                  </a:lnTo>
                  <a:lnTo>
                    <a:pt x="127275" y="199863"/>
                  </a:lnTo>
                  <a:lnTo>
                    <a:pt x="117240" y="205223"/>
                  </a:lnTo>
                  <a:lnTo>
                    <a:pt x="106055" y="209001"/>
                  </a:lnTo>
                  <a:lnTo>
                    <a:pt x="94015" y="211107"/>
                  </a:lnTo>
                  <a:lnTo>
                    <a:pt x="81525" y="212065"/>
                  </a:lnTo>
                  <a:lnTo>
                    <a:pt x="69074" y="212793"/>
                  </a:lnTo>
                  <a:lnTo>
                    <a:pt x="56935" y="213841"/>
                  </a:lnTo>
                  <a:lnTo>
                    <a:pt x="45430" y="215236"/>
                  </a:lnTo>
                  <a:lnTo>
                    <a:pt x="33792" y="216789"/>
                  </a:lnTo>
                  <a:lnTo>
                    <a:pt x="19885" y="21864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51011" y="400082"/>
              <a:ext cx="237020" cy="232768"/>
            </a:xfrm>
            <a:custGeom>
              <a:avLst/>
              <a:gdLst/>
              <a:ahLst/>
              <a:cxnLst/>
              <a:rect l="0" t="0" r="0" b="0"/>
              <a:pathLst>
                <a:path w="237020" h="232768">
                  <a:moveTo>
                    <a:pt x="165507" y="0"/>
                  </a:moveTo>
                  <a:lnTo>
                    <a:pt x="153771" y="0"/>
                  </a:lnTo>
                  <a:lnTo>
                    <a:pt x="142642" y="0"/>
                  </a:lnTo>
                  <a:lnTo>
                    <a:pt x="131044" y="5"/>
                  </a:lnTo>
                  <a:lnTo>
                    <a:pt x="118883" y="178"/>
                  </a:lnTo>
                  <a:lnTo>
                    <a:pt x="106223" y="826"/>
                  </a:lnTo>
                  <a:lnTo>
                    <a:pt x="93172" y="2084"/>
                  </a:lnTo>
                  <a:lnTo>
                    <a:pt x="79993" y="4082"/>
                  </a:lnTo>
                  <a:lnTo>
                    <a:pt x="67076" y="7027"/>
                  </a:lnTo>
                  <a:lnTo>
                    <a:pt x="54619" y="10941"/>
                  </a:lnTo>
                  <a:lnTo>
                    <a:pt x="42798" y="15858"/>
                  </a:lnTo>
                  <a:lnTo>
                    <a:pt x="31853" y="21907"/>
                  </a:lnTo>
                  <a:lnTo>
                    <a:pt x="21837" y="29050"/>
                  </a:lnTo>
                  <a:lnTo>
                    <a:pt x="13128" y="37117"/>
                  </a:lnTo>
                  <a:lnTo>
                    <a:pt x="6480" y="45902"/>
                  </a:lnTo>
                  <a:lnTo>
                    <a:pt x="2127" y="55213"/>
                  </a:lnTo>
                  <a:lnTo>
                    <a:pt x="0" y="64735"/>
                  </a:lnTo>
                  <a:lnTo>
                    <a:pt x="2" y="74047"/>
                  </a:lnTo>
                  <a:lnTo>
                    <a:pt x="1857" y="82932"/>
                  </a:lnTo>
                  <a:lnTo>
                    <a:pt x="5355" y="91203"/>
                  </a:lnTo>
                  <a:lnTo>
                    <a:pt x="10435" y="98612"/>
                  </a:lnTo>
                  <a:lnTo>
                    <a:pt x="16926" y="105110"/>
                  </a:lnTo>
                  <a:lnTo>
                    <a:pt x="24721" y="110643"/>
                  </a:lnTo>
                  <a:lnTo>
                    <a:pt x="33856" y="115070"/>
                  </a:lnTo>
                  <a:lnTo>
                    <a:pt x="44224" y="118415"/>
                  </a:lnTo>
                  <a:lnTo>
                    <a:pt x="55609" y="120680"/>
                  </a:lnTo>
                  <a:lnTo>
                    <a:pt x="67776" y="121760"/>
                  </a:lnTo>
                  <a:lnTo>
                    <a:pt x="80515" y="121714"/>
                  </a:lnTo>
                  <a:lnTo>
                    <a:pt x="93662" y="120888"/>
                  </a:lnTo>
                  <a:lnTo>
                    <a:pt x="107094" y="119804"/>
                  </a:lnTo>
                  <a:lnTo>
                    <a:pt x="120722" y="118787"/>
                  </a:lnTo>
                  <a:lnTo>
                    <a:pt x="134483" y="118125"/>
                  </a:lnTo>
                  <a:lnTo>
                    <a:pt x="148335" y="118139"/>
                  </a:lnTo>
                  <a:lnTo>
                    <a:pt x="162240" y="118935"/>
                  </a:lnTo>
                  <a:lnTo>
                    <a:pt x="175848" y="120606"/>
                  </a:lnTo>
                  <a:lnTo>
                    <a:pt x="188534" y="123323"/>
                  </a:lnTo>
                  <a:lnTo>
                    <a:pt x="200024" y="127081"/>
                  </a:lnTo>
                  <a:lnTo>
                    <a:pt x="210213" y="131891"/>
                  </a:lnTo>
                  <a:lnTo>
                    <a:pt x="218993" y="137868"/>
                  </a:lnTo>
                  <a:lnTo>
                    <a:pt x="226441" y="144963"/>
                  </a:lnTo>
                  <a:lnTo>
                    <a:pt x="232291" y="152997"/>
                  </a:lnTo>
                  <a:lnTo>
                    <a:pt x="235873" y="161760"/>
                  </a:lnTo>
                  <a:lnTo>
                    <a:pt x="237019" y="171056"/>
                  </a:lnTo>
                  <a:lnTo>
                    <a:pt x="235841" y="180568"/>
                  </a:lnTo>
                  <a:lnTo>
                    <a:pt x="232467" y="189873"/>
                  </a:lnTo>
                  <a:lnTo>
                    <a:pt x="227194" y="198755"/>
                  </a:lnTo>
                  <a:lnTo>
                    <a:pt x="220249" y="207022"/>
                  </a:lnTo>
                  <a:lnTo>
                    <a:pt x="211700" y="214430"/>
                  </a:lnTo>
                  <a:lnTo>
                    <a:pt x="201733" y="220921"/>
                  </a:lnTo>
                  <a:lnTo>
                    <a:pt x="190619" y="226281"/>
                  </a:lnTo>
                  <a:lnTo>
                    <a:pt x="178636" y="230059"/>
                  </a:lnTo>
                  <a:lnTo>
                    <a:pt x="166024" y="232155"/>
                  </a:lnTo>
                  <a:lnTo>
                    <a:pt x="153133" y="232767"/>
                  </a:lnTo>
                  <a:lnTo>
                    <a:pt x="140405" y="232198"/>
                  </a:lnTo>
                  <a:lnTo>
                    <a:pt x="128072" y="230745"/>
                  </a:lnTo>
                  <a:lnTo>
                    <a:pt x="116237" y="228615"/>
                  </a:lnTo>
                  <a:lnTo>
                    <a:pt x="103597" y="225613"/>
                  </a:lnTo>
                  <a:lnTo>
                    <a:pt x="86809" y="220364"/>
                  </a:lnTo>
                  <a:lnTo>
                    <a:pt x="6022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7470" y="451252"/>
              <a:ext cx="131733" cy="165132"/>
            </a:xfrm>
            <a:custGeom>
              <a:avLst/>
              <a:gdLst/>
              <a:ahLst/>
              <a:cxnLst/>
              <a:rect l="0" t="0" r="0" b="0"/>
              <a:pathLst>
                <a:path w="131733" h="165132">
                  <a:moveTo>
                    <a:pt x="26447" y="43587"/>
                  </a:moveTo>
                  <a:lnTo>
                    <a:pt x="38181" y="43587"/>
                  </a:lnTo>
                  <a:lnTo>
                    <a:pt x="49310" y="43587"/>
                  </a:lnTo>
                  <a:lnTo>
                    <a:pt x="60899" y="43578"/>
                  </a:lnTo>
                  <a:lnTo>
                    <a:pt x="72715" y="43232"/>
                  </a:lnTo>
                  <a:lnTo>
                    <a:pt x="84079" y="41936"/>
                  </a:lnTo>
                  <a:lnTo>
                    <a:pt x="94610" y="39429"/>
                  </a:lnTo>
                  <a:lnTo>
                    <a:pt x="103610" y="35753"/>
                  </a:lnTo>
                  <a:lnTo>
                    <a:pt x="109647" y="30259"/>
                  </a:lnTo>
                  <a:lnTo>
                    <a:pt x="111910" y="23102"/>
                  </a:lnTo>
                  <a:lnTo>
                    <a:pt x="110731" y="16254"/>
                  </a:lnTo>
                  <a:lnTo>
                    <a:pt x="106824" y="10277"/>
                  </a:lnTo>
                  <a:lnTo>
                    <a:pt x="100731" y="5389"/>
                  </a:lnTo>
                  <a:lnTo>
                    <a:pt x="92719" y="2004"/>
                  </a:lnTo>
                  <a:lnTo>
                    <a:pt x="83099" y="216"/>
                  </a:lnTo>
                  <a:lnTo>
                    <a:pt x="72377" y="0"/>
                  </a:lnTo>
                  <a:lnTo>
                    <a:pt x="61185" y="1377"/>
                  </a:lnTo>
                  <a:lnTo>
                    <a:pt x="49925" y="4200"/>
                  </a:lnTo>
                  <a:lnTo>
                    <a:pt x="39092" y="8367"/>
                  </a:lnTo>
                  <a:lnTo>
                    <a:pt x="29350" y="13905"/>
                  </a:lnTo>
                  <a:lnTo>
                    <a:pt x="20953" y="20707"/>
                  </a:lnTo>
                  <a:lnTo>
                    <a:pt x="13976" y="28714"/>
                  </a:lnTo>
                  <a:lnTo>
                    <a:pt x="8498" y="37990"/>
                  </a:lnTo>
                  <a:lnTo>
                    <a:pt x="4408" y="48453"/>
                  </a:lnTo>
                  <a:lnTo>
                    <a:pt x="1624" y="59903"/>
                  </a:lnTo>
                  <a:lnTo>
                    <a:pt x="188" y="72112"/>
                  </a:lnTo>
                  <a:lnTo>
                    <a:pt x="0" y="84871"/>
                  </a:lnTo>
                  <a:lnTo>
                    <a:pt x="1007" y="97692"/>
                  </a:lnTo>
                  <a:lnTo>
                    <a:pt x="3277" y="109839"/>
                  </a:lnTo>
                  <a:lnTo>
                    <a:pt x="6734" y="120964"/>
                  </a:lnTo>
                  <a:lnTo>
                    <a:pt x="11343" y="130908"/>
                  </a:lnTo>
                  <a:lnTo>
                    <a:pt x="17186" y="139522"/>
                  </a:lnTo>
                  <a:lnTo>
                    <a:pt x="24195" y="146868"/>
                  </a:lnTo>
                  <a:lnTo>
                    <a:pt x="32342" y="152989"/>
                  </a:lnTo>
                  <a:lnTo>
                    <a:pt x="41713" y="157819"/>
                  </a:lnTo>
                  <a:lnTo>
                    <a:pt x="52236" y="161438"/>
                  </a:lnTo>
                  <a:lnTo>
                    <a:pt x="63556" y="163889"/>
                  </a:lnTo>
                  <a:lnTo>
                    <a:pt x="75146" y="165093"/>
                  </a:lnTo>
                  <a:lnTo>
                    <a:pt x="86666" y="165131"/>
                  </a:lnTo>
                  <a:lnTo>
                    <a:pt x="97540" y="164354"/>
                  </a:lnTo>
                  <a:lnTo>
                    <a:pt x="107933" y="163226"/>
                  </a:lnTo>
                  <a:lnTo>
                    <a:pt x="118753" y="161650"/>
                  </a:lnTo>
                  <a:lnTo>
                    <a:pt x="131732" y="159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7124" y="469742"/>
              <a:ext cx="172649" cy="166421"/>
            </a:xfrm>
            <a:custGeom>
              <a:avLst/>
              <a:gdLst/>
              <a:ahLst/>
              <a:cxnLst/>
              <a:rect l="0" t="0" r="0" b="0"/>
              <a:pathLst>
                <a:path w="172649" h="166421">
                  <a:moveTo>
                    <a:pt x="25249" y="88268"/>
                  </a:moveTo>
                  <a:lnTo>
                    <a:pt x="34050" y="91068"/>
                  </a:lnTo>
                  <a:lnTo>
                    <a:pt x="42397" y="92569"/>
                  </a:lnTo>
                  <a:lnTo>
                    <a:pt x="51095" y="92876"/>
                  </a:lnTo>
                  <a:lnTo>
                    <a:pt x="60216" y="92197"/>
                  </a:lnTo>
                  <a:lnTo>
                    <a:pt x="69711" y="90729"/>
                  </a:lnTo>
                  <a:lnTo>
                    <a:pt x="79503" y="88655"/>
                  </a:lnTo>
                  <a:lnTo>
                    <a:pt x="89517" y="85973"/>
                  </a:lnTo>
                  <a:lnTo>
                    <a:pt x="99691" y="82502"/>
                  </a:lnTo>
                  <a:lnTo>
                    <a:pt x="109959" y="78197"/>
                  </a:lnTo>
                  <a:lnTo>
                    <a:pt x="119632" y="72833"/>
                  </a:lnTo>
                  <a:lnTo>
                    <a:pt x="127457" y="65944"/>
                  </a:lnTo>
                  <a:lnTo>
                    <a:pt x="132894" y="57424"/>
                  </a:lnTo>
                  <a:lnTo>
                    <a:pt x="135897" y="47787"/>
                  </a:lnTo>
                  <a:lnTo>
                    <a:pt x="136557" y="37941"/>
                  </a:lnTo>
                  <a:lnTo>
                    <a:pt x="135177" y="28445"/>
                  </a:lnTo>
                  <a:lnTo>
                    <a:pt x="131846" y="19801"/>
                  </a:lnTo>
                  <a:lnTo>
                    <a:pt x="126353" y="12607"/>
                  </a:lnTo>
                  <a:lnTo>
                    <a:pt x="118780" y="7040"/>
                  </a:lnTo>
                  <a:lnTo>
                    <a:pt x="109615" y="3100"/>
                  </a:lnTo>
                  <a:lnTo>
                    <a:pt x="99555" y="807"/>
                  </a:lnTo>
                  <a:lnTo>
                    <a:pt x="89088" y="0"/>
                  </a:lnTo>
                  <a:lnTo>
                    <a:pt x="78469" y="403"/>
                  </a:lnTo>
                  <a:lnTo>
                    <a:pt x="67813" y="1727"/>
                  </a:lnTo>
                  <a:lnTo>
                    <a:pt x="57171" y="3732"/>
                  </a:lnTo>
                  <a:lnTo>
                    <a:pt x="46720" y="6550"/>
                  </a:lnTo>
                  <a:lnTo>
                    <a:pt x="36769" y="10651"/>
                  </a:lnTo>
                  <a:lnTo>
                    <a:pt x="27452" y="16195"/>
                  </a:lnTo>
                  <a:lnTo>
                    <a:pt x="19058" y="23207"/>
                  </a:lnTo>
                  <a:lnTo>
                    <a:pt x="12097" y="31742"/>
                  </a:lnTo>
                  <a:lnTo>
                    <a:pt x="6719" y="41672"/>
                  </a:lnTo>
                  <a:lnTo>
                    <a:pt x="2920" y="52747"/>
                  </a:lnTo>
                  <a:lnTo>
                    <a:pt x="730" y="64697"/>
                  </a:lnTo>
                  <a:lnTo>
                    <a:pt x="0" y="77278"/>
                  </a:lnTo>
                  <a:lnTo>
                    <a:pt x="626" y="89978"/>
                  </a:lnTo>
                  <a:lnTo>
                    <a:pt x="2632" y="102044"/>
                  </a:lnTo>
                  <a:lnTo>
                    <a:pt x="5906" y="113119"/>
                  </a:lnTo>
                  <a:lnTo>
                    <a:pt x="10219" y="123198"/>
                  </a:lnTo>
                  <a:lnTo>
                    <a:pt x="15331" y="132436"/>
                  </a:lnTo>
                  <a:lnTo>
                    <a:pt x="21036" y="141014"/>
                  </a:lnTo>
                  <a:lnTo>
                    <a:pt x="27493" y="148777"/>
                  </a:lnTo>
                  <a:lnTo>
                    <a:pt x="35191" y="155248"/>
                  </a:lnTo>
                  <a:lnTo>
                    <a:pt x="44294" y="160265"/>
                  </a:lnTo>
                  <a:lnTo>
                    <a:pt x="54510" y="163805"/>
                  </a:lnTo>
                  <a:lnTo>
                    <a:pt x="65284" y="165815"/>
                  </a:lnTo>
                  <a:lnTo>
                    <a:pt x="76235" y="166420"/>
                  </a:lnTo>
                  <a:lnTo>
                    <a:pt x="87180" y="165709"/>
                  </a:lnTo>
                  <a:lnTo>
                    <a:pt x="98055" y="163644"/>
                  </a:lnTo>
                  <a:lnTo>
                    <a:pt x="108843" y="160337"/>
                  </a:lnTo>
                  <a:lnTo>
                    <a:pt x="119487" y="156122"/>
                  </a:lnTo>
                  <a:lnTo>
                    <a:pt x="131123" y="150956"/>
                  </a:lnTo>
                  <a:lnTo>
                    <a:pt x="147010" y="143268"/>
                  </a:lnTo>
                  <a:lnTo>
                    <a:pt x="172648" y="130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8355" y="444170"/>
              <a:ext cx="298858" cy="208597"/>
            </a:xfrm>
            <a:custGeom>
              <a:avLst/>
              <a:gdLst/>
              <a:ahLst/>
              <a:cxnLst/>
              <a:rect l="0" t="0" r="0" b="0"/>
              <a:pathLst>
                <a:path w="298858" h="208597">
                  <a:moveTo>
                    <a:pt x="4059" y="103311"/>
                  </a:moveTo>
                  <a:lnTo>
                    <a:pt x="6993" y="117913"/>
                  </a:lnTo>
                  <a:lnTo>
                    <a:pt x="9775" y="131184"/>
                  </a:lnTo>
                  <a:lnTo>
                    <a:pt x="12635" y="144341"/>
                  </a:lnTo>
                  <a:lnTo>
                    <a:pt x="14243" y="155989"/>
                  </a:lnTo>
                  <a:lnTo>
                    <a:pt x="13437" y="162928"/>
                  </a:lnTo>
                  <a:lnTo>
                    <a:pt x="11621" y="163951"/>
                  </a:lnTo>
                  <a:lnTo>
                    <a:pt x="9745" y="160150"/>
                  </a:lnTo>
                  <a:lnTo>
                    <a:pt x="7996" y="153117"/>
                  </a:lnTo>
                  <a:lnTo>
                    <a:pt x="6134" y="144267"/>
                  </a:lnTo>
                  <a:lnTo>
                    <a:pt x="4001" y="134498"/>
                  </a:lnTo>
                  <a:lnTo>
                    <a:pt x="1889" y="124288"/>
                  </a:lnTo>
                  <a:lnTo>
                    <a:pt x="448" y="113879"/>
                  </a:lnTo>
                  <a:lnTo>
                    <a:pt x="0" y="103387"/>
                  </a:lnTo>
                  <a:lnTo>
                    <a:pt x="698" y="93030"/>
                  </a:lnTo>
                  <a:lnTo>
                    <a:pt x="2695" y="83138"/>
                  </a:lnTo>
                  <a:lnTo>
                    <a:pt x="5935" y="73867"/>
                  </a:lnTo>
                  <a:lnTo>
                    <a:pt x="10383" y="65843"/>
                  </a:lnTo>
                  <a:lnTo>
                    <a:pt x="16110" y="60195"/>
                  </a:lnTo>
                  <a:lnTo>
                    <a:pt x="23030" y="57329"/>
                  </a:lnTo>
                  <a:lnTo>
                    <a:pt x="30775" y="57016"/>
                  </a:lnTo>
                  <a:lnTo>
                    <a:pt x="38811" y="58775"/>
                  </a:lnTo>
                  <a:lnTo>
                    <a:pt x="46802" y="62106"/>
                  </a:lnTo>
                  <a:lnTo>
                    <a:pt x="54453" y="66746"/>
                  </a:lnTo>
                  <a:lnTo>
                    <a:pt x="61437" y="72666"/>
                  </a:lnTo>
                  <a:lnTo>
                    <a:pt x="67651" y="79752"/>
                  </a:lnTo>
                  <a:lnTo>
                    <a:pt x="73163" y="87795"/>
                  </a:lnTo>
                  <a:lnTo>
                    <a:pt x="78106" y="96570"/>
                  </a:lnTo>
                  <a:lnTo>
                    <a:pt x="82628" y="105811"/>
                  </a:lnTo>
                  <a:lnTo>
                    <a:pt x="87066" y="112837"/>
                  </a:lnTo>
                  <a:lnTo>
                    <a:pt x="91328" y="114409"/>
                  </a:lnTo>
                  <a:lnTo>
                    <a:pt x="94872" y="111497"/>
                  </a:lnTo>
                  <a:lnTo>
                    <a:pt x="97948" y="105682"/>
                  </a:lnTo>
                  <a:lnTo>
                    <a:pt x="100885" y="97918"/>
                  </a:lnTo>
                  <a:lnTo>
                    <a:pt x="103860" y="88590"/>
                  </a:lnTo>
                  <a:lnTo>
                    <a:pt x="106940" y="77994"/>
                  </a:lnTo>
                  <a:lnTo>
                    <a:pt x="110293" y="66743"/>
                  </a:lnTo>
                  <a:lnTo>
                    <a:pt x="114213" y="55706"/>
                  </a:lnTo>
                  <a:lnTo>
                    <a:pt x="118807" y="45348"/>
                  </a:lnTo>
                  <a:lnTo>
                    <a:pt x="124025" y="35763"/>
                  </a:lnTo>
                  <a:lnTo>
                    <a:pt x="129750" y="26862"/>
                  </a:lnTo>
                  <a:lnTo>
                    <a:pt x="135866" y="18516"/>
                  </a:lnTo>
                  <a:lnTo>
                    <a:pt x="142430" y="11080"/>
                  </a:lnTo>
                  <a:lnTo>
                    <a:pt x="149667" y="5362"/>
                  </a:lnTo>
                  <a:lnTo>
                    <a:pt x="157642" y="1668"/>
                  </a:lnTo>
                  <a:lnTo>
                    <a:pt x="166116" y="0"/>
                  </a:lnTo>
                  <a:lnTo>
                    <a:pt x="174650" y="317"/>
                  </a:lnTo>
                  <a:lnTo>
                    <a:pt x="182979" y="2389"/>
                  </a:lnTo>
                  <a:lnTo>
                    <a:pt x="190858" y="6032"/>
                  </a:lnTo>
                  <a:lnTo>
                    <a:pt x="197996" y="11211"/>
                  </a:lnTo>
                  <a:lnTo>
                    <a:pt x="204318" y="17767"/>
                  </a:lnTo>
                  <a:lnTo>
                    <a:pt x="210071" y="25607"/>
                  </a:lnTo>
                  <a:lnTo>
                    <a:pt x="215709" y="34772"/>
                  </a:lnTo>
                  <a:lnTo>
                    <a:pt x="221505" y="45159"/>
                  </a:lnTo>
                  <a:lnTo>
                    <a:pt x="227382" y="56558"/>
                  </a:lnTo>
                  <a:lnTo>
                    <a:pt x="233029" y="68734"/>
                  </a:lnTo>
                  <a:lnTo>
                    <a:pt x="238278" y="81475"/>
                  </a:lnTo>
                  <a:lnTo>
                    <a:pt x="243277" y="94453"/>
                  </a:lnTo>
                  <a:lnTo>
                    <a:pt x="248394" y="107239"/>
                  </a:lnTo>
                  <a:lnTo>
                    <a:pt x="253837" y="119620"/>
                  </a:lnTo>
                  <a:lnTo>
                    <a:pt x="259644" y="131729"/>
                  </a:lnTo>
                  <a:lnTo>
                    <a:pt x="265775" y="143934"/>
                  </a:lnTo>
                  <a:lnTo>
                    <a:pt x="272153" y="156427"/>
                  </a:lnTo>
                  <a:lnTo>
                    <a:pt x="278409" y="168644"/>
                  </a:lnTo>
                  <a:lnTo>
                    <a:pt x="284506" y="180551"/>
                  </a:lnTo>
                  <a:lnTo>
                    <a:pt x="290979" y="193197"/>
                  </a:lnTo>
                  <a:lnTo>
                    <a:pt x="298857" y="208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643067" y="379025"/>
            <a:ext cx="726467" cy="345087"/>
            <a:chOff x="4643067" y="379025"/>
            <a:chExt cx="726467" cy="345087"/>
          </a:xfrm>
        </p:grpSpPr>
        <p:sp>
          <p:nvSpPr>
            <p:cNvPr id="20" name="Freeform 19"/>
            <p:cNvSpPr/>
            <p:nvPr/>
          </p:nvSpPr>
          <p:spPr>
            <a:xfrm>
              <a:off x="4643067" y="431668"/>
              <a:ext cx="147400" cy="166292"/>
            </a:xfrm>
            <a:custGeom>
              <a:avLst/>
              <a:gdLst/>
              <a:ahLst/>
              <a:cxnLst/>
              <a:rect l="0" t="0" r="0" b="0"/>
              <a:pathLst>
                <a:path w="147400" h="166292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11" y="89022"/>
                  </a:lnTo>
                  <a:lnTo>
                    <a:pt x="11479" y="98316"/>
                  </a:lnTo>
                  <a:lnTo>
                    <a:pt x="13996" y="108459"/>
                  </a:lnTo>
                  <a:lnTo>
                    <a:pt x="16011" y="119500"/>
                  </a:lnTo>
                  <a:lnTo>
                    <a:pt x="17696" y="131167"/>
                  </a:lnTo>
                  <a:lnTo>
                    <a:pt x="19439" y="142989"/>
                  </a:lnTo>
                  <a:lnTo>
                    <a:pt x="21438" y="154607"/>
                  </a:lnTo>
                  <a:lnTo>
                    <a:pt x="22789" y="163416"/>
                  </a:lnTo>
                  <a:lnTo>
                    <a:pt x="22430" y="166291"/>
                  </a:lnTo>
                  <a:lnTo>
                    <a:pt x="20889" y="164283"/>
                  </a:lnTo>
                  <a:lnTo>
                    <a:pt x="18640" y="159082"/>
                  </a:lnTo>
                  <a:lnTo>
                    <a:pt x="15952" y="151898"/>
                  </a:lnTo>
                  <a:lnTo>
                    <a:pt x="12991" y="143490"/>
                  </a:lnTo>
                  <a:lnTo>
                    <a:pt x="10183" y="134319"/>
                  </a:lnTo>
                  <a:lnTo>
                    <a:pt x="8205" y="124668"/>
                  </a:lnTo>
                  <a:lnTo>
                    <a:pt x="7363" y="114711"/>
                  </a:lnTo>
                  <a:lnTo>
                    <a:pt x="7780" y="104556"/>
                  </a:lnTo>
                  <a:lnTo>
                    <a:pt x="9581" y="94274"/>
                  </a:lnTo>
                  <a:lnTo>
                    <a:pt x="12683" y="83912"/>
                  </a:lnTo>
                  <a:lnTo>
                    <a:pt x="16866" y="73664"/>
                  </a:lnTo>
                  <a:lnTo>
                    <a:pt x="21882" y="63855"/>
                  </a:lnTo>
                  <a:lnTo>
                    <a:pt x="27511" y="54627"/>
                  </a:lnTo>
                  <a:lnTo>
                    <a:pt x="33575" y="45956"/>
                  </a:lnTo>
                  <a:lnTo>
                    <a:pt x="39944" y="37745"/>
                  </a:lnTo>
                  <a:lnTo>
                    <a:pt x="46532" y="29895"/>
                  </a:lnTo>
                  <a:lnTo>
                    <a:pt x="53600" y="22640"/>
                  </a:lnTo>
                  <a:lnTo>
                    <a:pt x="61716" y="16519"/>
                  </a:lnTo>
                  <a:lnTo>
                    <a:pt x="71103" y="11735"/>
                  </a:lnTo>
                  <a:lnTo>
                    <a:pt x="81639" y="8176"/>
                  </a:lnTo>
                  <a:lnTo>
                    <a:pt x="94377" y="5236"/>
                  </a:lnTo>
                  <a:lnTo>
                    <a:pt x="113793" y="265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74694" y="515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4694" y="3790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69450" y="431377"/>
              <a:ext cx="96980" cy="292735"/>
            </a:xfrm>
            <a:custGeom>
              <a:avLst/>
              <a:gdLst/>
              <a:ahLst/>
              <a:cxnLst/>
              <a:rect l="0" t="0" r="0" b="0"/>
              <a:pathLst>
                <a:path w="96980" h="292735">
                  <a:moveTo>
                    <a:pt x="0" y="84519"/>
                  </a:moveTo>
                  <a:lnTo>
                    <a:pt x="67" y="96187"/>
                  </a:lnTo>
                  <a:lnTo>
                    <a:pt x="707" y="106676"/>
                  </a:lnTo>
                  <a:lnTo>
                    <a:pt x="2000" y="116982"/>
                  </a:lnTo>
                  <a:lnTo>
                    <a:pt x="3687" y="127456"/>
                  </a:lnTo>
                  <a:lnTo>
                    <a:pt x="5355" y="138448"/>
                  </a:lnTo>
                  <a:lnTo>
                    <a:pt x="6773" y="150091"/>
                  </a:lnTo>
                  <a:lnTo>
                    <a:pt x="8044" y="162345"/>
                  </a:lnTo>
                  <a:lnTo>
                    <a:pt x="9503" y="175099"/>
                  </a:lnTo>
                  <a:lnTo>
                    <a:pt x="11335" y="188235"/>
                  </a:lnTo>
                  <a:lnTo>
                    <a:pt x="13566" y="201649"/>
                  </a:lnTo>
                  <a:lnTo>
                    <a:pt x="16142" y="215259"/>
                  </a:lnTo>
                  <a:lnTo>
                    <a:pt x="18985" y="229006"/>
                  </a:lnTo>
                  <a:lnTo>
                    <a:pt x="21860" y="242848"/>
                  </a:lnTo>
                  <a:lnTo>
                    <a:pt x="24404" y="256753"/>
                  </a:lnTo>
                  <a:lnTo>
                    <a:pt x="26434" y="270672"/>
                  </a:lnTo>
                  <a:lnTo>
                    <a:pt x="27575" y="283453"/>
                  </a:lnTo>
                  <a:lnTo>
                    <a:pt x="27274" y="291525"/>
                  </a:lnTo>
                  <a:lnTo>
                    <a:pt x="25955" y="292734"/>
                  </a:lnTo>
                  <a:lnTo>
                    <a:pt x="24597" y="288846"/>
                  </a:lnTo>
                  <a:lnTo>
                    <a:pt x="23355" y="281738"/>
                  </a:lnTo>
                  <a:lnTo>
                    <a:pt x="21932" y="272854"/>
                  </a:lnTo>
                  <a:lnTo>
                    <a:pt x="20140" y="263070"/>
                  </a:lnTo>
                  <a:lnTo>
                    <a:pt x="18113" y="252689"/>
                  </a:lnTo>
                  <a:lnTo>
                    <a:pt x="16210" y="241636"/>
                  </a:lnTo>
                  <a:lnTo>
                    <a:pt x="14634" y="229893"/>
                  </a:lnTo>
                  <a:lnTo>
                    <a:pt x="13424" y="217542"/>
                  </a:lnTo>
                  <a:lnTo>
                    <a:pt x="12538" y="204709"/>
                  </a:lnTo>
                  <a:lnTo>
                    <a:pt x="11907" y="191513"/>
                  </a:lnTo>
                  <a:lnTo>
                    <a:pt x="11467" y="178056"/>
                  </a:lnTo>
                  <a:lnTo>
                    <a:pt x="11164" y="164415"/>
                  </a:lnTo>
                  <a:lnTo>
                    <a:pt x="10957" y="150647"/>
                  </a:lnTo>
                  <a:lnTo>
                    <a:pt x="10816" y="136791"/>
                  </a:lnTo>
                  <a:lnTo>
                    <a:pt x="10721" y="122875"/>
                  </a:lnTo>
                  <a:lnTo>
                    <a:pt x="10662" y="108919"/>
                  </a:lnTo>
                  <a:lnTo>
                    <a:pt x="10793" y="94936"/>
                  </a:lnTo>
                  <a:lnTo>
                    <a:pt x="11413" y="80935"/>
                  </a:lnTo>
                  <a:lnTo>
                    <a:pt x="12647" y="66927"/>
                  </a:lnTo>
                  <a:lnTo>
                    <a:pt x="14459" y="53078"/>
                  </a:lnTo>
                  <a:lnTo>
                    <a:pt x="16747" y="39699"/>
                  </a:lnTo>
                  <a:lnTo>
                    <a:pt x="19407" y="26945"/>
                  </a:lnTo>
                  <a:lnTo>
                    <a:pt x="22667" y="15601"/>
                  </a:lnTo>
                  <a:lnTo>
                    <a:pt x="27065" y="7104"/>
                  </a:lnTo>
                  <a:lnTo>
                    <a:pt x="32800" y="1991"/>
                  </a:lnTo>
                  <a:lnTo>
                    <a:pt x="39600" y="0"/>
                  </a:lnTo>
                  <a:lnTo>
                    <a:pt x="46928" y="550"/>
                  </a:lnTo>
                  <a:lnTo>
                    <a:pt x="54407" y="3032"/>
                  </a:lnTo>
                  <a:lnTo>
                    <a:pt x="61698" y="7082"/>
                  </a:lnTo>
                  <a:lnTo>
                    <a:pt x="68434" y="12599"/>
                  </a:lnTo>
                  <a:lnTo>
                    <a:pt x="74477" y="19415"/>
                  </a:lnTo>
                  <a:lnTo>
                    <a:pt x="79872" y="27444"/>
                  </a:lnTo>
                  <a:lnTo>
                    <a:pt x="84738" y="36743"/>
                  </a:lnTo>
                  <a:lnTo>
                    <a:pt x="89191" y="47225"/>
                  </a:lnTo>
                  <a:lnTo>
                    <a:pt x="93014" y="58688"/>
                  </a:lnTo>
                  <a:lnTo>
                    <a:pt x="95678" y="70908"/>
                  </a:lnTo>
                  <a:lnTo>
                    <a:pt x="96979" y="83669"/>
                  </a:lnTo>
                  <a:lnTo>
                    <a:pt x="96699" y="96322"/>
                  </a:lnTo>
                  <a:lnTo>
                    <a:pt x="94458" y="107825"/>
                  </a:lnTo>
                  <a:lnTo>
                    <a:pt x="90243" y="117703"/>
                  </a:lnTo>
                  <a:lnTo>
                    <a:pt x="84328" y="125995"/>
                  </a:lnTo>
                  <a:lnTo>
                    <a:pt x="77077" y="132963"/>
                  </a:lnTo>
                  <a:lnTo>
                    <a:pt x="68849" y="138907"/>
                  </a:lnTo>
                  <a:lnTo>
                    <a:pt x="60378" y="143951"/>
                  </a:lnTo>
                  <a:lnTo>
                    <a:pt x="51950" y="148523"/>
                  </a:lnTo>
                  <a:lnTo>
                    <a:pt x="42831" y="153030"/>
                  </a:lnTo>
                  <a:lnTo>
                    <a:pt x="31586" y="158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5792" y="421448"/>
              <a:ext cx="168457" cy="174017"/>
            </a:xfrm>
            <a:custGeom>
              <a:avLst/>
              <a:gdLst/>
              <a:ahLst/>
              <a:cxnLst/>
              <a:rect l="0" t="0" r="0" b="0"/>
              <a:pathLst>
                <a:path w="168457" h="174017">
                  <a:moveTo>
                    <a:pt x="0" y="83919"/>
                  </a:moveTo>
                  <a:lnTo>
                    <a:pt x="8802" y="81120"/>
                  </a:lnTo>
                  <a:lnTo>
                    <a:pt x="17149" y="79618"/>
                  </a:lnTo>
                  <a:lnTo>
                    <a:pt x="25847" y="79302"/>
                  </a:lnTo>
                  <a:lnTo>
                    <a:pt x="34968" y="79636"/>
                  </a:lnTo>
                  <a:lnTo>
                    <a:pt x="44463" y="79807"/>
                  </a:lnTo>
                  <a:lnTo>
                    <a:pt x="54260" y="79370"/>
                  </a:lnTo>
                  <a:lnTo>
                    <a:pt x="64446" y="78228"/>
                  </a:lnTo>
                  <a:lnTo>
                    <a:pt x="75269" y="76458"/>
                  </a:lnTo>
                  <a:lnTo>
                    <a:pt x="86799" y="74183"/>
                  </a:lnTo>
                  <a:lnTo>
                    <a:pt x="98644" y="71367"/>
                  </a:lnTo>
                  <a:lnTo>
                    <a:pt x="110061" y="67806"/>
                  </a:lnTo>
                  <a:lnTo>
                    <a:pt x="120650" y="63441"/>
                  </a:lnTo>
                  <a:lnTo>
                    <a:pt x="129878" y="58037"/>
                  </a:lnTo>
                  <a:lnTo>
                    <a:pt x="136939" y="51121"/>
                  </a:lnTo>
                  <a:lnTo>
                    <a:pt x="141598" y="42588"/>
                  </a:lnTo>
                  <a:lnTo>
                    <a:pt x="143776" y="33112"/>
                  </a:lnTo>
                  <a:lnTo>
                    <a:pt x="143284" y="23906"/>
                  </a:lnTo>
                  <a:lnTo>
                    <a:pt x="140288" y="15657"/>
                  </a:lnTo>
                  <a:lnTo>
                    <a:pt x="135212" y="8835"/>
                  </a:lnTo>
                  <a:lnTo>
                    <a:pt x="128535" y="3936"/>
                  </a:lnTo>
                  <a:lnTo>
                    <a:pt x="120685" y="1023"/>
                  </a:lnTo>
                  <a:lnTo>
                    <a:pt x="112166" y="0"/>
                  </a:lnTo>
                  <a:lnTo>
                    <a:pt x="103535" y="811"/>
                  </a:lnTo>
                  <a:lnTo>
                    <a:pt x="95107" y="3238"/>
                  </a:lnTo>
                  <a:lnTo>
                    <a:pt x="86974" y="6964"/>
                  </a:lnTo>
                  <a:lnTo>
                    <a:pt x="79125" y="11672"/>
                  </a:lnTo>
                  <a:lnTo>
                    <a:pt x="71515" y="17097"/>
                  </a:lnTo>
                  <a:lnTo>
                    <a:pt x="64249" y="23196"/>
                  </a:lnTo>
                  <a:lnTo>
                    <a:pt x="57589" y="30120"/>
                  </a:lnTo>
                  <a:lnTo>
                    <a:pt x="51629" y="37894"/>
                  </a:lnTo>
                  <a:lnTo>
                    <a:pt x="46474" y="46574"/>
                  </a:lnTo>
                  <a:lnTo>
                    <a:pt x="42308" y="56310"/>
                  </a:lnTo>
                  <a:lnTo>
                    <a:pt x="39142" y="67082"/>
                  </a:lnTo>
                  <a:lnTo>
                    <a:pt x="36998" y="78570"/>
                  </a:lnTo>
                  <a:lnTo>
                    <a:pt x="36000" y="90273"/>
                  </a:lnTo>
                  <a:lnTo>
                    <a:pt x="36111" y="101879"/>
                  </a:lnTo>
                  <a:lnTo>
                    <a:pt x="37319" y="113111"/>
                  </a:lnTo>
                  <a:lnTo>
                    <a:pt x="39725" y="123653"/>
                  </a:lnTo>
                  <a:lnTo>
                    <a:pt x="43274" y="133404"/>
                  </a:lnTo>
                  <a:lnTo>
                    <a:pt x="47944" y="142274"/>
                  </a:lnTo>
                  <a:lnTo>
                    <a:pt x="53828" y="150093"/>
                  </a:lnTo>
                  <a:lnTo>
                    <a:pt x="60864" y="156870"/>
                  </a:lnTo>
                  <a:lnTo>
                    <a:pt x="69030" y="162592"/>
                  </a:lnTo>
                  <a:lnTo>
                    <a:pt x="78414" y="167145"/>
                  </a:lnTo>
                  <a:lnTo>
                    <a:pt x="88944" y="170576"/>
                  </a:lnTo>
                  <a:lnTo>
                    <a:pt x="100269" y="172899"/>
                  </a:lnTo>
                  <a:lnTo>
                    <a:pt x="111863" y="174016"/>
                  </a:lnTo>
                  <a:lnTo>
                    <a:pt x="123385" y="173996"/>
                  </a:lnTo>
                  <a:lnTo>
                    <a:pt x="134261" y="173180"/>
                  </a:lnTo>
                  <a:lnTo>
                    <a:pt x="144655" y="172022"/>
                  </a:lnTo>
                  <a:lnTo>
                    <a:pt x="155477" y="170420"/>
                  </a:lnTo>
                  <a:lnTo>
                    <a:pt x="168456" y="168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9005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 rot="201826">
            <a:off x="378103" y="1363203"/>
            <a:ext cx="4220347" cy="642229"/>
            <a:chOff x="378103" y="1363203"/>
            <a:chExt cx="4220347" cy="642229"/>
          </a:xfrm>
        </p:grpSpPr>
        <p:sp>
          <p:nvSpPr>
            <p:cNvPr id="27" name="Freeform 26"/>
            <p:cNvSpPr/>
            <p:nvPr/>
          </p:nvSpPr>
          <p:spPr>
            <a:xfrm>
              <a:off x="378103" y="1598814"/>
              <a:ext cx="355242" cy="358946"/>
            </a:xfrm>
            <a:custGeom>
              <a:avLst/>
              <a:gdLst/>
              <a:ahLst/>
              <a:cxnLst/>
              <a:rect l="0" t="0" r="0" b="0"/>
              <a:pathLst>
                <a:path w="355242" h="358946">
                  <a:moveTo>
                    <a:pt x="30006" y="63171"/>
                  </a:moveTo>
                  <a:lnTo>
                    <a:pt x="24206" y="69173"/>
                  </a:lnTo>
                  <a:lnTo>
                    <a:pt x="19281" y="76018"/>
                  </a:lnTo>
                  <a:lnTo>
                    <a:pt x="14783" y="84415"/>
                  </a:lnTo>
                  <a:lnTo>
                    <a:pt x="10735" y="94388"/>
                  </a:lnTo>
                  <a:lnTo>
                    <a:pt x="7370" y="105999"/>
                  </a:lnTo>
                  <a:lnTo>
                    <a:pt x="4762" y="119113"/>
                  </a:lnTo>
                  <a:lnTo>
                    <a:pt x="2835" y="133462"/>
                  </a:lnTo>
                  <a:lnTo>
                    <a:pt x="1456" y="148755"/>
                  </a:lnTo>
                  <a:lnTo>
                    <a:pt x="494" y="164730"/>
                  </a:lnTo>
                  <a:lnTo>
                    <a:pt x="0" y="180860"/>
                  </a:lnTo>
                  <a:lnTo>
                    <a:pt x="192" y="196382"/>
                  </a:lnTo>
                  <a:lnTo>
                    <a:pt x="1135" y="210929"/>
                  </a:lnTo>
                  <a:lnTo>
                    <a:pt x="2752" y="224493"/>
                  </a:lnTo>
                  <a:lnTo>
                    <a:pt x="4907" y="237225"/>
                  </a:lnTo>
                  <a:lnTo>
                    <a:pt x="7473" y="249306"/>
                  </a:lnTo>
                  <a:lnTo>
                    <a:pt x="10501" y="260743"/>
                  </a:lnTo>
                  <a:lnTo>
                    <a:pt x="14211" y="271367"/>
                  </a:lnTo>
                  <a:lnTo>
                    <a:pt x="18675" y="281148"/>
                  </a:lnTo>
                  <a:lnTo>
                    <a:pt x="23978" y="290193"/>
                  </a:lnTo>
                  <a:lnTo>
                    <a:pt x="30294" y="298656"/>
                  </a:lnTo>
                  <a:lnTo>
                    <a:pt x="37624" y="306675"/>
                  </a:lnTo>
                  <a:lnTo>
                    <a:pt x="45988" y="314044"/>
                  </a:lnTo>
                  <a:lnTo>
                    <a:pt x="55506" y="320240"/>
                  </a:lnTo>
                  <a:lnTo>
                    <a:pt x="66122" y="325066"/>
                  </a:lnTo>
                  <a:lnTo>
                    <a:pt x="77334" y="328306"/>
                  </a:lnTo>
                  <a:lnTo>
                    <a:pt x="88320" y="329581"/>
                  </a:lnTo>
                  <a:lnTo>
                    <a:pt x="98625" y="328871"/>
                  </a:lnTo>
                  <a:lnTo>
                    <a:pt x="108000" y="326122"/>
                  </a:lnTo>
                  <a:lnTo>
                    <a:pt x="116224" y="321087"/>
                  </a:lnTo>
                  <a:lnTo>
                    <a:pt x="123310" y="313853"/>
                  </a:lnTo>
                  <a:lnTo>
                    <a:pt x="129424" y="304930"/>
                  </a:lnTo>
                  <a:lnTo>
                    <a:pt x="134781" y="295040"/>
                  </a:lnTo>
                  <a:lnTo>
                    <a:pt x="139591" y="284722"/>
                  </a:lnTo>
                  <a:lnTo>
                    <a:pt x="144524" y="275411"/>
                  </a:lnTo>
                  <a:lnTo>
                    <a:pt x="150287" y="270391"/>
                  </a:lnTo>
                  <a:lnTo>
                    <a:pt x="156205" y="271015"/>
                  </a:lnTo>
                  <a:lnTo>
                    <a:pt x="161365" y="275282"/>
                  </a:lnTo>
                  <a:lnTo>
                    <a:pt x="165816" y="281738"/>
                  </a:lnTo>
                  <a:lnTo>
                    <a:pt x="169827" y="289583"/>
                  </a:lnTo>
                  <a:lnTo>
                    <a:pt x="173609" y="298329"/>
                  </a:lnTo>
                  <a:lnTo>
                    <a:pt x="177601" y="307502"/>
                  </a:lnTo>
                  <a:lnTo>
                    <a:pt x="182479" y="316597"/>
                  </a:lnTo>
                  <a:lnTo>
                    <a:pt x="188533" y="325344"/>
                  </a:lnTo>
                  <a:lnTo>
                    <a:pt x="195715" y="333526"/>
                  </a:lnTo>
                  <a:lnTo>
                    <a:pt x="203829" y="340878"/>
                  </a:lnTo>
                  <a:lnTo>
                    <a:pt x="212657" y="347333"/>
                  </a:lnTo>
                  <a:lnTo>
                    <a:pt x="222007" y="352669"/>
                  </a:lnTo>
                  <a:lnTo>
                    <a:pt x="231727" y="356431"/>
                  </a:lnTo>
                  <a:lnTo>
                    <a:pt x="241707" y="358513"/>
                  </a:lnTo>
                  <a:lnTo>
                    <a:pt x="251863" y="358945"/>
                  </a:lnTo>
                  <a:lnTo>
                    <a:pt x="262141" y="357723"/>
                  </a:lnTo>
                  <a:lnTo>
                    <a:pt x="272497" y="355014"/>
                  </a:lnTo>
                  <a:lnTo>
                    <a:pt x="282740" y="351095"/>
                  </a:lnTo>
                  <a:lnTo>
                    <a:pt x="292545" y="346257"/>
                  </a:lnTo>
                  <a:lnTo>
                    <a:pt x="301769" y="340738"/>
                  </a:lnTo>
                  <a:lnTo>
                    <a:pt x="310439" y="334408"/>
                  </a:lnTo>
                  <a:lnTo>
                    <a:pt x="318648" y="326795"/>
                  </a:lnTo>
                  <a:lnTo>
                    <a:pt x="326496" y="317741"/>
                  </a:lnTo>
                  <a:lnTo>
                    <a:pt x="333751" y="307218"/>
                  </a:lnTo>
                  <a:lnTo>
                    <a:pt x="339872" y="295173"/>
                  </a:lnTo>
                  <a:lnTo>
                    <a:pt x="344655" y="281733"/>
                  </a:lnTo>
                  <a:lnTo>
                    <a:pt x="348206" y="267148"/>
                  </a:lnTo>
                  <a:lnTo>
                    <a:pt x="350756" y="251689"/>
                  </a:lnTo>
                  <a:lnTo>
                    <a:pt x="352546" y="235589"/>
                  </a:lnTo>
                  <a:lnTo>
                    <a:pt x="353784" y="219034"/>
                  </a:lnTo>
                  <a:lnTo>
                    <a:pt x="354631" y="202161"/>
                  </a:lnTo>
                  <a:lnTo>
                    <a:pt x="355197" y="185071"/>
                  </a:lnTo>
                  <a:lnTo>
                    <a:pt x="355241" y="167831"/>
                  </a:lnTo>
                  <a:lnTo>
                    <a:pt x="354206" y="150490"/>
                  </a:lnTo>
                  <a:lnTo>
                    <a:pt x="351880" y="133091"/>
                  </a:lnTo>
                  <a:lnTo>
                    <a:pt x="348520" y="115982"/>
                  </a:lnTo>
                  <a:lnTo>
                    <a:pt x="344654" y="99793"/>
                  </a:lnTo>
                  <a:lnTo>
                    <a:pt x="340644" y="84793"/>
                  </a:lnTo>
                  <a:lnTo>
                    <a:pt x="336495" y="70925"/>
                  </a:lnTo>
                  <a:lnTo>
                    <a:pt x="331958" y="57989"/>
                  </a:lnTo>
                  <a:lnTo>
                    <a:pt x="326917" y="45779"/>
                  </a:lnTo>
                  <a:lnTo>
                    <a:pt x="321699" y="34556"/>
                  </a:lnTo>
                  <a:lnTo>
                    <a:pt x="316477" y="23948"/>
                  </a:lnTo>
                  <a:lnTo>
                    <a:pt x="310792" y="13017"/>
                  </a:lnTo>
                  <a:lnTo>
                    <a:pt x="3037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3114" y="1766095"/>
              <a:ext cx="173006" cy="162427"/>
            </a:xfrm>
            <a:custGeom>
              <a:avLst/>
              <a:gdLst/>
              <a:ahLst/>
              <a:cxnLst/>
              <a:rect l="0" t="0" r="0" b="0"/>
              <a:pathLst>
                <a:path w="173006" h="162427">
                  <a:moveTo>
                    <a:pt x="36134" y="64348"/>
                  </a:moveTo>
                  <a:lnTo>
                    <a:pt x="47802" y="64281"/>
                  </a:lnTo>
                  <a:lnTo>
                    <a:pt x="58291" y="63640"/>
                  </a:lnTo>
                  <a:lnTo>
                    <a:pt x="68584" y="62335"/>
                  </a:lnTo>
                  <a:lnTo>
                    <a:pt x="78539" y="60129"/>
                  </a:lnTo>
                  <a:lnTo>
                    <a:pt x="87586" y="56516"/>
                  </a:lnTo>
                  <a:lnTo>
                    <a:pt x="95456" y="51348"/>
                  </a:lnTo>
                  <a:lnTo>
                    <a:pt x="101715" y="44946"/>
                  </a:lnTo>
                  <a:lnTo>
                    <a:pt x="105635" y="37894"/>
                  </a:lnTo>
                  <a:lnTo>
                    <a:pt x="107038" y="30605"/>
                  </a:lnTo>
                  <a:lnTo>
                    <a:pt x="106047" y="23443"/>
                  </a:lnTo>
                  <a:lnTo>
                    <a:pt x="102806" y="16794"/>
                  </a:lnTo>
                  <a:lnTo>
                    <a:pt x="97630" y="10819"/>
                  </a:lnTo>
                  <a:lnTo>
                    <a:pt x="90921" y="5809"/>
                  </a:lnTo>
                  <a:lnTo>
                    <a:pt x="83064" y="2267"/>
                  </a:lnTo>
                  <a:lnTo>
                    <a:pt x="74380" y="333"/>
                  </a:lnTo>
                  <a:lnTo>
                    <a:pt x="65111" y="0"/>
                  </a:lnTo>
                  <a:lnTo>
                    <a:pt x="55437" y="1288"/>
                  </a:lnTo>
                  <a:lnTo>
                    <a:pt x="45496" y="4047"/>
                  </a:lnTo>
                  <a:lnTo>
                    <a:pt x="35701" y="8169"/>
                  </a:lnTo>
                  <a:lnTo>
                    <a:pt x="26730" y="13676"/>
                  </a:lnTo>
                  <a:lnTo>
                    <a:pt x="18888" y="20460"/>
                  </a:lnTo>
                  <a:lnTo>
                    <a:pt x="12300" y="28625"/>
                  </a:lnTo>
                  <a:lnTo>
                    <a:pt x="7091" y="38540"/>
                  </a:lnTo>
                  <a:lnTo>
                    <a:pt x="3189" y="50236"/>
                  </a:lnTo>
                  <a:lnTo>
                    <a:pt x="703" y="62988"/>
                  </a:lnTo>
                  <a:lnTo>
                    <a:pt x="0" y="75546"/>
                  </a:lnTo>
                  <a:lnTo>
                    <a:pt x="1118" y="87208"/>
                  </a:lnTo>
                  <a:lnTo>
                    <a:pt x="3816" y="97815"/>
                  </a:lnTo>
                  <a:lnTo>
                    <a:pt x="7760" y="107473"/>
                  </a:lnTo>
                  <a:lnTo>
                    <a:pt x="12637" y="116375"/>
                  </a:lnTo>
                  <a:lnTo>
                    <a:pt x="18350" y="124710"/>
                  </a:lnTo>
                  <a:lnTo>
                    <a:pt x="25008" y="132636"/>
                  </a:lnTo>
                  <a:lnTo>
                    <a:pt x="32601" y="140266"/>
                  </a:lnTo>
                  <a:lnTo>
                    <a:pt x="41156" y="147359"/>
                  </a:lnTo>
                  <a:lnTo>
                    <a:pt x="50810" y="153365"/>
                  </a:lnTo>
                  <a:lnTo>
                    <a:pt x="61525" y="158060"/>
                  </a:lnTo>
                  <a:lnTo>
                    <a:pt x="72975" y="161210"/>
                  </a:lnTo>
                  <a:lnTo>
                    <a:pt x="84653" y="162426"/>
                  </a:lnTo>
                  <a:lnTo>
                    <a:pt x="96247" y="161684"/>
                  </a:lnTo>
                  <a:lnTo>
                    <a:pt x="107640" y="159253"/>
                  </a:lnTo>
                  <a:lnTo>
                    <a:pt x="118823" y="155496"/>
                  </a:lnTo>
                  <a:lnTo>
                    <a:pt x="129813" y="150761"/>
                  </a:lnTo>
                  <a:lnTo>
                    <a:pt x="140196" y="145632"/>
                  </a:lnTo>
                  <a:lnTo>
                    <a:pt x="150141" y="140423"/>
                  </a:lnTo>
                  <a:lnTo>
                    <a:pt x="160523" y="134684"/>
                  </a:lnTo>
                  <a:lnTo>
                    <a:pt x="173005" y="127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42951" y="1683042"/>
              <a:ext cx="251560" cy="180701"/>
            </a:xfrm>
            <a:custGeom>
              <a:avLst/>
              <a:gdLst/>
              <a:ahLst/>
              <a:cxnLst/>
              <a:rect l="0" t="0" r="0" b="0"/>
              <a:pathLst>
                <a:path w="251560" h="180701">
                  <a:moveTo>
                    <a:pt x="7438" y="63171"/>
                  </a:moveTo>
                  <a:lnTo>
                    <a:pt x="4571" y="72040"/>
                  </a:lnTo>
                  <a:lnTo>
                    <a:pt x="2429" y="81027"/>
                  </a:lnTo>
                  <a:lnTo>
                    <a:pt x="835" y="91017"/>
                  </a:lnTo>
                  <a:lnTo>
                    <a:pt x="0" y="101825"/>
                  </a:lnTo>
                  <a:lnTo>
                    <a:pt x="448" y="112988"/>
                  </a:lnTo>
                  <a:lnTo>
                    <a:pt x="2357" y="124189"/>
                  </a:lnTo>
                  <a:lnTo>
                    <a:pt x="5594" y="135128"/>
                  </a:lnTo>
                  <a:lnTo>
                    <a:pt x="9903" y="145464"/>
                  </a:lnTo>
                  <a:lnTo>
                    <a:pt x="15031" y="155068"/>
                  </a:lnTo>
                  <a:lnTo>
                    <a:pt x="21082" y="163666"/>
                  </a:lnTo>
                  <a:lnTo>
                    <a:pt x="28499" y="170771"/>
                  </a:lnTo>
                  <a:lnTo>
                    <a:pt x="37406" y="176239"/>
                  </a:lnTo>
                  <a:lnTo>
                    <a:pt x="47318" y="179760"/>
                  </a:lnTo>
                  <a:lnTo>
                    <a:pt x="57356" y="180700"/>
                  </a:lnTo>
                  <a:lnTo>
                    <a:pt x="66985" y="178955"/>
                  </a:lnTo>
                  <a:lnTo>
                    <a:pt x="75719" y="174699"/>
                  </a:lnTo>
                  <a:lnTo>
                    <a:pt x="82974" y="168113"/>
                  </a:lnTo>
                  <a:lnTo>
                    <a:pt x="88603" y="159572"/>
                  </a:lnTo>
                  <a:lnTo>
                    <a:pt x="93371" y="150751"/>
                  </a:lnTo>
                  <a:lnTo>
                    <a:pt x="98764" y="145325"/>
                  </a:lnTo>
                  <a:lnTo>
                    <a:pt x="105238" y="144887"/>
                  </a:lnTo>
                  <a:lnTo>
                    <a:pt x="112362" y="147553"/>
                  </a:lnTo>
                  <a:lnTo>
                    <a:pt x="120107" y="151773"/>
                  </a:lnTo>
                  <a:lnTo>
                    <a:pt x="128485" y="156516"/>
                  </a:lnTo>
                  <a:lnTo>
                    <a:pt x="137425" y="161244"/>
                  </a:lnTo>
                  <a:lnTo>
                    <a:pt x="146816" y="165434"/>
                  </a:lnTo>
                  <a:lnTo>
                    <a:pt x="156547" y="168435"/>
                  </a:lnTo>
                  <a:lnTo>
                    <a:pt x="166524" y="170010"/>
                  </a:lnTo>
                  <a:lnTo>
                    <a:pt x="176676" y="170105"/>
                  </a:lnTo>
                  <a:lnTo>
                    <a:pt x="186948" y="168659"/>
                  </a:lnTo>
                  <a:lnTo>
                    <a:pt x="197294" y="165795"/>
                  </a:lnTo>
                  <a:lnTo>
                    <a:pt x="207361" y="161603"/>
                  </a:lnTo>
                  <a:lnTo>
                    <a:pt x="216514" y="156050"/>
                  </a:lnTo>
                  <a:lnTo>
                    <a:pt x="224484" y="149244"/>
                  </a:lnTo>
                  <a:lnTo>
                    <a:pt x="231326" y="141404"/>
                  </a:lnTo>
                  <a:lnTo>
                    <a:pt x="237238" y="132772"/>
                  </a:lnTo>
                  <a:lnTo>
                    <a:pt x="242430" y="123555"/>
                  </a:lnTo>
                  <a:lnTo>
                    <a:pt x="246766" y="113757"/>
                  </a:lnTo>
                  <a:lnTo>
                    <a:pt x="249782" y="103194"/>
                  </a:lnTo>
                  <a:lnTo>
                    <a:pt x="251331" y="91833"/>
                  </a:lnTo>
                  <a:lnTo>
                    <a:pt x="251559" y="79932"/>
                  </a:lnTo>
                  <a:lnTo>
                    <a:pt x="250724" y="67943"/>
                  </a:lnTo>
                  <a:lnTo>
                    <a:pt x="249093" y="56147"/>
                  </a:lnTo>
                  <a:lnTo>
                    <a:pt x="247041" y="44888"/>
                  </a:lnTo>
                  <a:lnTo>
                    <a:pt x="244844" y="33450"/>
                  </a:lnTo>
                  <a:lnTo>
                    <a:pt x="242313" y="19714"/>
                  </a:lnTo>
                  <a:lnTo>
                    <a:pt x="2390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45186" y="1714384"/>
              <a:ext cx="147400" cy="144740"/>
            </a:xfrm>
            <a:custGeom>
              <a:avLst/>
              <a:gdLst/>
              <a:ahLst/>
              <a:cxnLst/>
              <a:rect l="0" t="0" r="0" b="0"/>
              <a:pathLst>
                <a:path w="147400" h="144740">
                  <a:moveTo>
                    <a:pt x="0" y="63415"/>
                  </a:moveTo>
                  <a:lnTo>
                    <a:pt x="8869" y="69148"/>
                  </a:lnTo>
                  <a:lnTo>
                    <a:pt x="17856" y="73433"/>
                  </a:lnTo>
                  <a:lnTo>
                    <a:pt x="27842" y="76629"/>
                  </a:lnTo>
                  <a:lnTo>
                    <a:pt x="38477" y="78645"/>
                  </a:lnTo>
                  <a:lnTo>
                    <a:pt x="48992" y="79045"/>
                  </a:lnTo>
                  <a:lnTo>
                    <a:pt x="58944" y="77729"/>
                  </a:lnTo>
                  <a:lnTo>
                    <a:pt x="68230" y="74734"/>
                  </a:lnTo>
                  <a:lnTo>
                    <a:pt x="76918" y="70061"/>
                  </a:lnTo>
                  <a:lnTo>
                    <a:pt x="85114" y="63883"/>
                  </a:lnTo>
                  <a:lnTo>
                    <a:pt x="92447" y="56482"/>
                  </a:lnTo>
                  <a:lnTo>
                    <a:pt x="98095" y="48153"/>
                  </a:lnTo>
                  <a:lnTo>
                    <a:pt x="101738" y="39157"/>
                  </a:lnTo>
                  <a:lnTo>
                    <a:pt x="103200" y="30017"/>
                  </a:lnTo>
                  <a:lnTo>
                    <a:pt x="102213" y="21494"/>
                  </a:lnTo>
                  <a:lnTo>
                    <a:pt x="98878" y="13961"/>
                  </a:lnTo>
                  <a:lnTo>
                    <a:pt x="93572" y="7752"/>
                  </a:lnTo>
                  <a:lnTo>
                    <a:pt x="86739" y="3330"/>
                  </a:lnTo>
                  <a:lnTo>
                    <a:pt x="78780" y="770"/>
                  </a:lnTo>
                  <a:lnTo>
                    <a:pt x="70017" y="0"/>
                  </a:lnTo>
                  <a:lnTo>
                    <a:pt x="60691" y="987"/>
                  </a:lnTo>
                  <a:lnTo>
                    <a:pt x="50987" y="3544"/>
                  </a:lnTo>
                  <a:lnTo>
                    <a:pt x="41353" y="7699"/>
                  </a:lnTo>
                  <a:lnTo>
                    <a:pt x="32490" y="13760"/>
                  </a:lnTo>
                  <a:lnTo>
                    <a:pt x="24729" y="21726"/>
                  </a:lnTo>
                  <a:lnTo>
                    <a:pt x="18536" y="31328"/>
                  </a:lnTo>
                  <a:lnTo>
                    <a:pt x="14657" y="42214"/>
                  </a:lnTo>
                  <a:lnTo>
                    <a:pt x="13274" y="54050"/>
                  </a:lnTo>
                  <a:lnTo>
                    <a:pt x="14108" y="66402"/>
                  </a:lnTo>
                  <a:lnTo>
                    <a:pt x="16711" y="78760"/>
                  </a:lnTo>
                  <a:lnTo>
                    <a:pt x="20646" y="90840"/>
                  </a:lnTo>
                  <a:lnTo>
                    <a:pt x="25706" y="102408"/>
                  </a:lnTo>
                  <a:lnTo>
                    <a:pt x="31918" y="113183"/>
                  </a:lnTo>
                  <a:lnTo>
                    <a:pt x="39202" y="123086"/>
                  </a:lnTo>
                  <a:lnTo>
                    <a:pt x="47379" y="131718"/>
                  </a:lnTo>
                  <a:lnTo>
                    <a:pt x="56245" y="138315"/>
                  </a:lnTo>
                  <a:lnTo>
                    <a:pt x="65614" y="142635"/>
                  </a:lnTo>
                  <a:lnTo>
                    <a:pt x="75176" y="144739"/>
                  </a:lnTo>
                  <a:lnTo>
                    <a:pt x="84516" y="144722"/>
                  </a:lnTo>
                  <a:lnTo>
                    <a:pt x="93426" y="142856"/>
                  </a:lnTo>
                  <a:lnTo>
                    <a:pt x="101882" y="139352"/>
                  </a:lnTo>
                  <a:lnTo>
                    <a:pt x="109948" y="134267"/>
                  </a:lnTo>
                  <a:lnTo>
                    <a:pt x="117700" y="127793"/>
                  </a:lnTo>
                  <a:lnTo>
                    <a:pt x="124916" y="120655"/>
                  </a:lnTo>
                  <a:lnTo>
                    <a:pt x="131778" y="113341"/>
                  </a:lnTo>
                  <a:lnTo>
                    <a:pt x="138891" y="105212"/>
                  </a:lnTo>
                  <a:lnTo>
                    <a:pt x="147399" y="95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34698" y="1667370"/>
              <a:ext cx="126343" cy="177656"/>
            </a:xfrm>
            <a:custGeom>
              <a:avLst/>
              <a:gdLst/>
              <a:ahLst/>
              <a:cxnLst/>
              <a:rect l="0" t="0" r="0" b="0"/>
              <a:pathLst>
                <a:path w="126343" h="177656">
                  <a:moveTo>
                    <a:pt x="0" y="110429"/>
                  </a:moveTo>
                  <a:lnTo>
                    <a:pt x="134" y="122097"/>
                  </a:lnTo>
                  <a:lnTo>
                    <a:pt x="1415" y="132586"/>
                  </a:lnTo>
                  <a:lnTo>
                    <a:pt x="4008" y="142883"/>
                  </a:lnTo>
                  <a:lnTo>
                    <a:pt x="7727" y="153011"/>
                  </a:lnTo>
                  <a:lnTo>
                    <a:pt x="12360" y="162707"/>
                  </a:lnTo>
                  <a:lnTo>
                    <a:pt x="17680" y="171770"/>
                  </a:lnTo>
                  <a:lnTo>
                    <a:pt x="23045" y="177655"/>
                  </a:lnTo>
                  <a:lnTo>
                    <a:pt x="27063" y="177494"/>
                  </a:lnTo>
                  <a:lnTo>
                    <a:pt x="28859" y="172695"/>
                  </a:lnTo>
                  <a:lnTo>
                    <a:pt x="28811" y="164807"/>
                  </a:lnTo>
                  <a:lnTo>
                    <a:pt x="27518" y="154868"/>
                  </a:lnTo>
                  <a:lnTo>
                    <a:pt x="25428" y="143563"/>
                  </a:lnTo>
                  <a:lnTo>
                    <a:pt x="22837" y="131348"/>
                  </a:lnTo>
                  <a:lnTo>
                    <a:pt x="20095" y="118526"/>
                  </a:lnTo>
                  <a:lnTo>
                    <a:pt x="17621" y="105298"/>
                  </a:lnTo>
                  <a:lnTo>
                    <a:pt x="15633" y="91805"/>
                  </a:lnTo>
                  <a:lnTo>
                    <a:pt x="14635" y="78300"/>
                  </a:lnTo>
                  <a:lnTo>
                    <a:pt x="15478" y="65150"/>
                  </a:lnTo>
                  <a:lnTo>
                    <a:pt x="18457" y="52535"/>
                  </a:lnTo>
                  <a:lnTo>
                    <a:pt x="23392" y="40775"/>
                  </a:lnTo>
                  <a:lnTo>
                    <a:pt x="29909" y="30401"/>
                  </a:lnTo>
                  <a:lnTo>
                    <a:pt x="37627" y="21578"/>
                  </a:lnTo>
                  <a:lnTo>
                    <a:pt x="46383" y="14314"/>
                  </a:lnTo>
                  <a:lnTo>
                    <a:pt x="56229" y="8643"/>
                  </a:lnTo>
                  <a:lnTo>
                    <a:pt x="67093" y="4423"/>
                  </a:lnTo>
                  <a:lnTo>
                    <a:pt x="78391" y="1575"/>
                  </a:lnTo>
                  <a:lnTo>
                    <a:pt x="90315" y="0"/>
                  </a:lnTo>
                  <a:lnTo>
                    <a:pt x="105030" y="671"/>
                  </a:lnTo>
                  <a:lnTo>
                    <a:pt x="126342" y="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76432" y="1680592"/>
              <a:ext cx="142536" cy="161950"/>
            </a:xfrm>
            <a:custGeom>
              <a:avLst/>
              <a:gdLst/>
              <a:ahLst/>
              <a:cxnLst/>
              <a:rect l="0" t="0" r="0" b="0"/>
              <a:pathLst>
                <a:path w="142536" h="161950">
                  <a:moveTo>
                    <a:pt x="16193" y="65621"/>
                  </a:moveTo>
                  <a:lnTo>
                    <a:pt x="22195" y="71288"/>
                  </a:lnTo>
                  <a:lnTo>
                    <a:pt x="29040" y="74931"/>
                  </a:lnTo>
                  <a:lnTo>
                    <a:pt x="37427" y="76836"/>
                  </a:lnTo>
                  <a:lnTo>
                    <a:pt x="47054" y="77165"/>
                  </a:lnTo>
                  <a:lnTo>
                    <a:pt x="57369" y="75897"/>
                  </a:lnTo>
                  <a:lnTo>
                    <a:pt x="67963" y="73163"/>
                  </a:lnTo>
                  <a:lnTo>
                    <a:pt x="78143" y="68897"/>
                  </a:lnTo>
                  <a:lnTo>
                    <a:pt x="86898" y="62765"/>
                  </a:lnTo>
                  <a:lnTo>
                    <a:pt x="93802" y="54763"/>
                  </a:lnTo>
                  <a:lnTo>
                    <a:pt x="98618" y="45477"/>
                  </a:lnTo>
                  <a:lnTo>
                    <a:pt x="101041" y="35868"/>
                  </a:lnTo>
                  <a:lnTo>
                    <a:pt x="101143" y="26531"/>
                  </a:lnTo>
                  <a:lnTo>
                    <a:pt x="98960" y="17994"/>
                  </a:lnTo>
                  <a:lnTo>
                    <a:pt x="94313" y="10872"/>
                  </a:lnTo>
                  <a:lnTo>
                    <a:pt x="87344" y="5358"/>
                  </a:lnTo>
                  <a:lnTo>
                    <a:pt x="78601" y="1623"/>
                  </a:lnTo>
                  <a:lnTo>
                    <a:pt x="68832" y="0"/>
                  </a:lnTo>
                  <a:lnTo>
                    <a:pt x="58573" y="465"/>
                  </a:lnTo>
                  <a:lnTo>
                    <a:pt x="48434" y="2876"/>
                  </a:lnTo>
                  <a:lnTo>
                    <a:pt x="39166" y="7151"/>
                  </a:lnTo>
                  <a:lnTo>
                    <a:pt x="31088" y="13061"/>
                  </a:lnTo>
                  <a:lnTo>
                    <a:pt x="24157" y="20280"/>
                  </a:lnTo>
                  <a:lnTo>
                    <a:pt x="18177" y="28487"/>
                  </a:lnTo>
                  <a:lnTo>
                    <a:pt x="12932" y="37415"/>
                  </a:lnTo>
                  <a:lnTo>
                    <a:pt x="8389" y="47019"/>
                  </a:lnTo>
                  <a:lnTo>
                    <a:pt x="4701" y="57450"/>
                  </a:lnTo>
                  <a:lnTo>
                    <a:pt x="1891" y="68719"/>
                  </a:lnTo>
                  <a:lnTo>
                    <a:pt x="173" y="80388"/>
                  </a:lnTo>
                  <a:lnTo>
                    <a:pt x="0" y="91688"/>
                  </a:lnTo>
                  <a:lnTo>
                    <a:pt x="1481" y="102213"/>
                  </a:lnTo>
                  <a:lnTo>
                    <a:pt x="4425" y="111907"/>
                  </a:lnTo>
                  <a:lnTo>
                    <a:pt x="8535" y="120879"/>
                  </a:lnTo>
                  <a:lnTo>
                    <a:pt x="13525" y="129279"/>
                  </a:lnTo>
                  <a:lnTo>
                    <a:pt x="19314" y="137091"/>
                  </a:lnTo>
                  <a:lnTo>
                    <a:pt x="26022" y="144126"/>
                  </a:lnTo>
                  <a:lnTo>
                    <a:pt x="33649" y="150335"/>
                  </a:lnTo>
                  <a:lnTo>
                    <a:pt x="42227" y="155490"/>
                  </a:lnTo>
                  <a:lnTo>
                    <a:pt x="51895" y="159123"/>
                  </a:lnTo>
                  <a:lnTo>
                    <a:pt x="62620" y="161123"/>
                  </a:lnTo>
                  <a:lnTo>
                    <a:pt x="74208" y="161835"/>
                  </a:lnTo>
                  <a:lnTo>
                    <a:pt x="87840" y="161949"/>
                  </a:lnTo>
                  <a:lnTo>
                    <a:pt x="108067" y="161476"/>
                  </a:lnTo>
                  <a:lnTo>
                    <a:pt x="142535" y="160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09152" y="1630732"/>
              <a:ext cx="147219" cy="374700"/>
            </a:xfrm>
            <a:custGeom>
              <a:avLst/>
              <a:gdLst/>
              <a:ahLst/>
              <a:cxnLst/>
              <a:rect l="0" t="0" r="0" b="0"/>
              <a:pathLst>
                <a:path w="147219" h="374700">
                  <a:moveTo>
                    <a:pt x="4613" y="168123"/>
                  </a:moveTo>
                  <a:lnTo>
                    <a:pt x="1813" y="179791"/>
                  </a:lnTo>
                  <a:lnTo>
                    <a:pt x="311" y="190280"/>
                  </a:lnTo>
                  <a:lnTo>
                    <a:pt x="0" y="200591"/>
                  </a:lnTo>
                  <a:lnTo>
                    <a:pt x="507" y="211238"/>
                  </a:lnTo>
                  <a:lnTo>
                    <a:pt x="1326" y="222878"/>
                  </a:lnTo>
                  <a:lnTo>
                    <a:pt x="2146" y="235769"/>
                  </a:lnTo>
                  <a:lnTo>
                    <a:pt x="3003" y="249676"/>
                  </a:lnTo>
                  <a:lnTo>
                    <a:pt x="4178" y="264079"/>
                  </a:lnTo>
                  <a:lnTo>
                    <a:pt x="5813" y="278617"/>
                  </a:lnTo>
                  <a:lnTo>
                    <a:pt x="7740" y="293124"/>
                  </a:lnTo>
                  <a:lnTo>
                    <a:pt x="9580" y="307542"/>
                  </a:lnTo>
                  <a:lnTo>
                    <a:pt x="11119" y="321863"/>
                  </a:lnTo>
                  <a:lnTo>
                    <a:pt x="12475" y="335936"/>
                  </a:lnTo>
                  <a:lnTo>
                    <a:pt x="13992" y="349473"/>
                  </a:lnTo>
                  <a:lnTo>
                    <a:pt x="15842" y="362286"/>
                  </a:lnTo>
                  <a:lnTo>
                    <a:pt x="17255" y="371804"/>
                  </a:lnTo>
                  <a:lnTo>
                    <a:pt x="17462" y="374699"/>
                  </a:lnTo>
                  <a:lnTo>
                    <a:pt x="17117" y="371864"/>
                  </a:lnTo>
                  <a:lnTo>
                    <a:pt x="16492" y="365084"/>
                  </a:lnTo>
                  <a:lnTo>
                    <a:pt x="15435" y="355743"/>
                  </a:lnTo>
                  <a:lnTo>
                    <a:pt x="13862" y="344753"/>
                  </a:lnTo>
                  <a:lnTo>
                    <a:pt x="11969" y="332536"/>
                  </a:lnTo>
                  <a:lnTo>
                    <a:pt x="10147" y="319158"/>
                  </a:lnTo>
                  <a:lnTo>
                    <a:pt x="8623" y="304734"/>
                  </a:lnTo>
                  <a:lnTo>
                    <a:pt x="7447" y="289613"/>
                  </a:lnTo>
                  <a:lnTo>
                    <a:pt x="6581" y="274304"/>
                  </a:lnTo>
                  <a:lnTo>
                    <a:pt x="5964" y="259114"/>
                  </a:lnTo>
                  <a:lnTo>
                    <a:pt x="5533" y="244150"/>
                  </a:lnTo>
                  <a:lnTo>
                    <a:pt x="5236" y="229414"/>
                  </a:lnTo>
                  <a:lnTo>
                    <a:pt x="5033" y="214872"/>
                  </a:lnTo>
                  <a:lnTo>
                    <a:pt x="4895" y="200478"/>
                  </a:lnTo>
                  <a:lnTo>
                    <a:pt x="4802" y="186193"/>
                  </a:lnTo>
                  <a:lnTo>
                    <a:pt x="4740" y="171985"/>
                  </a:lnTo>
                  <a:lnTo>
                    <a:pt x="4698" y="157832"/>
                  </a:lnTo>
                  <a:lnTo>
                    <a:pt x="4669" y="143716"/>
                  </a:lnTo>
                  <a:lnTo>
                    <a:pt x="4650" y="129626"/>
                  </a:lnTo>
                  <a:lnTo>
                    <a:pt x="4638" y="115552"/>
                  </a:lnTo>
                  <a:lnTo>
                    <a:pt x="4630" y="101491"/>
                  </a:lnTo>
                  <a:lnTo>
                    <a:pt x="4629" y="87441"/>
                  </a:lnTo>
                  <a:lnTo>
                    <a:pt x="4798" y="73565"/>
                  </a:lnTo>
                  <a:lnTo>
                    <a:pt x="5444" y="60169"/>
                  </a:lnTo>
                  <a:lnTo>
                    <a:pt x="6704" y="47388"/>
                  </a:lnTo>
                  <a:lnTo>
                    <a:pt x="8874" y="35519"/>
                  </a:lnTo>
                  <a:lnTo>
                    <a:pt x="12466" y="25071"/>
                  </a:lnTo>
                  <a:lnTo>
                    <a:pt x="17629" y="16204"/>
                  </a:lnTo>
                  <a:lnTo>
                    <a:pt x="24198" y="9080"/>
                  </a:lnTo>
                  <a:lnTo>
                    <a:pt x="31895" y="4035"/>
                  </a:lnTo>
                  <a:lnTo>
                    <a:pt x="40436" y="1054"/>
                  </a:lnTo>
                  <a:lnTo>
                    <a:pt x="49423" y="0"/>
                  </a:lnTo>
                  <a:lnTo>
                    <a:pt x="58368" y="796"/>
                  </a:lnTo>
                  <a:lnTo>
                    <a:pt x="67013" y="3216"/>
                  </a:lnTo>
                  <a:lnTo>
                    <a:pt x="75459" y="6940"/>
                  </a:lnTo>
                  <a:lnTo>
                    <a:pt x="84051" y="11647"/>
                  </a:lnTo>
                  <a:lnTo>
                    <a:pt x="92974" y="17072"/>
                  </a:lnTo>
                  <a:lnTo>
                    <a:pt x="101934" y="23171"/>
                  </a:lnTo>
                  <a:lnTo>
                    <a:pt x="110271" y="30095"/>
                  </a:lnTo>
                  <a:lnTo>
                    <a:pt x="117657" y="37865"/>
                  </a:lnTo>
                  <a:lnTo>
                    <a:pt x="124091" y="46372"/>
                  </a:lnTo>
                  <a:lnTo>
                    <a:pt x="129720" y="55460"/>
                  </a:lnTo>
                  <a:lnTo>
                    <a:pt x="134724" y="64988"/>
                  </a:lnTo>
                  <a:lnTo>
                    <a:pt x="139102" y="74996"/>
                  </a:lnTo>
                  <a:lnTo>
                    <a:pt x="142677" y="85700"/>
                  </a:lnTo>
                  <a:lnTo>
                    <a:pt x="145411" y="97156"/>
                  </a:lnTo>
                  <a:lnTo>
                    <a:pt x="147079" y="109121"/>
                  </a:lnTo>
                  <a:lnTo>
                    <a:pt x="147218" y="121152"/>
                  </a:lnTo>
                  <a:lnTo>
                    <a:pt x="145709" y="132976"/>
                  </a:lnTo>
                  <a:lnTo>
                    <a:pt x="142577" y="144186"/>
                  </a:lnTo>
                  <a:lnTo>
                    <a:pt x="137807" y="154182"/>
                  </a:lnTo>
                  <a:lnTo>
                    <a:pt x="131558" y="162748"/>
                  </a:lnTo>
                  <a:lnTo>
                    <a:pt x="123939" y="169838"/>
                  </a:lnTo>
                  <a:lnTo>
                    <a:pt x="114931" y="175392"/>
                  </a:lnTo>
                  <a:lnTo>
                    <a:pt x="104655" y="179533"/>
                  </a:lnTo>
                  <a:lnTo>
                    <a:pt x="93503" y="182350"/>
                  </a:lnTo>
                  <a:lnTo>
                    <a:pt x="82027" y="183809"/>
                  </a:lnTo>
                  <a:lnTo>
                    <a:pt x="70582" y="184021"/>
                  </a:lnTo>
                  <a:lnTo>
                    <a:pt x="59759" y="183363"/>
                  </a:lnTo>
                  <a:lnTo>
                    <a:pt x="49406" y="182328"/>
                  </a:lnTo>
                  <a:lnTo>
                    <a:pt x="38618" y="180827"/>
                  </a:lnTo>
                  <a:lnTo>
                    <a:pt x="25670" y="178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13806" y="1640928"/>
              <a:ext cx="136871" cy="155781"/>
            </a:xfrm>
            <a:custGeom>
              <a:avLst/>
              <a:gdLst/>
              <a:ahLst/>
              <a:cxnLst/>
              <a:rect l="0" t="0" r="0" b="0"/>
              <a:pathLst>
                <a:path w="136871" h="155781">
                  <a:moveTo>
                    <a:pt x="0" y="73699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16" y="108157"/>
                  </a:lnTo>
                  <a:lnTo>
                    <a:pt x="11656" y="120146"/>
                  </a:lnTo>
                  <a:lnTo>
                    <a:pt x="14821" y="132157"/>
                  </a:lnTo>
                  <a:lnTo>
                    <a:pt x="18068" y="143892"/>
                  </a:lnTo>
                  <a:lnTo>
                    <a:pt x="20787" y="152859"/>
                  </a:lnTo>
                  <a:lnTo>
                    <a:pt x="22050" y="155780"/>
                  </a:lnTo>
                  <a:lnTo>
                    <a:pt x="21812" y="153225"/>
                  </a:lnTo>
                  <a:lnTo>
                    <a:pt x="20459" y="146774"/>
                  </a:lnTo>
                  <a:lnTo>
                    <a:pt x="18357" y="137891"/>
                  </a:lnTo>
                  <a:lnTo>
                    <a:pt x="15768" y="127778"/>
                  </a:lnTo>
                  <a:lnTo>
                    <a:pt x="12871" y="117149"/>
                  </a:lnTo>
                  <a:lnTo>
                    <a:pt x="10104" y="106192"/>
                  </a:lnTo>
                  <a:lnTo>
                    <a:pt x="8154" y="94748"/>
                  </a:lnTo>
                  <a:lnTo>
                    <a:pt x="7329" y="82750"/>
                  </a:lnTo>
                  <a:lnTo>
                    <a:pt x="7758" y="70567"/>
                  </a:lnTo>
                  <a:lnTo>
                    <a:pt x="9567" y="58911"/>
                  </a:lnTo>
                  <a:lnTo>
                    <a:pt x="12687" y="48151"/>
                  </a:lnTo>
                  <a:lnTo>
                    <a:pt x="17392" y="38637"/>
                  </a:lnTo>
                  <a:lnTo>
                    <a:pt x="24355" y="30850"/>
                  </a:lnTo>
                  <a:lnTo>
                    <a:pt x="33735" y="24872"/>
                  </a:lnTo>
                  <a:lnTo>
                    <a:pt x="44931" y="20315"/>
                  </a:lnTo>
                  <a:lnTo>
                    <a:pt x="56894" y="16543"/>
                  </a:lnTo>
                  <a:lnTo>
                    <a:pt x="68930" y="13111"/>
                  </a:lnTo>
                  <a:lnTo>
                    <a:pt x="80682" y="9943"/>
                  </a:lnTo>
                  <a:lnTo>
                    <a:pt x="93314" y="6923"/>
                  </a:lnTo>
                  <a:lnTo>
                    <a:pt x="110160" y="377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0451" y="1683042"/>
              <a:ext cx="141070" cy="148087"/>
            </a:xfrm>
            <a:custGeom>
              <a:avLst/>
              <a:gdLst/>
              <a:ahLst/>
              <a:cxnLst/>
              <a:rect l="0" t="0" r="0" b="0"/>
              <a:pathLst>
                <a:path w="141070" h="148087">
                  <a:moveTo>
                    <a:pt x="74982" y="0"/>
                  </a:moveTo>
                  <a:lnTo>
                    <a:pt x="66248" y="3001"/>
                  </a:lnTo>
                  <a:lnTo>
                    <a:pt x="58542" y="6423"/>
                  </a:lnTo>
                  <a:lnTo>
                    <a:pt x="51139" y="10620"/>
                  </a:lnTo>
                  <a:lnTo>
                    <a:pt x="43878" y="15520"/>
                  </a:lnTo>
                  <a:lnTo>
                    <a:pt x="36700" y="21001"/>
                  </a:lnTo>
                  <a:lnTo>
                    <a:pt x="29579" y="26936"/>
                  </a:lnTo>
                  <a:lnTo>
                    <a:pt x="22661" y="33370"/>
                  </a:lnTo>
                  <a:lnTo>
                    <a:pt x="16243" y="40517"/>
                  </a:lnTo>
                  <a:lnTo>
                    <a:pt x="10454" y="48439"/>
                  </a:lnTo>
                  <a:lnTo>
                    <a:pt x="5585" y="57216"/>
                  </a:lnTo>
                  <a:lnTo>
                    <a:pt x="2145" y="67018"/>
                  </a:lnTo>
                  <a:lnTo>
                    <a:pt x="283" y="77828"/>
                  </a:lnTo>
                  <a:lnTo>
                    <a:pt x="0" y="89172"/>
                  </a:lnTo>
                  <a:lnTo>
                    <a:pt x="1323" y="100247"/>
                  </a:lnTo>
                  <a:lnTo>
                    <a:pt x="4105" y="110612"/>
                  </a:lnTo>
                  <a:lnTo>
                    <a:pt x="8242" y="120027"/>
                  </a:lnTo>
                  <a:lnTo>
                    <a:pt x="13760" y="128278"/>
                  </a:lnTo>
                  <a:lnTo>
                    <a:pt x="20552" y="135372"/>
                  </a:lnTo>
                  <a:lnTo>
                    <a:pt x="28721" y="141153"/>
                  </a:lnTo>
                  <a:lnTo>
                    <a:pt x="38639" y="145221"/>
                  </a:lnTo>
                  <a:lnTo>
                    <a:pt x="50338" y="147512"/>
                  </a:lnTo>
                  <a:lnTo>
                    <a:pt x="63091" y="148086"/>
                  </a:lnTo>
                  <a:lnTo>
                    <a:pt x="75650" y="146959"/>
                  </a:lnTo>
                  <a:lnTo>
                    <a:pt x="87313" y="144309"/>
                  </a:lnTo>
                  <a:lnTo>
                    <a:pt x="97920" y="140261"/>
                  </a:lnTo>
                  <a:lnTo>
                    <a:pt x="107579" y="134802"/>
                  </a:lnTo>
                  <a:lnTo>
                    <a:pt x="116471" y="128055"/>
                  </a:lnTo>
                  <a:lnTo>
                    <a:pt x="124460" y="120085"/>
                  </a:lnTo>
                  <a:lnTo>
                    <a:pt x="131090" y="110833"/>
                  </a:lnTo>
                  <a:lnTo>
                    <a:pt x="136213" y="100391"/>
                  </a:lnTo>
                  <a:lnTo>
                    <a:pt x="139656" y="89125"/>
                  </a:lnTo>
                  <a:lnTo>
                    <a:pt x="141069" y="77571"/>
                  </a:lnTo>
                  <a:lnTo>
                    <a:pt x="140456" y="66070"/>
                  </a:lnTo>
                  <a:lnTo>
                    <a:pt x="137943" y="55079"/>
                  </a:lnTo>
                  <a:lnTo>
                    <a:pt x="133597" y="45229"/>
                  </a:lnTo>
                  <a:lnTo>
                    <a:pt x="127645" y="36766"/>
                  </a:lnTo>
                  <a:lnTo>
                    <a:pt x="120479" y="29924"/>
                  </a:lnTo>
                  <a:lnTo>
                    <a:pt x="111661" y="24547"/>
                  </a:lnTo>
                  <a:lnTo>
                    <a:pt x="98187" y="21283"/>
                  </a:lnTo>
                  <a:lnTo>
                    <a:pt x="749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63960" y="1640928"/>
              <a:ext cx="129523" cy="162056"/>
            </a:xfrm>
            <a:custGeom>
              <a:avLst/>
              <a:gdLst/>
              <a:ahLst/>
              <a:cxnLst/>
              <a:rect l="0" t="0" r="0" b="0"/>
              <a:pathLst>
                <a:path w="129523" h="162056">
                  <a:moveTo>
                    <a:pt x="7815" y="42114"/>
                  </a:moveTo>
                  <a:lnTo>
                    <a:pt x="4948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1" y="80768"/>
                  </a:lnTo>
                  <a:lnTo>
                    <a:pt x="0" y="91930"/>
                  </a:lnTo>
                  <a:lnTo>
                    <a:pt x="660" y="103131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30" y="134010"/>
                  </a:lnTo>
                  <a:lnTo>
                    <a:pt x="13588" y="142609"/>
                  </a:lnTo>
                  <a:lnTo>
                    <a:pt x="20198" y="149713"/>
                  </a:lnTo>
                  <a:lnTo>
                    <a:pt x="28531" y="155191"/>
                  </a:lnTo>
                  <a:lnTo>
                    <a:pt x="38211" y="159057"/>
                  </a:lnTo>
                  <a:lnTo>
                    <a:pt x="48618" y="161294"/>
                  </a:lnTo>
                  <a:lnTo>
                    <a:pt x="59313" y="162055"/>
                  </a:lnTo>
                  <a:lnTo>
                    <a:pt x="69916" y="161450"/>
                  </a:lnTo>
                  <a:lnTo>
                    <a:pt x="80028" y="159457"/>
                  </a:lnTo>
                  <a:lnTo>
                    <a:pt x="89486" y="156190"/>
                  </a:lnTo>
                  <a:lnTo>
                    <a:pt x="98158" y="151709"/>
                  </a:lnTo>
                  <a:lnTo>
                    <a:pt x="105844" y="145954"/>
                  </a:lnTo>
                  <a:lnTo>
                    <a:pt x="112531" y="139003"/>
                  </a:lnTo>
                  <a:lnTo>
                    <a:pt x="118194" y="130895"/>
                  </a:lnTo>
                  <a:lnTo>
                    <a:pt x="122707" y="121550"/>
                  </a:lnTo>
                  <a:lnTo>
                    <a:pt x="126111" y="111041"/>
                  </a:lnTo>
                  <a:lnTo>
                    <a:pt x="128416" y="99560"/>
                  </a:lnTo>
                  <a:lnTo>
                    <a:pt x="129522" y="87330"/>
                  </a:lnTo>
                  <a:lnTo>
                    <a:pt x="129489" y="74557"/>
                  </a:lnTo>
                  <a:lnTo>
                    <a:pt x="128466" y="61622"/>
                  </a:lnTo>
                  <a:lnTo>
                    <a:pt x="126402" y="47602"/>
                  </a:lnTo>
                  <a:lnTo>
                    <a:pt x="121999" y="29032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77260" y="1363203"/>
              <a:ext cx="141956" cy="424657"/>
            </a:xfrm>
            <a:custGeom>
              <a:avLst/>
              <a:gdLst/>
              <a:ahLst/>
              <a:cxnLst/>
              <a:rect l="0" t="0" r="0" b="0"/>
              <a:pathLst>
                <a:path w="141956" h="424657">
                  <a:moveTo>
                    <a:pt x="78784" y="383012"/>
                  </a:moveTo>
                  <a:lnTo>
                    <a:pt x="78718" y="371344"/>
                  </a:lnTo>
                  <a:lnTo>
                    <a:pt x="78077" y="360855"/>
                  </a:lnTo>
                  <a:lnTo>
                    <a:pt x="76767" y="350567"/>
                  </a:lnTo>
                  <a:lnTo>
                    <a:pt x="74389" y="340784"/>
                  </a:lnTo>
                  <a:lnTo>
                    <a:pt x="70127" y="332385"/>
                  </a:lnTo>
                  <a:lnTo>
                    <a:pt x="63710" y="325765"/>
                  </a:lnTo>
                  <a:lnTo>
                    <a:pt x="55656" y="321158"/>
                  </a:lnTo>
                  <a:lnTo>
                    <a:pt x="46955" y="318886"/>
                  </a:lnTo>
                  <a:lnTo>
                    <a:pt x="38263" y="318886"/>
                  </a:lnTo>
                  <a:lnTo>
                    <a:pt x="30008" y="320970"/>
                  </a:lnTo>
                  <a:lnTo>
                    <a:pt x="22552" y="325019"/>
                  </a:lnTo>
                  <a:lnTo>
                    <a:pt x="15994" y="330778"/>
                  </a:lnTo>
                  <a:lnTo>
                    <a:pt x="10406" y="338064"/>
                  </a:lnTo>
                  <a:lnTo>
                    <a:pt x="5936" y="346849"/>
                  </a:lnTo>
                  <a:lnTo>
                    <a:pt x="2563" y="356973"/>
                  </a:lnTo>
                  <a:lnTo>
                    <a:pt x="447" y="368025"/>
                  </a:lnTo>
                  <a:lnTo>
                    <a:pt x="0" y="379434"/>
                  </a:lnTo>
                  <a:lnTo>
                    <a:pt x="1301" y="390832"/>
                  </a:lnTo>
                  <a:lnTo>
                    <a:pt x="4463" y="401586"/>
                  </a:lnTo>
                  <a:lnTo>
                    <a:pt x="9784" y="410744"/>
                  </a:lnTo>
                  <a:lnTo>
                    <a:pt x="17208" y="417920"/>
                  </a:lnTo>
                  <a:lnTo>
                    <a:pt x="26090" y="422753"/>
                  </a:lnTo>
                  <a:lnTo>
                    <a:pt x="35420" y="424656"/>
                  </a:lnTo>
                  <a:lnTo>
                    <a:pt x="44577" y="423601"/>
                  </a:lnTo>
                  <a:lnTo>
                    <a:pt x="53331" y="419997"/>
                  </a:lnTo>
                  <a:lnTo>
                    <a:pt x="61662" y="414389"/>
                  </a:lnTo>
                  <a:lnTo>
                    <a:pt x="69629" y="407283"/>
                  </a:lnTo>
                  <a:lnTo>
                    <a:pt x="77148" y="398772"/>
                  </a:lnTo>
                  <a:lnTo>
                    <a:pt x="83987" y="388558"/>
                  </a:lnTo>
                  <a:lnTo>
                    <a:pt x="90069" y="376616"/>
                  </a:lnTo>
                  <a:lnTo>
                    <a:pt x="95309" y="363174"/>
                  </a:lnTo>
                  <a:lnTo>
                    <a:pt x="99531" y="348548"/>
                  </a:lnTo>
                  <a:lnTo>
                    <a:pt x="102741" y="333040"/>
                  </a:lnTo>
                  <a:lnTo>
                    <a:pt x="105083" y="316898"/>
                  </a:lnTo>
                  <a:lnTo>
                    <a:pt x="106746" y="300310"/>
                  </a:lnTo>
                  <a:lnTo>
                    <a:pt x="107905" y="283408"/>
                  </a:lnTo>
                  <a:lnTo>
                    <a:pt x="108703" y="266127"/>
                  </a:lnTo>
                  <a:lnTo>
                    <a:pt x="109247" y="248226"/>
                  </a:lnTo>
                  <a:lnTo>
                    <a:pt x="109616" y="229624"/>
                  </a:lnTo>
                  <a:lnTo>
                    <a:pt x="109864" y="210384"/>
                  </a:lnTo>
                  <a:lnTo>
                    <a:pt x="110031" y="190628"/>
                  </a:lnTo>
                  <a:lnTo>
                    <a:pt x="110139" y="170489"/>
                  </a:lnTo>
                  <a:lnTo>
                    <a:pt x="110042" y="150236"/>
                  </a:lnTo>
                  <a:lnTo>
                    <a:pt x="109443" y="130259"/>
                  </a:lnTo>
                  <a:lnTo>
                    <a:pt x="108224" y="110752"/>
                  </a:lnTo>
                  <a:lnTo>
                    <a:pt x="106421" y="91892"/>
                  </a:lnTo>
                  <a:lnTo>
                    <a:pt x="104139" y="73913"/>
                  </a:lnTo>
                  <a:lnTo>
                    <a:pt x="101488" y="56864"/>
                  </a:lnTo>
                  <a:lnTo>
                    <a:pt x="98404" y="40957"/>
                  </a:lnTo>
                  <a:lnTo>
                    <a:pt x="94655" y="26637"/>
                  </a:lnTo>
                  <a:lnTo>
                    <a:pt x="90158" y="14045"/>
                  </a:lnTo>
                  <a:lnTo>
                    <a:pt x="84540" y="4455"/>
                  </a:lnTo>
                  <a:lnTo>
                    <a:pt x="78147" y="0"/>
                  </a:lnTo>
                  <a:lnTo>
                    <a:pt x="72512" y="912"/>
                  </a:lnTo>
                  <a:lnTo>
                    <a:pt x="68137" y="6395"/>
                  </a:lnTo>
                  <a:lnTo>
                    <a:pt x="64939" y="15417"/>
                  </a:lnTo>
                  <a:lnTo>
                    <a:pt x="62840" y="27045"/>
                  </a:lnTo>
                  <a:lnTo>
                    <a:pt x="61907" y="40528"/>
                  </a:lnTo>
                  <a:lnTo>
                    <a:pt x="62073" y="55319"/>
                  </a:lnTo>
                  <a:lnTo>
                    <a:pt x="63159" y="71339"/>
                  </a:lnTo>
                  <a:lnTo>
                    <a:pt x="64954" y="88921"/>
                  </a:lnTo>
                  <a:lnTo>
                    <a:pt x="67272" y="108122"/>
                  </a:lnTo>
                  <a:lnTo>
                    <a:pt x="69963" y="128578"/>
                  </a:lnTo>
                  <a:lnTo>
                    <a:pt x="72915" y="149690"/>
                  </a:lnTo>
                  <a:lnTo>
                    <a:pt x="76047" y="171027"/>
                  </a:lnTo>
                  <a:lnTo>
                    <a:pt x="79302" y="191897"/>
                  </a:lnTo>
                  <a:lnTo>
                    <a:pt x="82640" y="211299"/>
                  </a:lnTo>
                  <a:lnTo>
                    <a:pt x="86039" y="228827"/>
                  </a:lnTo>
                  <a:lnTo>
                    <a:pt x="89645" y="244749"/>
                  </a:lnTo>
                  <a:lnTo>
                    <a:pt x="93751" y="259685"/>
                  </a:lnTo>
                  <a:lnTo>
                    <a:pt x="98475" y="274111"/>
                  </a:lnTo>
                  <a:lnTo>
                    <a:pt x="103614" y="288297"/>
                  </a:lnTo>
                  <a:lnTo>
                    <a:pt x="108757" y="302377"/>
                  </a:lnTo>
                  <a:lnTo>
                    <a:pt x="113659" y="316401"/>
                  </a:lnTo>
                  <a:lnTo>
                    <a:pt x="118298" y="329984"/>
                  </a:lnTo>
                  <a:lnTo>
                    <a:pt x="123347" y="343767"/>
                  </a:lnTo>
                  <a:lnTo>
                    <a:pt x="130364" y="360080"/>
                  </a:lnTo>
                  <a:lnTo>
                    <a:pt x="141955" y="383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40356" y="140930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6"/>
                  </a:lnTo>
                  <a:lnTo>
                    <a:pt x="177" y="70530"/>
                  </a:lnTo>
                  <a:lnTo>
                    <a:pt x="826" y="89956"/>
                  </a:lnTo>
                  <a:lnTo>
                    <a:pt x="2075" y="110675"/>
                  </a:lnTo>
                  <a:lnTo>
                    <a:pt x="3727" y="131959"/>
                  </a:lnTo>
                  <a:lnTo>
                    <a:pt x="5376" y="152633"/>
                  </a:lnTo>
                  <a:lnTo>
                    <a:pt x="6778" y="172099"/>
                  </a:lnTo>
                  <a:lnTo>
                    <a:pt x="7871" y="190609"/>
                  </a:lnTo>
                  <a:lnTo>
                    <a:pt x="8679" y="208953"/>
                  </a:lnTo>
                  <a:lnTo>
                    <a:pt x="9262" y="227622"/>
                  </a:lnTo>
                  <a:lnTo>
                    <a:pt x="9840" y="246452"/>
                  </a:lnTo>
                  <a:lnTo>
                    <a:pt x="10768" y="264808"/>
                  </a:lnTo>
                  <a:lnTo>
                    <a:pt x="12207" y="282349"/>
                  </a:lnTo>
                  <a:lnTo>
                    <a:pt x="13990" y="299045"/>
                  </a:lnTo>
                  <a:lnTo>
                    <a:pt x="15725" y="315017"/>
                  </a:lnTo>
                  <a:lnTo>
                    <a:pt x="17187" y="330407"/>
                  </a:lnTo>
                  <a:lnTo>
                    <a:pt x="18322" y="344758"/>
                  </a:lnTo>
                  <a:lnTo>
                    <a:pt x="19281" y="358418"/>
                  </a:lnTo>
                  <a:lnTo>
                    <a:pt x="20144" y="37259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24542" y="153564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759" y="2933"/>
                  </a:lnTo>
                  <a:lnTo>
                    <a:pt x="213772" y="5716"/>
                  </a:lnTo>
                  <a:lnTo>
                    <a:pt x="203772" y="8615"/>
                  </a:lnTo>
                  <a:lnTo>
                    <a:pt x="192619" y="11656"/>
                  </a:lnTo>
                  <a:lnTo>
                    <a:pt x="180159" y="14821"/>
                  </a:lnTo>
                  <a:lnTo>
                    <a:pt x="166447" y="18085"/>
                  </a:lnTo>
                  <a:lnTo>
                    <a:pt x="151683" y="21423"/>
                  </a:lnTo>
                  <a:lnTo>
                    <a:pt x="136106" y="24814"/>
                  </a:lnTo>
                  <a:lnTo>
                    <a:pt x="119937" y="28243"/>
                  </a:lnTo>
                  <a:lnTo>
                    <a:pt x="103676" y="31697"/>
                  </a:lnTo>
                  <a:lnTo>
                    <a:pt x="88067" y="35170"/>
                  </a:lnTo>
                  <a:lnTo>
                    <a:pt x="73464" y="38655"/>
                  </a:lnTo>
                  <a:lnTo>
                    <a:pt x="59932" y="42188"/>
                  </a:lnTo>
                  <a:lnTo>
                    <a:pt x="45888" y="46302"/>
                  </a:lnTo>
                  <a:lnTo>
                    <a:pt x="27864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34097" y="1661150"/>
              <a:ext cx="143112" cy="132297"/>
            </a:xfrm>
            <a:custGeom>
              <a:avLst/>
              <a:gdLst/>
              <a:ahLst/>
              <a:cxnLst/>
              <a:rect l="0" t="0" r="0" b="0"/>
              <a:pathLst>
                <a:path w="143112" h="132297">
                  <a:moveTo>
                    <a:pt x="85244" y="835"/>
                  </a:moveTo>
                  <a:lnTo>
                    <a:pt x="76442" y="3769"/>
                  </a:lnTo>
                  <a:lnTo>
                    <a:pt x="68096" y="6551"/>
                  </a:lnTo>
                  <a:lnTo>
                    <a:pt x="59402" y="9455"/>
                  </a:lnTo>
                  <a:lnTo>
                    <a:pt x="50454" y="12668"/>
                  </a:lnTo>
                  <a:lnTo>
                    <a:pt x="41607" y="16482"/>
                  </a:lnTo>
                  <a:lnTo>
                    <a:pt x="33073" y="21003"/>
                  </a:lnTo>
                  <a:lnTo>
                    <a:pt x="25057" y="26340"/>
                  </a:lnTo>
                  <a:lnTo>
                    <a:pt x="17828" y="32676"/>
                  </a:lnTo>
                  <a:lnTo>
                    <a:pt x="11460" y="40014"/>
                  </a:lnTo>
                  <a:lnTo>
                    <a:pt x="6185" y="48213"/>
                  </a:lnTo>
                  <a:lnTo>
                    <a:pt x="2466" y="57086"/>
                  </a:lnTo>
                  <a:lnTo>
                    <a:pt x="413" y="66456"/>
                  </a:lnTo>
                  <a:lnTo>
                    <a:pt x="0" y="76018"/>
                  </a:lnTo>
                  <a:lnTo>
                    <a:pt x="1235" y="85356"/>
                  </a:lnTo>
                  <a:lnTo>
                    <a:pt x="3958" y="94260"/>
                  </a:lnTo>
                  <a:lnTo>
                    <a:pt x="8055" y="102542"/>
                  </a:lnTo>
                  <a:lnTo>
                    <a:pt x="13546" y="109959"/>
                  </a:lnTo>
                  <a:lnTo>
                    <a:pt x="20316" y="116462"/>
                  </a:lnTo>
                  <a:lnTo>
                    <a:pt x="28300" y="121999"/>
                  </a:lnTo>
                  <a:lnTo>
                    <a:pt x="37563" y="126428"/>
                  </a:lnTo>
                  <a:lnTo>
                    <a:pt x="48007" y="129771"/>
                  </a:lnTo>
                  <a:lnTo>
                    <a:pt x="59104" y="131864"/>
                  </a:lnTo>
                  <a:lnTo>
                    <a:pt x="70013" y="132296"/>
                  </a:lnTo>
                  <a:lnTo>
                    <a:pt x="80271" y="130992"/>
                  </a:lnTo>
                  <a:lnTo>
                    <a:pt x="89785" y="128169"/>
                  </a:lnTo>
                  <a:lnTo>
                    <a:pt x="98635" y="124140"/>
                  </a:lnTo>
                  <a:lnTo>
                    <a:pt x="106953" y="119205"/>
                  </a:lnTo>
                  <a:lnTo>
                    <a:pt x="114710" y="113453"/>
                  </a:lnTo>
                  <a:lnTo>
                    <a:pt x="121709" y="106769"/>
                  </a:lnTo>
                  <a:lnTo>
                    <a:pt x="127898" y="99159"/>
                  </a:lnTo>
                  <a:lnTo>
                    <a:pt x="133209" y="90592"/>
                  </a:lnTo>
                  <a:lnTo>
                    <a:pt x="137480" y="80932"/>
                  </a:lnTo>
                  <a:lnTo>
                    <a:pt x="140712" y="70216"/>
                  </a:lnTo>
                  <a:lnTo>
                    <a:pt x="142731" y="58935"/>
                  </a:lnTo>
                  <a:lnTo>
                    <a:pt x="143111" y="47903"/>
                  </a:lnTo>
                  <a:lnTo>
                    <a:pt x="141769" y="37566"/>
                  </a:lnTo>
                  <a:lnTo>
                    <a:pt x="138749" y="28170"/>
                  </a:lnTo>
                  <a:lnTo>
                    <a:pt x="134055" y="19931"/>
                  </a:lnTo>
                  <a:lnTo>
                    <a:pt x="127862" y="12845"/>
                  </a:lnTo>
                  <a:lnTo>
                    <a:pt x="120450" y="7070"/>
                  </a:lnTo>
                  <a:lnTo>
                    <a:pt x="112113" y="3005"/>
                  </a:lnTo>
                  <a:lnTo>
                    <a:pt x="103111" y="713"/>
                  </a:lnTo>
                  <a:lnTo>
                    <a:pt x="93904" y="0"/>
                  </a:lnTo>
                  <a:lnTo>
                    <a:pt x="84149" y="628"/>
                  </a:lnTo>
                  <a:lnTo>
                    <a:pt x="71875" y="3769"/>
                  </a:lnTo>
                  <a:lnTo>
                    <a:pt x="53659" y="11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04282" y="1388245"/>
              <a:ext cx="188659" cy="393852"/>
            </a:xfrm>
            <a:custGeom>
              <a:avLst/>
              <a:gdLst/>
              <a:ahLst/>
              <a:cxnLst/>
              <a:rect l="0" t="0" r="0" b="0"/>
              <a:pathLst>
                <a:path w="188659" h="393852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6" y="74409"/>
                  </a:lnTo>
                  <a:lnTo>
                    <a:pt x="3003" y="89241"/>
                  </a:lnTo>
                  <a:lnTo>
                    <a:pt x="4178" y="103806"/>
                  </a:lnTo>
                  <a:lnTo>
                    <a:pt x="5813" y="117680"/>
                  </a:lnTo>
                  <a:lnTo>
                    <a:pt x="7740" y="131112"/>
                  </a:lnTo>
                  <a:lnTo>
                    <a:pt x="9580" y="144810"/>
                  </a:lnTo>
                  <a:lnTo>
                    <a:pt x="11119" y="159168"/>
                  </a:lnTo>
                  <a:lnTo>
                    <a:pt x="12475" y="173931"/>
                  </a:lnTo>
                  <a:lnTo>
                    <a:pt x="13992" y="188396"/>
                  </a:lnTo>
                  <a:lnTo>
                    <a:pt x="15860" y="202171"/>
                  </a:lnTo>
                  <a:lnTo>
                    <a:pt x="17945" y="215354"/>
                  </a:lnTo>
                  <a:lnTo>
                    <a:pt x="19892" y="228347"/>
                  </a:lnTo>
                  <a:lnTo>
                    <a:pt x="21499" y="241419"/>
                  </a:lnTo>
                  <a:lnTo>
                    <a:pt x="22730" y="254673"/>
                  </a:lnTo>
                  <a:lnTo>
                    <a:pt x="23631" y="268117"/>
                  </a:lnTo>
                  <a:lnTo>
                    <a:pt x="24271" y="281725"/>
                  </a:lnTo>
                  <a:lnTo>
                    <a:pt x="24718" y="295458"/>
                  </a:lnTo>
                  <a:lnTo>
                    <a:pt x="25026" y="309284"/>
                  </a:lnTo>
                  <a:lnTo>
                    <a:pt x="25241" y="323083"/>
                  </a:lnTo>
                  <a:lnTo>
                    <a:pt x="25566" y="333544"/>
                  </a:lnTo>
                  <a:lnTo>
                    <a:pt x="26327" y="336803"/>
                  </a:lnTo>
                  <a:lnTo>
                    <a:pt x="27652" y="334563"/>
                  </a:lnTo>
                  <a:lnTo>
                    <a:pt x="29519" y="328802"/>
                  </a:lnTo>
                  <a:lnTo>
                    <a:pt x="31839" y="320597"/>
                  </a:lnTo>
                  <a:lnTo>
                    <a:pt x="34513" y="310641"/>
                  </a:lnTo>
                  <a:lnTo>
                    <a:pt x="37612" y="299762"/>
                  </a:lnTo>
                  <a:lnTo>
                    <a:pt x="41368" y="288945"/>
                  </a:lnTo>
                  <a:lnTo>
                    <a:pt x="45859" y="278721"/>
                  </a:lnTo>
                  <a:lnTo>
                    <a:pt x="51009" y="269218"/>
                  </a:lnTo>
                  <a:lnTo>
                    <a:pt x="56690" y="260368"/>
                  </a:lnTo>
                  <a:lnTo>
                    <a:pt x="62781" y="252056"/>
                  </a:lnTo>
                  <a:lnTo>
                    <a:pt x="69498" y="244641"/>
                  </a:lnTo>
                  <a:lnTo>
                    <a:pt x="77372" y="238936"/>
                  </a:lnTo>
                  <a:lnTo>
                    <a:pt x="86592" y="235251"/>
                  </a:lnTo>
                  <a:lnTo>
                    <a:pt x="96886" y="233589"/>
                  </a:lnTo>
                  <a:lnTo>
                    <a:pt x="107713" y="233910"/>
                  </a:lnTo>
                  <a:lnTo>
                    <a:pt x="118695" y="235979"/>
                  </a:lnTo>
                  <a:lnTo>
                    <a:pt x="129491" y="239452"/>
                  </a:lnTo>
                  <a:lnTo>
                    <a:pt x="139733" y="243983"/>
                  </a:lnTo>
                  <a:lnTo>
                    <a:pt x="149278" y="249291"/>
                  </a:lnTo>
                  <a:lnTo>
                    <a:pt x="158009" y="255480"/>
                  </a:lnTo>
                  <a:lnTo>
                    <a:pt x="165734" y="262996"/>
                  </a:lnTo>
                  <a:lnTo>
                    <a:pt x="172448" y="271981"/>
                  </a:lnTo>
                  <a:lnTo>
                    <a:pt x="178128" y="282288"/>
                  </a:lnTo>
                  <a:lnTo>
                    <a:pt x="182652" y="293655"/>
                  </a:lnTo>
                  <a:lnTo>
                    <a:pt x="186060" y="305818"/>
                  </a:lnTo>
                  <a:lnTo>
                    <a:pt x="188197" y="318391"/>
                  </a:lnTo>
                  <a:lnTo>
                    <a:pt x="188658" y="330898"/>
                  </a:lnTo>
                  <a:lnTo>
                    <a:pt x="187369" y="343074"/>
                  </a:lnTo>
                  <a:lnTo>
                    <a:pt x="184386" y="354535"/>
                  </a:lnTo>
                  <a:lnTo>
                    <a:pt x="179717" y="364707"/>
                  </a:lnTo>
                  <a:lnTo>
                    <a:pt x="173535" y="373395"/>
                  </a:lnTo>
                  <a:lnTo>
                    <a:pt x="165962" y="380568"/>
                  </a:lnTo>
                  <a:lnTo>
                    <a:pt x="156984" y="386179"/>
                  </a:lnTo>
                  <a:lnTo>
                    <a:pt x="146729" y="390353"/>
                  </a:lnTo>
                  <a:lnTo>
                    <a:pt x="135591" y="393023"/>
                  </a:lnTo>
                  <a:lnTo>
                    <a:pt x="124123" y="393851"/>
                  </a:lnTo>
                  <a:lnTo>
                    <a:pt x="112675" y="392816"/>
                  </a:lnTo>
                  <a:lnTo>
                    <a:pt x="101549" y="390174"/>
                  </a:lnTo>
                  <a:lnTo>
                    <a:pt x="91078" y="386268"/>
                  </a:lnTo>
                  <a:lnTo>
                    <a:pt x="81375" y="381429"/>
                  </a:lnTo>
                  <a:lnTo>
                    <a:pt x="72480" y="376230"/>
                  </a:lnTo>
                  <a:lnTo>
                    <a:pt x="63482" y="370965"/>
                  </a:lnTo>
                  <a:lnTo>
                    <a:pt x="52474" y="365179"/>
                  </a:lnTo>
                  <a:lnTo>
                    <a:pt x="361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66822" y="1603762"/>
              <a:ext cx="231628" cy="199580"/>
            </a:xfrm>
            <a:custGeom>
              <a:avLst/>
              <a:gdLst/>
              <a:ahLst/>
              <a:cxnLst/>
              <a:rect l="0" t="0" r="0" b="0"/>
              <a:pathLst>
                <a:path w="231628" h="199580">
                  <a:moveTo>
                    <a:pt x="0" y="89808"/>
                  </a:moveTo>
                  <a:lnTo>
                    <a:pt x="11801" y="89808"/>
                  </a:lnTo>
                  <a:lnTo>
                    <a:pt x="23570" y="89808"/>
                  </a:lnTo>
                  <a:lnTo>
                    <a:pt x="36461" y="89804"/>
                  </a:lnTo>
                  <a:lnTo>
                    <a:pt x="50309" y="89631"/>
                  </a:lnTo>
                  <a:lnTo>
                    <a:pt x="64638" y="88983"/>
                  </a:lnTo>
                  <a:lnTo>
                    <a:pt x="79102" y="87730"/>
                  </a:lnTo>
                  <a:lnTo>
                    <a:pt x="93380" y="85904"/>
                  </a:lnTo>
                  <a:lnTo>
                    <a:pt x="107108" y="83607"/>
                  </a:lnTo>
                  <a:lnTo>
                    <a:pt x="120140" y="80942"/>
                  </a:lnTo>
                  <a:lnTo>
                    <a:pt x="132193" y="77678"/>
                  </a:lnTo>
                  <a:lnTo>
                    <a:pt x="142770" y="73277"/>
                  </a:lnTo>
                  <a:lnTo>
                    <a:pt x="151728" y="67537"/>
                  </a:lnTo>
                  <a:lnTo>
                    <a:pt x="158914" y="60562"/>
                  </a:lnTo>
                  <a:lnTo>
                    <a:pt x="164000" y="52585"/>
                  </a:lnTo>
                  <a:lnTo>
                    <a:pt x="167006" y="43857"/>
                  </a:lnTo>
                  <a:lnTo>
                    <a:pt x="167907" y="34913"/>
                  </a:lnTo>
                  <a:lnTo>
                    <a:pt x="166476" y="26529"/>
                  </a:lnTo>
                  <a:lnTo>
                    <a:pt x="162806" y="19088"/>
                  </a:lnTo>
                  <a:lnTo>
                    <a:pt x="157089" y="12773"/>
                  </a:lnTo>
                  <a:lnTo>
                    <a:pt x="149441" y="7748"/>
                  </a:lnTo>
                  <a:lnTo>
                    <a:pt x="140118" y="3965"/>
                  </a:lnTo>
                  <a:lnTo>
                    <a:pt x="129624" y="1390"/>
                  </a:lnTo>
                  <a:lnTo>
                    <a:pt x="118596" y="94"/>
                  </a:lnTo>
                  <a:lnTo>
                    <a:pt x="107447" y="0"/>
                  </a:lnTo>
                  <a:lnTo>
                    <a:pt x="96524" y="1070"/>
                  </a:lnTo>
                  <a:lnTo>
                    <a:pt x="86189" y="3383"/>
                  </a:lnTo>
                  <a:lnTo>
                    <a:pt x="76576" y="6868"/>
                  </a:lnTo>
                  <a:lnTo>
                    <a:pt x="67800" y="11496"/>
                  </a:lnTo>
                  <a:lnTo>
                    <a:pt x="60043" y="17351"/>
                  </a:lnTo>
                  <a:lnTo>
                    <a:pt x="53303" y="24364"/>
                  </a:lnTo>
                  <a:lnTo>
                    <a:pt x="47436" y="32344"/>
                  </a:lnTo>
                  <a:lnTo>
                    <a:pt x="42253" y="41071"/>
                  </a:lnTo>
                  <a:lnTo>
                    <a:pt x="37586" y="50347"/>
                  </a:lnTo>
                  <a:lnTo>
                    <a:pt x="33619" y="60016"/>
                  </a:lnTo>
                  <a:lnTo>
                    <a:pt x="30858" y="69959"/>
                  </a:lnTo>
                  <a:lnTo>
                    <a:pt x="29488" y="80095"/>
                  </a:lnTo>
                  <a:lnTo>
                    <a:pt x="29553" y="90529"/>
                  </a:lnTo>
                  <a:lnTo>
                    <a:pt x="31116" y="101526"/>
                  </a:lnTo>
                  <a:lnTo>
                    <a:pt x="34059" y="113178"/>
                  </a:lnTo>
                  <a:lnTo>
                    <a:pt x="38136" y="125106"/>
                  </a:lnTo>
                  <a:lnTo>
                    <a:pt x="43082" y="136580"/>
                  </a:lnTo>
                  <a:lnTo>
                    <a:pt x="48671" y="147222"/>
                  </a:lnTo>
                  <a:lnTo>
                    <a:pt x="55050" y="156994"/>
                  </a:lnTo>
                  <a:lnTo>
                    <a:pt x="62694" y="166018"/>
                  </a:lnTo>
                  <a:lnTo>
                    <a:pt x="71766" y="174449"/>
                  </a:lnTo>
                  <a:lnTo>
                    <a:pt x="82130" y="182111"/>
                  </a:lnTo>
                  <a:lnTo>
                    <a:pt x="93536" y="188513"/>
                  </a:lnTo>
                  <a:lnTo>
                    <a:pt x="105725" y="193484"/>
                  </a:lnTo>
                  <a:lnTo>
                    <a:pt x="118315" y="196993"/>
                  </a:lnTo>
                  <a:lnTo>
                    <a:pt x="130833" y="198983"/>
                  </a:lnTo>
                  <a:lnTo>
                    <a:pt x="143030" y="199579"/>
                  </a:lnTo>
                  <a:lnTo>
                    <a:pt x="155016" y="199031"/>
                  </a:lnTo>
                  <a:lnTo>
                    <a:pt x="167136" y="197609"/>
                  </a:lnTo>
                  <a:lnTo>
                    <a:pt x="179572" y="195551"/>
                  </a:lnTo>
                  <a:lnTo>
                    <a:pt x="191751" y="193196"/>
                  </a:lnTo>
                  <a:lnTo>
                    <a:pt x="203628" y="190755"/>
                  </a:lnTo>
                  <a:lnTo>
                    <a:pt x="216250" y="188019"/>
                  </a:lnTo>
                  <a:lnTo>
                    <a:pt x="231627" y="184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830210" y="1451076"/>
            <a:ext cx="3884886" cy="556888"/>
            <a:chOff x="4830210" y="1451076"/>
            <a:chExt cx="3884886" cy="556888"/>
          </a:xfrm>
        </p:grpSpPr>
        <p:sp>
          <p:nvSpPr>
            <p:cNvPr id="44" name="Freeform 43"/>
            <p:cNvSpPr/>
            <p:nvPr/>
          </p:nvSpPr>
          <p:spPr>
            <a:xfrm>
              <a:off x="4830210" y="1612854"/>
              <a:ext cx="169231" cy="395110"/>
            </a:xfrm>
            <a:custGeom>
              <a:avLst/>
              <a:gdLst/>
              <a:ahLst/>
              <a:cxnLst/>
              <a:rect l="0" t="0" r="0" b="0"/>
              <a:pathLst>
                <a:path w="169231" h="395110">
                  <a:moveTo>
                    <a:pt x="10398" y="133692"/>
                  </a:moveTo>
                  <a:lnTo>
                    <a:pt x="7531" y="145427"/>
                  </a:lnTo>
                  <a:lnTo>
                    <a:pt x="5389" y="156556"/>
                  </a:lnTo>
                  <a:lnTo>
                    <a:pt x="3791" y="168150"/>
                  </a:lnTo>
                  <a:lnTo>
                    <a:pt x="2783" y="180138"/>
                  </a:lnTo>
                  <a:lnTo>
                    <a:pt x="2582" y="192150"/>
                  </a:lnTo>
                  <a:lnTo>
                    <a:pt x="3234" y="203957"/>
                  </a:lnTo>
                  <a:lnTo>
                    <a:pt x="4472" y="215656"/>
                  </a:lnTo>
                  <a:lnTo>
                    <a:pt x="5837" y="227573"/>
                  </a:lnTo>
                  <a:lnTo>
                    <a:pt x="7045" y="239890"/>
                  </a:lnTo>
                  <a:lnTo>
                    <a:pt x="8007" y="252789"/>
                  </a:lnTo>
                  <a:lnTo>
                    <a:pt x="8727" y="266520"/>
                  </a:lnTo>
                  <a:lnTo>
                    <a:pt x="9246" y="281133"/>
                  </a:lnTo>
                  <a:lnTo>
                    <a:pt x="9612" y="296525"/>
                  </a:lnTo>
                  <a:lnTo>
                    <a:pt x="9865" y="312535"/>
                  </a:lnTo>
                  <a:lnTo>
                    <a:pt x="10034" y="329004"/>
                  </a:lnTo>
                  <a:lnTo>
                    <a:pt x="9979" y="345638"/>
                  </a:lnTo>
                  <a:lnTo>
                    <a:pt x="9410" y="362031"/>
                  </a:lnTo>
                  <a:lnTo>
                    <a:pt x="8208" y="377898"/>
                  </a:lnTo>
                  <a:lnTo>
                    <a:pt x="6337" y="390250"/>
                  </a:lnTo>
                  <a:lnTo>
                    <a:pt x="4236" y="395109"/>
                  </a:lnTo>
                  <a:lnTo>
                    <a:pt x="2648" y="393291"/>
                  </a:lnTo>
                  <a:lnTo>
                    <a:pt x="1617" y="386927"/>
                  </a:lnTo>
                  <a:lnTo>
                    <a:pt x="973" y="377538"/>
                  </a:lnTo>
                  <a:lnTo>
                    <a:pt x="573" y="365904"/>
                  </a:lnTo>
                  <a:lnTo>
                    <a:pt x="323" y="352565"/>
                  </a:lnTo>
                  <a:lnTo>
                    <a:pt x="164" y="337961"/>
                  </a:lnTo>
                  <a:lnTo>
                    <a:pt x="62" y="322445"/>
                  </a:lnTo>
                  <a:lnTo>
                    <a:pt x="0" y="306287"/>
                  </a:lnTo>
                  <a:lnTo>
                    <a:pt x="130" y="289683"/>
                  </a:lnTo>
                  <a:lnTo>
                    <a:pt x="751" y="272773"/>
                  </a:lnTo>
                  <a:lnTo>
                    <a:pt x="1981" y="255654"/>
                  </a:lnTo>
                  <a:lnTo>
                    <a:pt x="3620" y="238395"/>
                  </a:lnTo>
                  <a:lnTo>
                    <a:pt x="5261" y="221041"/>
                  </a:lnTo>
                  <a:lnTo>
                    <a:pt x="6658" y="203626"/>
                  </a:lnTo>
                  <a:lnTo>
                    <a:pt x="7748" y="186338"/>
                  </a:lnTo>
                  <a:lnTo>
                    <a:pt x="8553" y="169497"/>
                  </a:lnTo>
                  <a:lnTo>
                    <a:pt x="9129" y="153237"/>
                  </a:lnTo>
                  <a:lnTo>
                    <a:pt x="9533" y="137367"/>
                  </a:lnTo>
                  <a:lnTo>
                    <a:pt x="9812" y="121485"/>
                  </a:lnTo>
                  <a:lnTo>
                    <a:pt x="10008" y="105361"/>
                  </a:lnTo>
                  <a:lnTo>
                    <a:pt x="10310" y="89260"/>
                  </a:lnTo>
                  <a:lnTo>
                    <a:pt x="11045" y="73822"/>
                  </a:lnTo>
                  <a:lnTo>
                    <a:pt x="12362" y="59367"/>
                  </a:lnTo>
                  <a:lnTo>
                    <a:pt x="14400" y="46050"/>
                  </a:lnTo>
                  <a:lnTo>
                    <a:pt x="17371" y="34025"/>
                  </a:lnTo>
                  <a:lnTo>
                    <a:pt x="21307" y="23249"/>
                  </a:lnTo>
                  <a:lnTo>
                    <a:pt x="26408" y="14012"/>
                  </a:lnTo>
                  <a:lnTo>
                    <a:pt x="33114" y="7004"/>
                  </a:lnTo>
                  <a:lnTo>
                    <a:pt x="41512" y="2404"/>
                  </a:lnTo>
                  <a:lnTo>
                    <a:pt x="51235" y="110"/>
                  </a:lnTo>
                  <a:lnTo>
                    <a:pt x="61670" y="0"/>
                  </a:lnTo>
                  <a:lnTo>
                    <a:pt x="72390" y="1781"/>
                  </a:lnTo>
                  <a:lnTo>
                    <a:pt x="83178" y="5228"/>
                  </a:lnTo>
                  <a:lnTo>
                    <a:pt x="93947" y="10274"/>
                  </a:lnTo>
                  <a:lnTo>
                    <a:pt x="104665" y="16737"/>
                  </a:lnTo>
                  <a:lnTo>
                    <a:pt x="115167" y="24345"/>
                  </a:lnTo>
                  <a:lnTo>
                    <a:pt x="125152" y="32821"/>
                  </a:lnTo>
                  <a:lnTo>
                    <a:pt x="134496" y="41933"/>
                  </a:lnTo>
                  <a:lnTo>
                    <a:pt x="143078" y="51662"/>
                  </a:lnTo>
                  <a:lnTo>
                    <a:pt x="150697" y="62177"/>
                  </a:lnTo>
                  <a:lnTo>
                    <a:pt x="157332" y="73507"/>
                  </a:lnTo>
                  <a:lnTo>
                    <a:pt x="162787" y="85388"/>
                  </a:lnTo>
                  <a:lnTo>
                    <a:pt x="166628" y="97362"/>
                  </a:lnTo>
                  <a:lnTo>
                    <a:pt x="168763" y="109153"/>
                  </a:lnTo>
                  <a:lnTo>
                    <a:pt x="169230" y="120511"/>
                  </a:lnTo>
                  <a:lnTo>
                    <a:pt x="168032" y="131138"/>
                  </a:lnTo>
                  <a:lnTo>
                    <a:pt x="165339" y="140951"/>
                  </a:lnTo>
                  <a:lnTo>
                    <a:pt x="161431" y="150032"/>
                  </a:lnTo>
                  <a:lnTo>
                    <a:pt x="156599" y="158525"/>
                  </a:lnTo>
                  <a:lnTo>
                    <a:pt x="151089" y="166572"/>
                  </a:lnTo>
                  <a:lnTo>
                    <a:pt x="144935" y="174131"/>
                  </a:lnTo>
                  <a:lnTo>
                    <a:pt x="137973" y="180989"/>
                  </a:lnTo>
                  <a:lnTo>
                    <a:pt x="130178" y="187086"/>
                  </a:lnTo>
                  <a:lnTo>
                    <a:pt x="121654" y="192503"/>
                  </a:lnTo>
                  <a:lnTo>
                    <a:pt x="112555" y="197376"/>
                  </a:lnTo>
                  <a:lnTo>
                    <a:pt x="103029" y="201835"/>
                  </a:lnTo>
                  <a:lnTo>
                    <a:pt x="93268" y="205844"/>
                  </a:lnTo>
                  <a:lnTo>
                    <a:pt x="82336" y="209592"/>
                  </a:lnTo>
                  <a:lnTo>
                    <a:pt x="67039" y="213410"/>
                  </a:lnTo>
                  <a:lnTo>
                    <a:pt x="41984" y="217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56663" y="1698763"/>
              <a:ext cx="162972" cy="115445"/>
            </a:xfrm>
            <a:custGeom>
              <a:avLst/>
              <a:gdLst/>
              <a:ahLst/>
              <a:cxnLst/>
              <a:rect l="0" t="0" r="0" b="0"/>
              <a:pathLst>
                <a:path w="162972" h="115445">
                  <a:moveTo>
                    <a:pt x="47158" y="100425"/>
                  </a:moveTo>
                  <a:lnTo>
                    <a:pt x="53025" y="94558"/>
                  </a:lnTo>
                  <a:lnTo>
                    <a:pt x="58589" y="88993"/>
                  </a:lnTo>
                  <a:lnTo>
                    <a:pt x="64379" y="83185"/>
                  </a:lnTo>
                  <a:lnTo>
                    <a:pt x="70114" y="76759"/>
                  </a:lnTo>
                  <a:lnTo>
                    <a:pt x="75148" y="69132"/>
                  </a:lnTo>
                  <a:lnTo>
                    <a:pt x="79160" y="60102"/>
                  </a:lnTo>
                  <a:lnTo>
                    <a:pt x="81840" y="49948"/>
                  </a:lnTo>
                  <a:lnTo>
                    <a:pt x="82733" y="39221"/>
                  </a:lnTo>
                  <a:lnTo>
                    <a:pt x="81762" y="28323"/>
                  </a:lnTo>
                  <a:lnTo>
                    <a:pt x="78839" y="18093"/>
                  </a:lnTo>
                  <a:lnTo>
                    <a:pt x="73685" y="9829"/>
                  </a:lnTo>
                  <a:lnTo>
                    <a:pt x="66377" y="4065"/>
                  </a:lnTo>
                  <a:lnTo>
                    <a:pt x="57573" y="826"/>
                  </a:lnTo>
                  <a:lnTo>
                    <a:pt x="48296" y="0"/>
                  </a:lnTo>
                  <a:lnTo>
                    <a:pt x="39181" y="1266"/>
                  </a:lnTo>
                  <a:lnTo>
                    <a:pt x="30625" y="4519"/>
                  </a:lnTo>
                  <a:lnTo>
                    <a:pt x="22959" y="9959"/>
                  </a:lnTo>
                  <a:lnTo>
                    <a:pt x="16256" y="17500"/>
                  </a:lnTo>
                  <a:lnTo>
                    <a:pt x="10569" y="26814"/>
                  </a:lnTo>
                  <a:lnTo>
                    <a:pt x="6033" y="37506"/>
                  </a:lnTo>
                  <a:lnTo>
                    <a:pt x="2614" y="49211"/>
                  </a:lnTo>
                  <a:lnTo>
                    <a:pt x="468" y="61475"/>
                  </a:lnTo>
                  <a:lnTo>
                    <a:pt x="0" y="73774"/>
                  </a:lnTo>
                  <a:lnTo>
                    <a:pt x="1287" y="85802"/>
                  </a:lnTo>
                  <a:lnTo>
                    <a:pt x="4440" y="96825"/>
                  </a:lnTo>
                  <a:lnTo>
                    <a:pt x="9754" y="105638"/>
                  </a:lnTo>
                  <a:lnTo>
                    <a:pt x="17169" y="111773"/>
                  </a:lnTo>
                  <a:lnTo>
                    <a:pt x="25876" y="115094"/>
                  </a:lnTo>
                  <a:lnTo>
                    <a:pt x="34557" y="115444"/>
                  </a:lnTo>
                  <a:lnTo>
                    <a:pt x="42464" y="113050"/>
                  </a:lnTo>
                  <a:lnTo>
                    <a:pt x="49564" y="108396"/>
                  </a:lnTo>
                  <a:lnTo>
                    <a:pt x="56247" y="102009"/>
                  </a:lnTo>
                  <a:lnTo>
                    <a:pt x="62815" y="94381"/>
                  </a:lnTo>
                  <a:lnTo>
                    <a:pt x="69414" y="86859"/>
                  </a:lnTo>
                  <a:lnTo>
                    <a:pt x="76093" y="81562"/>
                  </a:lnTo>
                  <a:lnTo>
                    <a:pt x="82855" y="79460"/>
                  </a:lnTo>
                  <a:lnTo>
                    <a:pt x="89687" y="80496"/>
                  </a:lnTo>
                  <a:lnTo>
                    <a:pt x="96575" y="84158"/>
                  </a:lnTo>
                  <a:lnTo>
                    <a:pt x="103507" y="89822"/>
                  </a:lnTo>
                  <a:lnTo>
                    <a:pt x="110637" y="96297"/>
                  </a:lnTo>
                  <a:lnTo>
                    <a:pt x="118261" y="101925"/>
                  </a:lnTo>
                  <a:lnTo>
                    <a:pt x="126540" y="105876"/>
                  </a:lnTo>
                  <a:lnTo>
                    <a:pt x="135731" y="108653"/>
                  </a:lnTo>
                  <a:lnTo>
                    <a:pt x="147151" y="110292"/>
                  </a:lnTo>
                  <a:lnTo>
                    <a:pt x="162971" y="110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19634" y="1672846"/>
              <a:ext cx="126343" cy="130141"/>
            </a:xfrm>
            <a:custGeom>
              <a:avLst/>
              <a:gdLst/>
              <a:ahLst/>
              <a:cxnLst/>
              <a:rect l="0" t="0" r="0" b="0"/>
              <a:pathLst>
                <a:path w="126343" h="130141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20" y="74577"/>
                  </a:lnTo>
                  <a:lnTo>
                    <a:pt x="11833" y="85052"/>
                  </a:lnTo>
                  <a:lnTo>
                    <a:pt x="15646" y="96044"/>
                  </a:lnTo>
                  <a:lnTo>
                    <a:pt x="20145" y="107659"/>
                  </a:lnTo>
                  <a:lnTo>
                    <a:pt x="24592" y="118855"/>
                  </a:lnTo>
                  <a:lnTo>
                    <a:pt x="26769" y="126943"/>
                  </a:lnTo>
                  <a:lnTo>
                    <a:pt x="25803" y="130140"/>
                  </a:lnTo>
                  <a:lnTo>
                    <a:pt x="23378" y="128983"/>
                  </a:lnTo>
                  <a:lnTo>
                    <a:pt x="20388" y="124685"/>
                  </a:lnTo>
                  <a:lnTo>
                    <a:pt x="17154" y="118273"/>
                  </a:lnTo>
                  <a:lnTo>
                    <a:pt x="13809" y="110463"/>
                  </a:lnTo>
                  <a:lnTo>
                    <a:pt x="10736" y="101732"/>
                  </a:lnTo>
                  <a:lnTo>
                    <a:pt x="8577" y="92396"/>
                  </a:lnTo>
                  <a:lnTo>
                    <a:pt x="7618" y="82662"/>
                  </a:lnTo>
                  <a:lnTo>
                    <a:pt x="8125" y="72832"/>
                  </a:lnTo>
                  <a:lnTo>
                    <a:pt x="10519" y="63301"/>
                  </a:lnTo>
                  <a:lnTo>
                    <a:pt x="14841" y="54267"/>
                  </a:lnTo>
                  <a:lnTo>
                    <a:pt x="20998" y="46065"/>
                  </a:lnTo>
                  <a:lnTo>
                    <a:pt x="28942" y="39232"/>
                  </a:lnTo>
                  <a:lnTo>
                    <a:pt x="38464" y="33930"/>
                  </a:lnTo>
                  <a:lnTo>
                    <a:pt x="49092" y="29844"/>
                  </a:lnTo>
                  <a:lnTo>
                    <a:pt x="60208" y="26395"/>
                  </a:lnTo>
                  <a:lnTo>
                    <a:pt x="71412" y="23180"/>
                  </a:lnTo>
                  <a:lnTo>
                    <a:pt x="82270" y="19959"/>
                  </a:lnTo>
                  <a:lnTo>
                    <a:pt x="93394" y="16156"/>
                  </a:lnTo>
                  <a:lnTo>
                    <a:pt x="106874" y="103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11860" y="1525447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14669"/>
                  </a:lnTo>
                  <a:lnTo>
                    <a:pt x="2806" y="28580"/>
                  </a:lnTo>
                  <a:lnTo>
                    <a:pt x="1208" y="43083"/>
                  </a:lnTo>
                  <a:lnTo>
                    <a:pt x="200" y="58457"/>
                  </a:lnTo>
                  <a:lnTo>
                    <a:pt x="0" y="74930"/>
                  </a:lnTo>
                  <a:lnTo>
                    <a:pt x="651" y="92494"/>
                  </a:lnTo>
                  <a:lnTo>
                    <a:pt x="1889" y="110664"/>
                  </a:lnTo>
                  <a:lnTo>
                    <a:pt x="3254" y="128621"/>
                  </a:lnTo>
                  <a:lnTo>
                    <a:pt x="4467" y="145914"/>
                  </a:lnTo>
                  <a:lnTo>
                    <a:pt x="5602" y="162455"/>
                  </a:lnTo>
                  <a:lnTo>
                    <a:pt x="6970" y="178329"/>
                  </a:lnTo>
                  <a:lnTo>
                    <a:pt x="8738" y="193665"/>
                  </a:lnTo>
                  <a:lnTo>
                    <a:pt x="10765" y="208379"/>
                  </a:lnTo>
                  <a:lnTo>
                    <a:pt x="12885" y="223810"/>
                  </a:lnTo>
                  <a:lnTo>
                    <a:pt x="15287" y="243556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51219" y="1599147"/>
              <a:ext cx="284271" cy="15142"/>
            </a:xfrm>
            <a:custGeom>
              <a:avLst/>
              <a:gdLst/>
              <a:ahLst/>
              <a:cxnLst/>
              <a:rect l="0" t="0" r="0" b="0"/>
              <a:pathLst>
                <a:path w="284271" h="15142">
                  <a:moveTo>
                    <a:pt x="284270" y="10528"/>
                  </a:moveTo>
                  <a:lnTo>
                    <a:pt x="269668" y="13328"/>
                  </a:lnTo>
                  <a:lnTo>
                    <a:pt x="256397" y="14830"/>
                  </a:lnTo>
                  <a:lnTo>
                    <a:pt x="243187" y="15141"/>
                  </a:lnTo>
                  <a:lnTo>
                    <a:pt x="229499" y="14634"/>
                  </a:lnTo>
                  <a:lnTo>
                    <a:pt x="214694" y="13815"/>
                  </a:lnTo>
                  <a:lnTo>
                    <a:pt x="198548" y="12995"/>
                  </a:lnTo>
                  <a:lnTo>
                    <a:pt x="181648" y="12138"/>
                  </a:lnTo>
                  <a:lnTo>
                    <a:pt x="165151" y="10963"/>
                  </a:lnTo>
                  <a:lnTo>
                    <a:pt x="149677" y="9329"/>
                  </a:lnTo>
                  <a:lnTo>
                    <a:pt x="134849" y="7401"/>
                  </a:lnTo>
                  <a:lnTo>
                    <a:pt x="119606" y="5561"/>
                  </a:lnTo>
                  <a:lnTo>
                    <a:pt x="103361" y="4026"/>
                  </a:lnTo>
                  <a:lnTo>
                    <a:pt x="86350" y="2841"/>
                  </a:lnTo>
                  <a:lnTo>
                    <a:pt x="67393" y="1842"/>
                  </a:lnTo>
                  <a:lnTo>
                    <a:pt x="41462" y="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82057" y="1683375"/>
              <a:ext cx="139596" cy="155007"/>
            </a:xfrm>
            <a:custGeom>
              <a:avLst/>
              <a:gdLst/>
              <a:ahLst/>
              <a:cxnLst/>
              <a:rect l="0" t="0" r="0" b="0"/>
              <a:pathLst>
                <a:path w="139596" h="155007">
                  <a:moveTo>
                    <a:pt x="85059" y="21057"/>
                  </a:moveTo>
                  <a:lnTo>
                    <a:pt x="79057" y="15323"/>
                  </a:lnTo>
                  <a:lnTo>
                    <a:pt x="72212" y="11039"/>
                  </a:lnTo>
                  <a:lnTo>
                    <a:pt x="63829" y="7847"/>
                  </a:lnTo>
                  <a:lnTo>
                    <a:pt x="54375" y="6004"/>
                  </a:lnTo>
                  <a:lnTo>
                    <a:pt x="44709" y="6252"/>
                  </a:lnTo>
                  <a:lnTo>
                    <a:pt x="35359" y="8821"/>
                  </a:lnTo>
                  <a:lnTo>
                    <a:pt x="26659" y="13642"/>
                  </a:lnTo>
                  <a:lnTo>
                    <a:pt x="18904" y="20612"/>
                  </a:lnTo>
                  <a:lnTo>
                    <a:pt x="12150" y="29446"/>
                  </a:lnTo>
                  <a:lnTo>
                    <a:pt x="6600" y="39765"/>
                  </a:lnTo>
                  <a:lnTo>
                    <a:pt x="2689" y="51198"/>
                  </a:lnTo>
                  <a:lnTo>
                    <a:pt x="504" y="63434"/>
                  </a:lnTo>
                  <a:lnTo>
                    <a:pt x="0" y="76069"/>
                  </a:lnTo>
                  <a:lnTo>
                    <a:pt x="1174" y="88624"/>
                  </a:lnTo>
                  <a:lnTo>
                    <a:pt x="3856" y="100841"/>
                  </a:lnTo>
                  <a:lnTo>
                    <a:pt x="7927" y="112501"/>
                  </a:lnTo>
                  <a:lnTo>
                    <a:pt x="13399" y="123339"/>
                  </a:lnTo>
                  <a:lnTo>
                    <a:pt x="20156" y="133284"/>
                  </a:lnTo>
                  <a:lnTo>
                    <a:pt x="28133" y="141945"/>
                  </a:lnTo>
                  <a:lnTo>
                    <a:pt x="37389" y="148561"/>
                  </a:lnTo>
                  <a:lnTo>
                    <a:pt x="47834" y="152893"/>
                  </a:lnTo>
                  <a:lnTo>
                    <a:pt x="59101" y="155006"/>
                  </a:lnTo>
                  <a:lnTo>
                    <a:pt x="70657" y="154995"/>
                  </a:lnTo>
                  <a:lnTo>
                    <a:pt x="82158" y="153133"/>
                  </a:lnTo>
                  <a:lnTo>
                    <a:pt x="93151" y="149631"/>
                  </a:lnTo>
                  <a:lnTo>
                    <a:pt x="103000" y="144548"/>
                  </a:lnTo>
                  <a:lnTo>
                    <a:pt x="111472" y="138061"/>
                  </a:lnTo>
                  <a:lnTo>
                    <a:pt x="118669" y="130436"/>
                  </a:lnTo>
                  <a:lnTo>
                    <a:pt x="124827" y="121949"/>
                  </a:lnTo>
                  <a:lnTo>
                    <a:pt x="130187" y="112834"/>
                  </a:lnTo>
                  <a:lnTo>
                    <a:pt x="134637" y="103274"/>
                  </a:lnTo>
                  <a:lnTo>
                    <a:pt x="137731" y="93403"/>
                  </a:lnTo>
                  <a:lnTo>
                    <a:pt x="139333" y="83320"/>
                  </a:lnTo>
                  <a:lnTo>
                    <a:pt x="139595" y="73091"/>
                  </a:lnTo>
                  <a:lnTo>
                    <a:pt x="138784" y="62764"/>
                  </a:lnTo>
                  <a:lnTo>
                    <a:pt x="137155" y="52375"/>
                  </a:lnTo>
                  <a:lnTo>
                    <a:pt x="134605" y="42109"/>
                  </a:lnTo>
                  <a:lnTo>
                    <a:pt x="130692" y="32290"/>
                  </a:lnTo>
                  <a:lnTo>
                    <a:pt x="125286" y="23068"/>
                  </a:lnTo>
                  <a:lnTo>
                    <a:pt x="118621" y="14912"/>
                  </a:lnTo>
                  <a:lnTo>
                    <a:pt x="110259" y="7986"/>
                  </a:lnTo>
                  <a:lnTo>
                    <a:pt x="97232" y="2803"/>
                  </a:lnTo>
                  <a:lnTo>
                    <a:pt x="745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16901" y="1451076"/>
              <a:ext cx="129200" cy="390227"/>
            </a:xfrm>
            <a:custGeom>
              <a:avLst/>
              <a:gdLst/>
              <a:ahLst/>
              <a:cxnLst/>
              <a:rect l="0" t="0" r="0" b="0"/>
              <a:pathLst>
                <a:path w="129200" h="390227">
                  <a:moveTo>
                    <a:pt x="76557" y="390226"/>
                  </a:moveTo>
                  <a:lnTo>
                    <a:pt x="73623" y="375691"/>
                  </a:lnTo>
                  <a:lnTo>
                    <a:pt x="70841" y="363060"/>
                  </a:lnTo>
                  <a:lnTo>
                    <a:pt x="67941" y="351151"/>
                  </a:lnTo>
                  <a:lnTo>
                    <a:pt x="64901" y="339497"/>
                  </a:lnTo>
                  <a:lnTo>
                    <a:pt x="61736" y="327656"/>
                  </a:lnTo>
                  <a:lnTo>
                    <a:pt x="58471" y="315420"/>
                  </a:lnTo>
                  <a:lnTo>
                    <a:pt x="55133" y="302925"/>
                  </a:lnTo>
                  <a:lnTo>
                    <a:pt x="51742" y="290535"/>
                  </a:lnTo>
                  <a:lnTo>
                    <a:pt x="48314" y="278454"/>
                  </a:lnTo>
                  <a:lnTo>
                    <a:pt x="44859" y="266562"/>
                  </a:lnTo>
                  <a:lnTo>
                    <a:pt x="41386" y="254512"/>
                  </a:lnTo>
                  <a:lnTo>
                    <a:pt x="37902" y="242104"/>
                  </a:lnTo>
                  <a:lnTo>
                    <a:pt x="34410" y="229143"/>
                  </a:lnTo>
                  <a:lnTo>
                    <a:pt x="30911" y="215370"/>
                  </a:lnTo>
                  <a:lnTo>
                    <a:pt x="27409" y="200733"/>
                  </a:lnTo>
                  <a:lnTo>
                    <a:pt x="23904" y="185495"/>
                  </a:lnTo>
                  <a:lnTo>
                    <a:pt x="20398" y="170120"/>
                  </a:lnTo>
                  <a:lnTo>
                    <a:pt x="16890" y="154892"/>
                  </a:lnTo>
                  <a:lnTo>
                    <a:pt x="13383" y="139905"/>
                  </a:lnTo>
                  <a:lnTo>
                    <a:pt x="9874" y="125156"/>
                  </a:lnTo>
                  <a:lnTo>
                    <a:pt x="6374" y="110610"/>
                  </a:lnTo>
                  <a:lnTo>
                    <a:pt x="3211" y="96384"/>
                  </a:lnTo>
                  <a:lnTo>
                    <a:pt x="998" y="82744"/>
                  </a:lnTo>
                  <a:lnTo>
                    <a:pt x="0" y="69788"/>
                  </a:lnTo>
                  <a:lnTo>
                    <a:pt x="314" y="57459"/>
                  </a:lnTo>
                  <a:lnTo>
                    <a:pt x="2047" y="45638"/>
                  </a:lnTo>
                  <a:lnTo>
                    <a:pt x="5112" y="34217"/>
                  </a:lnTo>
                  <a:lnTo>
                    <a:pt x="9610" y="23580"/>
                  </a:lnTo>
                  <a:lnTo>
                    <a:pt x="15903" y="14567"/>
                  </a:lnTo>
                  <a:lnTo>
                    <a:pt x="24024" y="7516"/>
                  </a:lnTo>
                  <a:lnTo>
                    <a:pt x="33731" y="2613"/>
                  </a:lnTo>
                  <a:lnTo>
                    <a:pt x="44687" y="138"/>
                  </a:lnTo>
                  <a:lnTo>
                    <a:pt x="56565" y="0"/>
                  </a:lnTo>
                  <a:lnTo>
                    <a:pt x="68776" y="1990"/>
                  </a:lnTo>
                  <a:lnTo>
                    <a:pt x="80505" y="5977"/>
                  </a:lnTo>
                  <a:lnTo>
                    <a:pt x="91343" y="11675"/>
                  </a:lnTo>
                  <a:lnTo>
                    <a:pt x="100951" y="18272"/>
                  </a:lnTo>
                  <a:lnTo>
                    <a:pt x="109835" y="25157"/>
                  </a:lnTo>
                  <a:lnTo>
                    <a:pt x="118768" y="32927"/>
                  </a:lnTo>
                  <a:lnTo>
                    <a:pt x="129199" y="42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35530" y="1693903"/>
              <a:ext cx="168457" cy="15142"/>
            </a:xfrm>
            <a:custGeom>
              <a:avLst/>
              <a:gdLst/>
              <a:ahLst/>
              <a:cxnLst/>
              <a:rect l="0" t="0" r="0" b="0"/>
              <a:pathLst>
                <a:path w="168457" h="15142">
                  <a:moveTo>
                    <a:pt x="168456" y="10529"/>
                  </a:moveTo>
                  <a:lnTo>
                    <a:pt x="159588" y="13328"/>
                  </a:lnTo>
                  <a:lnTo>
                    <a:pt x="150601" y="14830"/>
                  </a:lnTo>
                  <a:lnTo>
                    <a:pt x="140600" y="15141"/>
                  </a:lnTo>
                  <a:lnTo>
                    <a:pt x="129448" y="14635"/>
                  </a:lnTo>
                  <a:lnTo>
                    <a:pt x="116988" y="13815"/>
                  </a:lnTo>
                  <a:lnTo>
                    <a:pt x="103281" y="12995"/>
                  </a:lnTo>
                  <a:lnTo>
                    <a:pt x="88690" y="12138"/>
                  </a:lnTo>
                  <a:lnTo>
                    <a:pt x="73761" y="10964"/>
                  </a:lnTo>
                  <a:lnTo>
                    <a:pt x="58855" y="9329"/>
                  </a:lnTo>
                  <a:lnTo>
                    <a:pt x="44715" y="7392"/>
                  </a:lnTo>
                  <a:lnTo>
                    <a:pt x="31162" y="5344"/>
                  </a:lnTo>
                  <a:lnTo>
                    <a:pt x="17011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09313" y="153597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2"/>
                  </a:lnTo>
                  <a:lnTo>
                    <a:pt x="176" y="62143"/>
                  </a:lnTo>
                  <a:lnTo>
                    <a:pt x="825" y="80284"/>
                  </a:lnTo>
                  <a:lnTo>
                    <a:pt x="2074" y="99271"/>
                  </a:lnTo>
                  <a:lnTo>
                    <a:pt x="3727" y="118884"/>
                  </a:lnTo>
                  <a:lnTo>
                    <a:pt x="5375" y="138948"/>
                  </a:lnTo>
                  <a:lnTo>
                    <a:pt x="6782" y="159318"/>
                  </a:lnTo>
                  <a:lnTo>
                    <a:pt x="8048" y="179570"/>
                  </a:lnTo>
                  <a:lnTo>
                    <a:pt x="9504" y="199021"/>
                  </a:lnTo>
                  <a:lnTo>
                    <a:pt x="11335" y="217358"/>
                  </a:lnTo>
                  <a:lnTo>
                    <a:pt x="13566" y="234451"/>
                  </a:lnTo>
                  <a:lnTo>
                    <a:pt x="16142" y="250173"/>
                  </a:lnTo>
                  <a:lnTo>
                    <a:pt x="18985" y="264593"/>
                  </a:lnTo>
                  <a:lnTo>
                    <a:pt x="21871" y="277671"/>
                  </a:lnTo>
                  <a:lnTo>
                    <a:pt x="24728" y="290553"/>
                  </a:lnTo>
                  <a:lnTo>
                    <a:pt x="27804" y="305492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04028" y="168337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73" y="2934"/>
                  </a:lnTo>
                  <a:lnTo>
                    <a:pt x="177885" y="5716"/>
                  </a:lnTo>
                  <a:lnTo>
                    <a:pt x="167573" y="8615"/>
                  </a:lnTo>
                  <a:lnTo>
                    <a:pt x="156927" y="11656"/>
                  </a:lnTo>
                  <a:lnTo>
                    <a:pt x="145286" y="14820"/>
                  </a:lnTo>
                  <a:lnTo>
                    <a:pt x="132395" y="18080"/>
                  </a:lnTo>
                  <a:lnTo>
                    <a:pt x="118488" y="21245"/>
                  </a:lnTo>
                  <a:lnTo>
                    <a:pt x="104085" y="23988"/>
                  </a:lnTo>
                  <a:lnTo>
                    <a:pt x="89551" y="26164"/>
                  </a:lnTo>
                  <a:lnTo>
                    <a:pt x="75081" y="27797"/>
                  </a:lnTo>
                  <a:lnTo>
                    <a:pt x="59045" y="29152"/>
                  </a:lnTo>
                  <a:lnTo>
                    <a:pt x="36688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78400" y="1493862"/>
              <a:ext cx="309939" cy="363340"/>
            </a:xfrm>
            <a:custGeom>
              <a:avLst/>
              <a:gdLst/>
              <a:ahLst/>
              <a:cxnLst/>
              <a:rect l="0" t="0" r="0" b="0"/>
              <a:pathLst>
                <a:path w="309939" h="363340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5" y="46114"/>
                  </a:lnTo>
                  <a:lnTo>
                    <a:pt x="2146" y="58412"/>
                  </a:lnTo>
                  <a:lnTo>
                    <a:pt x="3003" y="72077"/>
                  </a:lnTo>
                  <a:lnTo>
                    <a:pt x="4178" y="86844"/>
                  </a:lnTo>
                  <a:lnTo>
                    <a:pt x="5817" y="102443"/>
                  </a:lnTo>
                  <a:lnTo>
                    <a:pt x="7917" y="118644"/>
                  </a:lnTo>
                  <a:lnTo>
                    <a:pt x="10405" y="135270"/>
                  </a:lnTo>
                  <a:lnTo>
                    <a:pt x="13189" y="152192"/>
                  </a:lnTo>
                  <a:lnTo>
                    <a:pt x="16024" y="169317"/>
                  </a:lnTo>
                  <a:lnTo>
                    <a:pt x="18541" y="186580"/>
                  </a:lnTo>
                  <a:lnTo>
                    <a:pt x="20568" y="203928"/>
                  </a:lnTo>
                  <a:lnTo>
                    <a:pt x="22266" y="221001"/>
                  </a:lnTo>
                  <a:lnTo>
                    <a:pt x="24021" y="237167"/>
                  </a:lnTo>
                  <a:lnTo>
                    <a:pt x="26051" y="252155"/>
                  </a:lnTo>
                  <a:lnTo>
                    <a:pt x="28247" y="266186"/>
                  </a:lnTo>
                  <a:lnTo>
                    <a:pt x="30269" y="279763"/>
                  </a:lnTo>
                  <a:lnTo>
                    <a:pt x="31923" y="293140"/>
                  </a:lnTo>
                  <a:lnTo>
                    <a:pt x="33122" y="303137"/>
                  </a:lnTo>
                  <a:lnTo>
                    <a:pt x="33598" y="305959"/>
                  </a:lnTo>
                  <a:lnTo>
                    <a:pt x="33095" y="303417"/>
                  </a:lnTo>
                  <a:lnTo>
                    <a:pt x="32051" y="297474"/>
                  </a:lnTo>
                  <a:lnTo>
                    <a:pt x="31300" y="289164"/>
                  </a:lnTo>
                  <a:lnTo>
                    <a:pt x="31296" y="279148"/>
                  </a:lnTo>
                  <a:lnTo>
                    <a:pt x="32283" y="268232"/>
                  </a:lnTo>
                  <a:lnTo>
                    <a:pt x="34468" y="257395"/>
                  </a:lnTo>
                  <a:lnTo>
                    <a:pt x="37833" y="247171"/>
                  </a:lnTo>
                  <a:lnTo>
                    <a:pt x="42363" y="238179"/>
                  </a:lnTo>
                  <a:lnTo>
                    <a:pt x="48143" y="231269"/>
                  </a:lnTo>
                  <a:lnTo>
                    <a:pt x="55098" y="226704"/>
                  </a:lnTo>
                  <a:lnTo>
                    <a:pt x="62867" y="224418"/>
                  </a:lnTo>
                  <a:lnTo>
                    <a:pt x="70919" y="224305"/>
                  </a:lnTo>
                  <a:lnTo>
                    <a:pt x="78919" y="226080"/>
                  </a:lnTo>
                  <a:lnTo>
                    <a:pt x="86577" y="229521"/>
                  </a:lnTo>
                  <a:lnTo>
                    <a:pt x="93567" y="234563"/>
                  </a:lnTo>
                  <a:lnTo>
                    <a:pt x="99783" y="241027"/>
                  </a:lnTo>
                  <a:lnTo>
                    <a:pt x="105297" y="248805"/>
                  </a:lnTo>
                  <a:lnTo>
                    <a:pt x="110242" y="257927"/>
                  </a:lnTo>
                  <a:lnTo>
                    <a:pt x="114758" y="268287"/>
                  </a:lnTo>
                  <a:lnTo>
                    <a:pt x="118963" y="279668"/>
                  </a:lnTo>
                  <a:lnTo>
                    <a:pt x="122948" y="291831"/>
                  </a:lnTo>
                  <a:lnTo>
                    <a:pt x="126799" y="304477"/>
                  </a:lnTo>
                  <a:lnTo>
                    <a:pt x="131175" y="314265"/>
                  </a:lnTo>
                  <a:lnTo>
                    <a:pt x="136371" y="317532"/>
                  </a:lnTo>
                  <a:lnTo>
                    <a:pt x="141612" y="316146"/>
                  </a:lnTo>
                  <a:lnTo>
                    <a:pt x="147091" y="312320"/>
                  </a:lnTo>
                  <a:lnTo>
                    <a:pt x="153296" y="307576"/>
                  </a:lnTo>
                  <a:lnTo>
                    <a:pt x="160420" y="302698"/>
                  </a:lnTo>
                  <a:lnTo>
                    <a:pt x="168411" y="297999"/>
                  </a:lnTo>
                  <a:lnTo>
                    <a:pt x="177115" y="293558"/>
                  </a:lnTo>
                  <a:lnTo>
                    <a:pt x="186365" y="289359"/>
                  </a:lnTo>
                  <a:lnTo>
                    <a:pt x="196176" y="285355"/>
                  </a:lnTo>
                  <a:lnTo>
                    <a:pt x="206745" y="281500"/>
                  </a:lnTo>
                  <a:lnTo>
                    <a:pt x="218108" y="277752"/>
                  </a:lnTo>
                  <a:lnTo>
                    <a:pt x="230008" y="274079"/>
                  </a:lnTo>
                  <a:lnTo>
                    <a:pt x="241997" y="270458"/>
                  </a:lnTo>
                  <a:lnTo>
                    <a:pt x="253792" y="266865"/>
                  </a:lnTo>
                  <a:lnTo>
                    <a:pt x="264982" y="262960"/>
                  </a:lnTo>
                  <a:lnTo>
                    <a:pt x="274966" y="258120"/>
                  </a:lnTo>
                  <a:lnTo>
                    <a:pt x="283514" y="252086"/>
                  </a:lnTo>
                  <a:lnTo>
                    <a:pt x="290253" y="245083"/>
                  </a:lnTo>
                  <a:lnTo>
                    <a:pt x="294505" y="237618"/>
                  </a:lnTo>
                  <a:lnTo>
                    <a:pt x="296138" y="230048"/>
                  </a:lnTo>
                  <a:lnTo>
                    <a:pt x="295302" y="222696"/>
                  </a:lnTo>
                  <a:lnTo>
                    <a:pt x="292167" y="215919"/>
                  </a:lnTo>
                  <a:lnTo>
                    <a:pt x="287062" y="209858"/>
                  </a:lnTo>
                  <a:lnTo>
                    <a:pt x="280401" y="204790"/>
                  </a:lnTo>
                  <a:lnTo>
                    <a:pt x="272576" y="201209"/>
                  </a:lnTo>
                  <a:lnTo>
                    <a:pt x="263917" y="199249"/>
                  </a:lnTo>
                  <a:lnTo>
                    <a:pt x="254836" y="198899"/>
                  </a:lnTo>
                  <a:lnTo>
                    <a:pt x="245821" y="200176"/>
                  </a:lnTo>
                  <a:lnTo>
                    <a:pt x="237130" y="202927"/>
                  </a:lnTo>
                  <a:lnTo>
                    <a:pt x="228819" y="207043"/>
                  </a:lnTo>
                  <a:lnTo>
                    <a:pt x="220851" y="212547"/>
                  </a:lnTo>
                  <a:lnTo>
                    <a:pt x="213160" y="219320"/>
                  </a:lnTo>
                  <a:lnTo>
                    <a:pt x="205841" y="227137"/>
                  </a:lnTo>
                  <a:lnTo>
                    <a:pt x="199144" y="235755"/>
                  </a:lnTo>
                  <a:lnTo>
                    <a:pt x="193164" y="244962"/>
                  </a:lnTo>
                  <a:lnTo>
                    <a:pt x="188166" y="254754"/>
                  </a:lnTo>
                  <a:lnTo>
                    <a:pt x="184638" y="265312"/>
                  </a:lnTo>
                  <a:lnTo>
                    <a:pt x="182717" y="276671"/>
                  </a:lnTo>
                  <a:lnTo>
                    <a:pt x="182394" y="288569"/>
                  </a:lnTo>
                  <a:lnTo>
                    <a:pt x="183690" y="300556"/>
                  </a:lnTo>
                  <a:lnTo>
                    <a:pt x="186455" y="312351"/>
                  </a:lnTo>
                  <a:lnTo>
                    <a:pt x="190580" y="323542"/>
                  </a:lnTo>
                  <a:lnTo>
                    <a:pt x="196090" y="333525"/>
                  </a:lnTo>
                  <a:lnTo>
                    <a:pt x="202871" y="342083"/>
                  </a:lnTo>
                  <a:lnTo>
                    <a:pt x="210865" y="349167"/>
                  </a:lnTo>
                  <a:lnTo>
                    <a:pt x="220133" y="354716"/>
                  </a:lnTo>
                  <a:lnTo>
                    <a:pt x="230584" y="358855"/>
                  </a:lnTo>
                  <a:lnTo>
                    <a:pt x="241857" y="361671"/>
                  </a:lnTo>
                  <a:lnTo>
                    <a:pt x="253416" y="363128"/>
                  </a:lnTo>
                  <a:lnTo>
                    <a:pt x="264915" y="363339"/>
                  </a:lnTo>
                  <a:lnTo>
                    <a:pt x="275774" y="362680"/>
                  </a:lnTo>
                  <a:lnTo>
                    <a:pt x="286156" y="361645"/>
                  </a:lnTo>
                  <a:lnTo>
                    <a:pt x="296968" y="360144"/>
                  </a:lnTo>
                  <a:lnTo>
                    <a:pt x="30993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30287" y="168337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1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61521" y="1630732"/>
              <a:ext cx="158327" cy="202563"/>
            </a:xfrm>
            <a:custGeom>
              <a:avLst/>
              <a:gdLst/>
              <a:ahLst/>
              <a:cxnLst/>
              <a:rect l="0" t="0" r="0" b="0"/>
              <a:pathLst>
                <a:path w="158327" h="202563">
                  <a:moveTo>
                    <a:pt x="132144" y="0"/>
                  </a:moveTo>
                  <a:lnTo>
                    <a:pt x="120476" y="2934"/>
                  </a:lnTo>
                  <a:lnTo>
                    <a:pt x="109987" y="5716"/>
                  </a:lnTo>
                  <a:lnTo>
                    <a:pt x="99681" y="8620"/>
                  </a:lnTo>
                  <a:lnTo>
                    <a:pt x="89206" y="11834"/>
                  </a:lnTo>
                  <a:lnTo>
                    <a:pt x="78215" y="15647"/>
                  </a:lnTo>
                  <a:lnTo>
                    <a:pt x="66581" y="20164"/>
                  </a:lnTo>
                  <a:lnTo>
                    <a:pt x="54673" y="25327"/>
                  </a:lnTo>
                  <a:lnTo>
                    <a:pt x="43215" y="31015"/>
                  </a:lnTo>
                  <a:lnTo>
                    <a:pt x="32591" y="37105"/>
                  </a:lnTo>
                  <a:lnTo>
                    <a:pt x="23002" y="43651"/>
                  </a:lnTo>
                  <a:lnTo>
                    <a:pt x="14632" y="50876"/>
                  </a:lnTo>
                  <a:lnTo>
                    <a:pt x="7473" y="58834"/>
                  </a:lnTo>
                  <a:lnTo>
                    <a:pt x="2159" y="66957"/>
                  </a:lnTo>
                  <a:lnTo>
                    <a:pt x="0" y="74191"/>
                  </a:lnTo>
                  <a:lnTo>
                    <a:pt x="1440" y="80015"/>
                  </a:lnTo>
                  <a:lnTo>
                    <a:pt x="6155" y="84414"/>
                  </a:lnTo>
                  <a:lnTo>
                    <a:pt x="13511" y="87607"/>
                  </a:lnTo>
                  <a:lnTo>
                    <a:pt x="22860" y="89869"/>
                  </a:lnTo>
                  <a:lnTo>
                    <a:pt x="33487" y="91611"/>
                  </a:lnTo>
                  <a:lnTo>
                    <a:pt x="44663" y="93336"/>
                  </a:lnTo>
                  <a:lnTo>
                    <a:pt x="55945" y="95328"/>
                  </a:lnTo>
                  <a:lnTo>
                    <a:pt x="67141" y="97823"/>
                  </a:lnTo>
                  <a:lnTo>
                    <a:pt x="78198" y="101103"/>
                  </a:lnTo>
                  <a:lnTo>
                    <a:pt x="89116" y="105237"/>
                  </a:lnTo>
                  <a:lnTo>
                    <a:pt x="99754" y="110132"/>
                  </a:lnTo>
                  <a:lnTo>
                    <a:pt x="109833" y="115634"/>
                  </a:lnTo>
                  <a:lnTo>
                    <a:pt x="119247" y="121592"/>
                  </a:lnTo>
                  <a:lnTo>
                    <a:pt x="128044" y="127878"/>
                  </a:lnTo>
                  <a:lnTo>
                    <a:pt x="136340" y="134397"/>
                  </a:lnTo>
                  <a:lnTo>
                    <a:pt x="144238" y="141077"/>
                  </a:lnTo>
                  <a:lnTo>
                    <a:pt x="151186" y="147866"/>
                  </a:lnTo>
                  <a:lnTo>
                    <a:pt x="156037" y="154731"/>
                  </a:lnTo>
                  <a:lnTo>
                    <a:pt x="158326" y="161642"/>
                  </a:lnTo>
                  <a:lnTo>
                    <a:pt x="158065" y="168419"/>
                  </a:lnTo>
                  <a:lnTo>
                    <a:pt x="155381" y="174743"/>
                  </a:lnTo>
                  <a:lnTo>
                    <a:pt x="150611" y="180477"/>
                  </a:lnTo>
                  <a:lnTo>
                    <a:pt x="144190" y="185650"/>
                  </a:lnTo>
                  <a:lnTo>
                    <a:pt x="136534" y="190359"/>
                  </a:lnTo>
                  <a:lnTo>
                    <a:pt x="127983" y="194703"/>
                  </a:lnTo>
                  <a:lnTo>
                    <a:pt x="118635" y="198452"/>
                  </a:lnTo>
                  <a:lnTo>
                    <a:pt x="108377" y="201066"/>
                  </a:lnTo>
                  <a:lnTo>
                    <a:pt x="97216" y="202346"/>
                  </a:lnTo>
                  <a:lnTo>
                    <a:pt x="85280" y="202562"/>
                  </a:lnTo>
                  <a:lnTo>
                    <a:pt x="72736" y="202251"/>
                  </a:lnTo>
                  <a:lnTo>
                    <a:pt x="59757" y="201785"/>
                  </a:lnTo>
                  <a:lnTo>
                    <a:pt x="47079" y="201338"/>
                  </a:lnTo>
                  <a:lnTo>
                    <a:pt x="34748" y="200924"/>
                  </a:lnTo>
                  <a:lnTo>
                    <a:pt x="21681" y="200512"/>
                  </a:lnTo>
                  <a:lnTo>
                    <a:pt x="5802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40908" y="1636657"/>
              <a:ext cx="110685" cy="173883"/>
            </a:xfrm>
            <a:custGeom>
              <a:avLst/>
              <a:gdLst/>
              <a:ahLst/>
              <a:cxnLst/>
              <a:rect l="0" t="0" r="0" b="0"/>
              <a:pathLst>
                <a:path w="110685" h="173883">
                  <a:moveTo>
                    <a:pt x="110684" y="4604"/>
                  </a:moveTo>
                  <a:lnTo>
                    <a:pt x="101816" y="1804"/>
                  </a:lnTo>
                  <a:lnTo>
                    <a:pt x="92830" y="302"/>
                  </a:lnTo>
                  <a:lnTo>
                    <a:pt x="82838" y="0"/>
                  </a:lnTo>
                  <a:lnTo>
                    <a:pt x="72030" y="852"/>
                  </a:lnTo>
                  <a:lnTo>
                    <a:pt x="60867" y="2969"/>
                  </a:lnTo>
                  <a:lnTo>
                    <a:pt x="49672" y="6296"/>
                  </a:lnTo>
                  <a:lnTo>
                    <a:pt x="38905" y="10803"/>
                  </a:lnTo>
                  <a:lnTo>
                    <a:pt x="29217" y="16571"/>
                  </a:lnTo>
                  <a:lnTo>
                    <a:pt x="20862" y="23531"/>
                  </a:lnTo>
                  <a:lnTo>
                    <a:pt x="13917" y="31814"/>
                  </a:lnTo>
                  <a:lnTo>
                    <a:pt x="8460" y="41807"/>
                  </a:lnTo>
                  <a:lnTo>
                    <a:pt x="4385" y="53561"/>
                  </a:lnTo>
                  <a:lnTo>
                    <a:pt x="1612" y="66521"/>
                  </a:lnTo>
                  <a:lnTo>
                    <a:pt x="183" y="79751"/>
                  </a:lnTo>
                  <a:lnTo>
                    <a:pt x="0" y="92683"/>
                  </a:lnTo>
                  <a:lnTo>
                    <a:pt x="1010" y="105125"/>
                  </a:lnTo>
                  <a:lnTo>
                    <a:pt x="3282" y="117087"/>
                  </a:lnTo>
                  <a:lnTo>
                    <a:pt x="6741" y="128640"/>
                  </a:lnTo>
                  <a:lnTo>
                    <a:pt x="11352" y="139551"/>
                  </a:lnTo>
                  <a:lnTo>
                    <a:pt x="17195" y="149287"/>
                  </a:lnTo>
                  <a:lnTo>
                    <a:pt x="24200" y="157646"/>
                  </a:lnTo>
                  <a:lnTo>
                    <a:pt x="32174" y="164412"/>
                  </a:lnTo>
                  <a:lnTo>
                    <a:pt x="40897" y="169210"/>
                  </a:lnTo>
                  <a:lnTo>
                    <a:pt x="50166" y="172032"/>
                  </a:lnTo>
                  <a:lnTo>
                    <a:pt x="59754" y="173315"/>
                  </a:lnTo>
                  <a:lnTo>
                    <a:pt x="70550" y="173882"/>
                  </a:lnTo>
                  <a:lnTo>
                    <a:pt x="85735" y="173787"/>
                  </a:lnTo>
                  <a:lnTo>
                    <a:pt x="110684" y="17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25292" y="172548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3" y="63484"/>
                  </a:lnTo>
                  <a:lnTo>
                    <a:pt x="11604" y="73632"/>
                  </a:lnTo>
                  <a:lnTo>
                    <a:pt x="14362" y="84126"/>
                  </a:lnTo>
                  <a:lnTo>
                    <a:pt x="17356" y="9700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04235" y="15780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96738" y="1652429"/>
              <a:ext cx="286524" cy="209931"/>
            </a:xfrm>
            <a:custGeom>
              <a:avLst/>
              <a:gdLst/>
              <a:ahLst/>
              <a:cxnLst/>
              <a:rect l="0" t="0" r="0" b="0"/>
              <a:pathLst>
                <a:path w="286524" h="209931">
                  <a:moveTo>
                    <a:pt x="2254" y="52003"/>
                  </a:moveTo>
                  <a:lnTo>
                    <a:pt x="5254" y="60737"/>
                  </a:lnTo>
                  <a:lnTo>
                    <a:pt x="8677" y="68443"/>
                  </a:lnTo>
                  <a:lnTo>
                    <a:pt x="12882" y="75832"/>
                  </a:lnTo>
                  <a:lnTo>
                    <a:pt x="18127" y="82575"/>
                  </a:lnTo>
                  <a:lnTo>
                    <a:pt x="24905" y="87808"/>
                  </a:lnTo>
                  <a:lnTo>
                    <a:pt x="33333" y="91169"/>
                  </a:lnTo>
                  <a:lnTo>
                    <a:pt x="42901" y="92610"/>
                  </a:lnTo>
                  <a:lnTo>
                    <a:pt x="52696" y="92139"/>
                  </a:lnTo>
                  <a:lnTo>
                    <a:pt x="62161" y="89965"/>
                  </a:lnTo>
                  <a:lnTo>
                    <a:pt x="70952" y="86252"/>
                  </a:lnTo>
                  <a:lnTo>
                    <a:pt x="78777" y="81027"/>
                  </a:lnTo>
                  <a:lnTo>
                    <a:pt x="85581" y="74439"/>
                  </a:lnTo>
                  <a:lnTo>
                    <a:pt x="91165" y="66578"/>
                  </a:lnTo>
                  <a:lnTo>
                    <a:pt x="95101" y="57399"/>
                  </a:lnTo>
                  <a:lnTo>
                    <a:pt x="97298" y="47016"/>
                  </a:lnTo>
                  <a:lnTo>
                    <a:pt x="97639" y="36129"/>
                  </a:lnTo>
                  <a:lnTo>
                    <a:pt x="95825" y="25894"/>
                  </a:lnTo>
                  <a:lnTo>
                    <a:pt x="91900" y="16915"/>
                  </a:lnTo>
                  <a:lnTo>
                    <a:pt x="86181" y="9585"/>
                  </a:lnTo>
                  <a:lnTo>
                    <a:pt x="79062" y="4335"/>
                  </a:lnTo>
                  <a:lnTo>
                    <a:pt x="70913" y="1184"/>
                  </a:lnTo>
                  <a:lnTo>
                    <a:pt x="62191" y="0"/>
                  </a:lnTo>
                  <a:lnTo>
                    <a:pt x="53423" y="702"/>
                  </a:lnTo>
                  <a:lnTo>
                    <a:pt x="44907" y="3060"/>
                  </a:lnTo>
                  <a:lnTo>
                    <a:pt x="36886" y="6909"/>
                  </a:lnTo>
                  <a:lnTo>
                    <a:pt x="29645" y="12233"/>
                  </a:lnTo>
                  <a:lnTo>
                    <a:pt x="23255" y="18890"/>
                  </a:lnTo>
                  <a:lnTo>
                    <a:pt x="17624" y="26799"/>
                  </a:lnTo>
                  <a:lnTo>
                    <a:pt x="12600" y="36009"/>
                  </a:lnTo>
                  <a:lnTo>
                    <a:pt x="8039" y="46424"/>
                  </a:lnTo>
                  <a:lnTo>
                    <a:pt x="4143" y="57672"/>
                  </a:lnTo>
                  <a:lnTo>
                    <a:pt x="1431" y="69213"/>
                  </a:lnTo>
                  <a:lnTo>
                    <a:pt x="88" y="80715"/>
                  </a:lnTo>
                  <a:lnTo>
                    <a:pt x="0" y="92047"/>
                  </a:lnTo>
                  <a:lnTo>
                    <a:pt x="930" y="103189"/>
                  </a:lnTo>
                  <a:lnTo>
                    <a:pt x="2634" y="114161"/>
                  </a:lnTo>
                  <a:lnTo>
                    <a:pt x="5064" y="124834"/>
                  </a:lnTo>
                  <a:lnTo>
                    <a:pt x="8365" y="134935"/>
                  </a:lnTo>
                  <a:lnTo>
                    <a:pt x="12556" y="144349"/>
                  </a:lnTo>
                  <a:lnTo>
                    <a:pt x="17843" y="152637"/>
                  </a:lnTo>
                  <a:lnTo>
                    <a:pt x="24680" y="158994"/>
                  </a:lnTo>
                  <a:lnTo>
                    <a:pt x="33166" y="163150"/>
                  </a:lnTo>
                  <a:lnTo>
                    <a:pt x="42780" y="165142"/>
                  </a:lnTo>
                  <a:lnTo>
                    <a:pt x="52611" y="165050"/>
                  </a:lnTo>
                  <a:lnTo>
                    <a:pt x="62107" y="163137"/>
                  </a:lnTo>
                  <a:lnTo>
                    <a:pt x="71090" y="159772"/>
                  </a:lnTo>
                  <a:lnTo>
                    <a:pt x="79576" y="155313"/>
                  </a:lnTo>
                  <a:lnTo>
                    <a:pt x="87651" y="150057"/>
                  </a:lnTo>
                  <a:lnTo>
                    <a:pt x="95412" y="144075"/>
                  </a:lnTo>
                  <a:lnTo>
                    <a:pt x="102945" y="137229"/>
                  </a:lnTo>
                  <a:lnTo>
                    <a:pt x="110312" y="129511"/>
                  </a:lnTo>
                  <a:lnTo>
                    <a:pt x="117398" y="121040"/>
                  </a:lnTo>
                  <a:lnTo>
                    <a:pt x="123929" y="111975"/>
                  </a:lnTo>
                  <a:lnTo>
                    <a:pt x="129814" y="102540"/>
                  </a:lnTo>
                  <a:lnTo>
                    <a:pt x="135387" y="95386"/>
                  </a:lnTo>
                  <a:lnTo>
                    <a:pt x="140574" y="94060"/>
                  </a:lnTo>
                  <a:lnTo>
                    <a:pt x="144741" y="98204"/>
                  </a:lnTo>
                  <a:lnTo>
                    <a:pt x="148193" y="106479"/>
                  </a:lnTo>
                  <a:lnTo>
                    <a:pt x="151184" y="117527"/>
                  </a:lnTo>
                  <a:lnTo>
                    <a:pt x="153647" y="130138"/>
                  </a:lnTo>
                  <a:lnTo>
                    <a:pt x="155534" y="143454"/>
                  </a:lnTo>
                  <a:lnTo>
                    <a:pt x="156232" y="154005"/>
                  </a:lnTo>
                  <a:lnTo>
                    <a:pt x="155431" y="157382"/>
                  </a:lnTo>
                  <a:lnTo>
                    <a:pt x="154162" y="154080"/>
                  </a:lnTo>
                  <a:lnTo>
                    <a:pt x="152973" y="145975"/>
                  </a:lnTo>
                  <a:lnTo>
                    <a:pt x="152018" y="134815"/>
                  </a:lnTo>
                  <a:lnTo>
                    <a:pt x="151304" y="122010"/>
                  </a:lnTo>
                  <a:lnTo>
                    <a:pt x="150799" y="108423"/>
                  </a:lnTo>
                  <a:lnTo>
                    <a:pt x="150783" y="94663"/>
                  </a:lnTo>
                  <a:lnTo>
                    <a:pt x="151830" y="81245"/>
                  </a:lnTo>
                  <a:lnTo>
                    <a:pt x="154175" y="68408"/>
                  </a:lnTo>
                  <a:lnTo>
                    <a:pt x="158055" y="56645"/>
                  </a:lnTo>
                  <a:lnTo>
                    <a:pt x="163866" y="46792"/>
                  </a:lnTo>
                  <a:lnTo>
                    <a:pt x="171623" y="39134"/>
                  </a:lnTo>
                  <a:lnTo>
                    <a:pt x="180730" y="33805"/>
                  </a:lnTo>
                  <a:lnTo>
                    <a:pt x="190211" y="31035"/>
                  </a:lnTo>
                  <a:lnTo>
                    <a:pt x="199469" y="30694"/>
                  </a:lnTo>
                  <a:lnTo>
                    <a:pt x="208289" y="32547"/>
                  </a:lnTo>
                  <a:lnTo>
                    <a:pt x="216666" y="36441"/>
                  </a:lnTo>
                  <a:lnTo>
                    <a:pt x="224664" y="42090"/>
                  </a:lnTo>
                  <a:lnTo>
                    <a:pt x="232203" y="49134"/>
                  </a:lnTo>
                  <a:lnTo>
                    <a:pt x="239056" y="57223"/>
                  </a:lnTo>
                  <a:lnTo>
                    <a:pt x="245151" y="66067"/>
                  </a:lnTo>
                  <a:lnTo>
                    <a:pt x="250570" y="75444"/>
                  </a:lnTo>
                  <a:lnTo>
                    <a:pt x="255445" y="85192"/>
                  </a:lnTo>
                  <a:lnTo>
                    <a:pt x="259910" y="95193"/>
                  </a:lnTo>
                  <a:lnTo>
                    <a:pt x="264080" y="105366"/>
                  </a:lnTo>
                  <a:lnTo>
                    <a:pt x="268041" y="115656"/>
                  </a:lnTo>
                  <a:lnTo>
                    <a:pt x="271851" y="126029"/>
                  </a:lnTo>
                  <a:lnTo>
                    <a:pt x="275395" y="136623"/>
                  </a:lnTo>
                  <a:lnTo>
                    <a:pt x="278396" y="147728"/>
                  </a:lnTo>
                  <a:lnTo>
                    <a:pt x="280746" y="159444"/>
                  </a:lnTo>
                  <a:lnTo>
                    <a:pt x="282496" y="171120"/>
                  </a:lnTo>
                  <a:lnTo>
                    <a:pt x="283943" y="182597"/>
                  </a:lnTo>
                  <a:lnTo>
                    <a:pt x="285213" y="194884"/>
                  </a:lnTo>
                  <a:lnTo>
                    <a:pt x="286523" y="209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31141" y="1658723"/>
              <a:ext cx="88991" cy="182580"/>
            </a:xfrm>
            <a:custGeom>
              <a:avLst/>
              <a:gdLst/>
              <a:ahLst/>
              <a:cxnLst/>
              <a:rect l="0" t="0" r="0" b="0"/>
              <a:pathLst>
                <a:path w="88991" h="182580">
                  <a:moveTo>
                    <a:pt x="88990" y="3595"/>
                  </a:moveTo>
                  <a:lnTo>
                    <a:pt x="80256" y="862"/>
                  </a:lnTo>
                  <a:lnTo>
                    <a:pt x="72549" y="0"/>
                  </a:lnTo>
                  <a:lnTo>
                    <a:pt x="65147" y="995"/>
                  </a:lnTo>
                  <a:lnTo>
                    <a:pt x="57885" y="3707"/>
                  </a:lnTo>
                  <a:lnTo>
                    <a:pt x="50707" y="8139"/>
                  </a:lnTo>
                  <a:lnTo>
                    <a:pt x="43581" y="14124"/>
                  </a:lnTo>
                  <a:lnTo>
                    <a:pt x="36491" y="21209"/>
                  </a:lnTo>
                  <a:lnTo>
                    <a:pt x="29425" y="28787"/>
                  </a:lnTo>
                  <a:lnTo>
                    <a:pt x="22383" y="36482"/>
                  </a:lnTo>
                  <a:lnTo>
                    <a:pt x="15689" y="44610"/>
                  </a:lnTo>
                  <a:lnTo>
                    <a:pt x="9952" y="54043"/>
                  </a:lnTo>
                  <a:lnTo>
                    <a:pt x="5434" y="65164"/>
                  </a:lnTo>
                  <a:lnTo>
                    <a:pt x="2234" y="77565"/>
                  </a:lnTo>
                  <a:lnTo>
                    <a:pt x="451" y="90355"/>
                  </a:lnTo>
                  <a:lnTo>
                    <a:pt x="0" y="102954"/>
                  </a:lnTo>
                  <a:lnTo>
                    <a:pt x="813" y="114988"/>
                  </a:lnTo>
                  <a:lnTo>
                    <a:pt x="2947" y="126136"/>
                  </a:lnTo>
                  <a:lnTo>
                    <a:pt x="6309" y="136326"/>
                  </a:lnTo>
                  <a:lnTo>
                    <a:pt x="10852" y="145506"/>
                  </a:lnTo>
                  <a:lnTo>
                    <a:pt x="16651" y="153541"/>
                  </a:lnTo>
                  <a:lnTo>
                    <a:pt x="23621" y="160465"/>
                  </a:lnTo>
                  <a:lnTo>
                    <a:pt x="31491" y="166305"/>
                  </a:lnTo>
                  <a:lnTo>
                    <a:pt x="40866" y="171564"/>
                  </a:lnTo>
                  <a:lnTo>
                    <a:pt x="54803" y="176706"/>
                  </a:lnTo>
                  <a:lnTo>
                    <a:pt x="78462" y="182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45565" y="1681945"/>
              <a:ext cx="153552" cy="191967"/>
            </a:xfrm>
            <a:custGeom>
              <a:avLst/>
              <a:gdLst/>
              <a:ahLst/>
              <a:cxnLst/>
              <a:rect l="0" t="0" r="0" b="0"/>
              <a:pathLst>
                <a:path w="153552" h="191967">
                  <a:moveTo>
                    <a:pt x="6152" y="96186"/>
                  </a:moveTo>
                  <a:lnTo>
                    <a:pt x="9220" y="87519"/>
                  </a:lnTo>
                  <a:lnTo>
                    <a:pt x="13283" y="80453"/>
                  </a:lnTo>
                  <a:lnTo>
                    <a:pt x="18780" y="74352"/>
                  </a:lnTo>
                  <a:lnTo>
                    <a:pt x="25712" y="69123"/>
                  </a:lnTo>
                  <a:lnTo>
                    <a:pt x="34159" y="64909"/>
                  </a:lnTo>
                  <a:lnTo>
                    <a:pt x="44004" y="61699"/>
                  </a:lnTo>
                  <a:lnTo>
                    <a:pt x="54842" y="59185"/>
                  </a:lnTo>
                  <a:lnTo>
                    <a:pt x="66096" y="56873"/>
                  </a:lnTo>
                  <a:lnTo>
                    <a:pt x="77398" y="54456"/>
                  </a:lnTo>
                  <a:lnTo>
                    <a:pt x="88593" y="51660"/>
                  </a:lnTo>
                  <a:lnTo>
                    <a:pt x="99643" y="48170"/>
                  </a:lnTo>
                  <a:lnTo>
                    <a:pt x="110534" y="43892"/>
                  </a:lnTo>
                  <a:lnTo>
                    <a:pt x="120474" y="38899"/>
                  </a:lnTo>
                  <a:lnTo>
                    <a:pt x="127952" y="33331"/>
                  </a:lnTo>
                  <a:lnTo>
                    <a:pt x="132344" y="27333"/>
                  </a:lnTo>
                  <a:lnTo>
                    <a:pt x="133662" y="21189"/>
                  </a:lnTo>
                  <a:lnTo>
                    <a:pt x="132122" y="15298"/>
                  </a:lnTo>
                  <a:lnTo>
                    <a:pt x="128158" y="9868"/>
                  </a:lnTo>
                  <a:lnTo>
                    <a:pt x="122298" y="5240"/>
                  </a:lnTo>
                  <a:lnTo>
                    <a:pt x="115027" y="1962"/>
                  </a:lnTo>
                  <a:lnTo>
                    <a:pt x="106747" y="210"/>
                  </a:lnTo>
                  <a:lnTo>
                    <a:pt x="97922" y="0"/>
                  </a:lnTo>
                  <a:lnTo>
                    <a:pt x="89079" y="1372"/>
                  </a:lnTo>
                  <a:lnTo>
                    <a:pt x="80504" y="4182"/>
                  </a:lnTo>
                  <a:lnTo>
                    <a:pt x="72273" y="8168"/>
                  </a:lnTo>
                  <a:lnTo>
                    <a:pt x="64356" y="13052"/>
                  </a:lnTo>
                  <a:lnTo>
                    <a:pt x="56695" y="18591"/>
                  </a:lnTo>
                  <a:lnTo>
                    <a:pt x="49227" y="24596"/>
                  </a:lnTo>
                  <a:lnTo>
                    <a:pt x="41898" y="30925"/>
                  </a:lnTo>
                  <a:lnTo>
                    <a:pt x="34673" y="37482"/>
                  </a:lnTo>
                  <a:lnTo>
                    <a:pt x="27682" y="44359"/>
                  </a:lnTo>
                  <a:lnTo>
                    <a:pt x="21214" y="51816"/>
                  </a:lnTo>
                  <a:lnTo>
                    <a:pt x="15386" y="59951"/>
                  </a:lnTo>
                  <a:lnTo>
                    <a:pt x="10322" y="68873"/>
                  </a:lnTo>
                  <a:lnTo>
                    <a:pt x="6219" y="78774"/>
                  </a:lnTo>
                  <a:lnTo>
                    <a:pt x="3094" y="89655"/>
                  </a:lnTo>
                  <a:lnTo>
                    <a:pt x="979" y="101217"/>
                  </a:lnTo>
                  <a:lnTo>
                    <a:pt x="0" y="112970"/>
                  </a:lnTo>
                  <a:lnTo>
                    <a:pt x="124" y="124608"/>
                  </a:lnTo>
                  <a:lnTo>
                    <a:pt x="1341" y="135862"/>
                  </a:lnTo>
                  <a:lnTo>
                    <a:pt x="3752" y="146419"/>
                  </a:lnTo>
                  <a:lnTo>
                    <a:pt x="7305" y="156180"/>
                  </a:lnTo>
                  <a:lnTo>
                    <a:pt x="11977" y="165056"/>
                  </a:lnTo>
                  <a:lnTo>
                    <a:pt x="17862" y="172880"/>
                  </a:lnTo>
                  <a:lnTo>
                    <a:pt x="24895" y="179655"/>
                  </a:lnTo>
                  <a:lnTo>
                    <a:pt x="32889" y="185206"/>
                  </a:lnTo>
                  <a:lnTo>
                    <a:pt x="41625" y="189113"/>
                  </a:lnTo>
                  <a:lnTo>
                    <a:pt x="50907" y="191295"/>
                  </a:lnTo>
                  <a:lnTo>
                    <a:pt x="60580" y="191966"/>
                  </a:lnTo>
                  <a:lnTo>
                    <a:pt x="70526" y="191435"/>
                  </a:lnTo>
                  <a:lnTo>
                    <a:pt x="80654" y="190004"/>
                  </a:lnTo>
                  <a:lnTo>
                    <a:pt x="90744" y="187757"/>
                  </a:lnTo>
                  <a:lnTo>
                    <a:pt x="100445" y="184579"/>
                  </a:lnTo>
                  <a:lnTo>
                    <a:pt x="109596" y="180486"/>
                  </a:lnTo>
                  <a:lnTo>
                    <a:pt x="118102" y="175724"/>
                  </a:lnTo>
                  <a:lnTo>
                    <a:pt x="126789" y="170122"/>
                  </a:lnTo>
                  <a:lnTo>
                    <a:pt x="137535" y="162072"/>
                  </a:lnTo>
                  <a:lnTo>
                    <a:pt x="153551" y="14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82678" y="1662288"/>
              <a:ext cx="153351" cy="201121"/>
            </a:xfrm>
            <a:custGeom>
              <a:avLst/>
              <a:gdLst/>
              <a:ahLst/>
              <a:cxnLst/>
              <a:rect l="0" t="0" r="0" b="0"/>
              <a:pathLst>
                <a:path w="153351" h="201121">
                  <a:moveTo>
                    <a:pt x="111236" y="21087"/>
                  </a:moveTo>
                  <a:lnTo>
                    <a:pt x="105301" y="15286"/>
                  </a:lnTo>
                  <a:lnTo>
                    <a:pt x="99096" y="10362"/>
                  </a:lnTo>
                  <a:lnTo>
                    <a:pt x="92001" y="5873"/>
                  </a:lnTo>
                  <a:lnTo>
                    <a:pt x="84062" y="2171"/>
                  </a:lnTo>
                  <a:lnTo>
                    <a:pt x="75414" y="102"/>
                  </a:lnTo>
                  <a:lnTo>
                    <a:pt x="66223" y="0"/>
                  </a:lnTo>
                  <a:lnTo>
                    <a:pt x="56797" y="1724"/>
                  </a:lnTo>
                  <a:lnTo>
                    <a:pt x="47556" y="4938"/>
                  </a:lnTo>
                  <a:lnTo>
                    <a:pt x="38721" y="9289"/>
                  </a:lnTo>
                  <a:lnTo>
                    <a:pt x="30485" y="14631"/>
                  </a:lnTo>
                  <a:lnTo>
                    <a:pt x="23101" y="21032"/>
                  </a:lnTo>
                  <a:lnTo>
                    <a:pt x="16620" y="28453"/>
                  </a:lnTo>
                  <a:lnTo>
                    <a:pt x="11098" y="37061"/>
                  </a:lnTo>
                  <a:lnTo>
                    <a:pt x="6680" y="47282"/>
                  </a:lnTo>
                  <a:lnTo>
                    <a:pt x="3339" y="59191"/>
                  </a:lnTo>
                  <a:lnTo>
                    <a:pt x="1078" y="72257"/>
                  </a:lnTo>
                  <a:lnTo>
                    <a:pt x="0" y="85559"/>
                  </a:lnTo>
                  <a:lnTo>
                    <a:pt x="52" y="98539"/>
                  </a:lnTo>
                  <a:lnTo>
                    <a:pt x="1052" y="111014"/>
                  </a:lnTo>
                  <a:lnTo>
                    <a:pt x="2786" y="122997"/>
                  </a:lnTo>
                  <a:lnTo>
                    <a:pt x="5065" y="134570"/>
                  </a:lnTo>
                  <a:lnTo>
                    <a:pt x="7898" y="145663"/>
                  </a:lnTo>
                  <a:lnTo>
                    <a:pt x="11479" y="156054"/>
                  </a:lnTo>
                  <a:lnTo>
                    <a:pt x="15858" y="165675"/>
                  </a:lnTo>
                  <a:lnTo>
                    <a:pt x="21276" y="174443"/>
                  </a:lnTo>
                  <a:lnTo>
                    <a:pt x="28201" y="182187"/>
                  </a:lnTo>
                  <a:lnTo>
                    <a:pt x="36754" y="188906"/>
                  </a:lnTo>
                  <a:lnTo>
                    <a:pt x="46753" y="194418"/>
                  </a:lnTo>
                  <a:lnTo>
                    <a:pt x="57907" y="198298"/>
                  </a:lnTo>
                  <a:lnTo>
                    <a:pt x="69921" y="200462"/>
                  </a:lnTo>
                  <a:lnTo>
                    <a:pt x="82395" y="201120"/>
                  </a:lnTo>
                  <a:lnTo>
                    <a:pt x="94832" y="200581"/>
                  </a:lnTo>
                  <a:lnTo>
                    <a:pt x="106958" y="199148"/>
                  </a:lnTo>
                  <a:lnTo>
                    <a:pt x="118256" y="197032"/>
                  </a:lnTo>
                  <a:lnTo>
                    <a:pt x="128987" y="194041"/>
                  </a:lnTo>
                  <a:lnTo>
                    <a:pt x="140092" y="188800"/>
                  </a:lnTo>
                  <a:lnTo>
                    <a:pt x="153350" y="179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80855" y="1483333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1" y="70274"/>
                  </a:lnTo>
                  <a:lnTo>
                    <a:pt x="1890" y="82319"/>
                  </a:lnTo>
                  <a:lnTo>
                    <a:pt x="3254" y="95533"/>
                  </a:lnTo>
                  <a:lnTo>
                    <a:pt x="4468" y="110338"/>
                  </a:lnTo>
                  <a:lnTo>
                    <a:pt x="5602" y="126197"/>
                  </a:lnTo>
                  <a:lnTo>
                    <a:pt x="6971" y="141927"/>
                  </a:lnTo>
                  <a:lnTo>
                    <a:pt x="8743" y="156849"/>
                  </a:lnTo>
                  <a:lnTo>
                    <a:pt x="10934" y="171121"/>
                  </a:lnTo>
                  <a:lnTo>
                    <a:pt x="13483" y="185451"/>
                  </a:lnTo>
                  <a:lnTo>
                    <a:pt x="16308" y="200275"/>
                  </a:lnTo>
                  <a:lnTo>
                    <a:pt x="19170" y="215705"/>
                  </a:lnTo>
                  <a:lnTo>
                    <a:pt x="21707" y="231690"/>
                  </a:lnTo>
                  <a:lnTo>
                    <a:pt x="23745" y="248116"/>
                  </a:lnTo>
                  <a:lnTo>
                    <a:pt x="25451" y="264708"/>
                  </a:lnTo>
                  <a:lnTo>
                    <a:pt x="27212" y="281068"/>
                  </a:lnTo>
                  <a:lnTo>
                    <a:pt x="29246" y="296975"/>
                  </a:lnTo>
                  <a:lnTo>
                    <a:pt x="31454" y="311807"/>
                  </a:lnTo>
                  <a:lnTo>
                    <a:pt x="33715" y="325908"/>
                  </a:lnTo>
                  <a:lnTo>
                    <a:pt x="36232" y="340514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77500" y="1714960"/>
              <a:ext cx="100684" cy="120834"/>
            </a:xfrm>
            <a:custGeom>
              <a:avLst/>
              <a:gdLst/>
              <a:ahLst/>
              <a:cxnLst/>
              <a:rect l="0" t="0" r="0" b="0"/>
              <a:pathLst>
                <a:path w="100684" h="120834">
                  <a:moveTo>
                    <a:pt x="16455" y="0"/>
                  </a:moveTo>
                  <a:lnTo>
                    <a:pt x="10722" y="8869"/>
                  </a:lnTo>
                  <a:lnTo>
                    <a:pt x="6438" y="17856"/>
                  </a:lnTo>
                  <a:lnTo>
                    <a:pt x="3236" y="27846"/>
                  </a:lnTo>
                  <a:lnTo>
                    <a:pt x="1048" y="38654"/>
                  </a:lnTo>
                  <a:lnTo>
                    <a:pt x="0" y="49817"/>
                  </a:lnTo>
                  <a:lnTo>
                    <a:pt x="62" y="61023"/>
                  </a:lnTo>
                  <a:lnTo>
                    <a:pt x="1231" y="72135"/>
                  </a:lnTo>
                  <a:lnTo>
                    <a:pt x="3608" y="83119"/>
                  </a:lnTo>
                  <a:lnTo>
                    <a:pt x="7140" y="93967"/>
                  </a:lnTo>
                  <a:lnTo>
                    <a:pt x="11967" y="104045"/>
                  </a:lnTo>
                  <a:lnTo>
                    <a:pt x="18488" y="112149"/>
                  </a:lnTo>
                  <a:lnTo>
                    <a:pt x="26758" y="117772"/>
                  </a:lnTo>
                  <a:lnTo>
                    <a:pt x="36225" y="120733"/>
                  </a:lnTo>
                  <a:lnTo>
                    <a:pt x="45957" y="120833"/>
                  </a:lnTo>
                  <a:lnTo>
                    <a:pt x="55381" y="118268"/>
                  </a:lnTo>
                  <a:lnTo>
                    <a:pt x="64147" y="113496"/>
                  </a:lnTo>
                  <a:lnTo>
                    <a:pt x="71953" y="107030"/>
                  </a:lnTo>
                  <a:lnTo>
                    <a:pt x="78751" y="99317"/>
                  </a:lnTo>
                  <a:lnTo>
                    <a:pt x="84502" y="90550"/>
                  </a:lnTo>
                  <a:lnTo>
                    <a:pt x="89081" y="80690"/>
                  </a:lnTo>
                  <a:lnTo>
                    <a:pt x="92537" y="69809"/>
                  </a:lnTo>
                  <a:lnTo>
                    <a:pt x="95053" y="58299"/>
                  </a:lnTo>
                  <a:lnTo>
                    <a:pt x="97106" y="45465"/>
                  </a:lnTo>
                  <a:lnTo>
                    <a:pt x="98880" y="27943"/>
                  </a:lnTo>
                  <a:lnTo>
                    <a:pt x="100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44067" y="1504390"/>
              <a:ext cx="217821" cy="369683"/>
            </a:xfrm>
            <a:custGeom>
              <a:avLst/>
              <a:gdLst/>
              <a:ahLst/>
              <a:cxnLst/>
              <a:rect l="0" t="0" r="0" b="0"/>
              <a:pathLst>
                <a:path w="217821" h="369683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6" y="81186"/>
                  </a:lnTo>
                  <a:lnTo>
                    <a:pt x="2067" y="97462"/>
                  </a:lnTo>
                  <a:lnTo>
                    <a:pt x="4080" y="114134"/>
                  </a:lnTo>
                  <a:lnTo>
                    <a:pt x="6542" y="131076"/>
                  </a:lnTo>
                  <a:lnTo>
                    <a:pt x="9330" y="147873"/>
                  </a:lnTo>
                  <a:lnTo>
                    <a:pt x="12346" y="163851"/>
                  </a:lnTo>
                  <a:lnTo>
                    <a:pt x="15515" y="178713"/>
                  </a:lnTo>
                  <a:lnTo>
                    <a:pt x="18627" y="192659"/>
                  </a:lnTo>
                  <a:lnTo>
                    <a:pt x="21336" y="206179"/>
                  </a:lnTo>
                  <a:lnTo>
                    <a:pt x="23495" y="219608"/>
                  </a:lnTo>
                  <a:lnTo>
                    <a:pt x="25283" y="232934"/>
                  </a:lnTo>
                  <a:lnTo>
                    <a:pt x="27098" y="245897"/>
                  </a:lnTo>
                  <a:lnTo>
                    <a:pt x="29170" y="258367"/>
                  </a:lnTo>
                  <a:lnTo>
                    <a:pt x="31394" y="270523"/>
                  </a:lnTo>
                  <a:lnTo>
                    <a:pt x="33434" y="282751"/>
                  </a:lnTo>
                  <a:lnTo>
                    <a:pt x="35098" y="295178"/>
                  </a:lnTo>
                  <a:lnTo>
                    <a:pt x="36214" y="304452"/>
                  </a:lnTo>
                  <a:lnTo>
                    <a:pt x="37334" y="306698"/>
                  </a:lnTo>
                  <a:lnTo>
                    <a:pt x="39459" y="303802"/>
                  </a:lnTo>
                  <a:lnTo>
                    <a:pt x="42415" y="297838"/>
                  </a:lnTo>
                  <a:lnTo>
                    <a:pt x="45810" y="290084"/>
                  </a:lnTo>
                  <a:lnTo>
                    <a:pt x="49554" y="281437"/>
                  </a:lnTo>
                  <a:lnTo>
                    <a:pt x="53824" y="272627"/>
                  </a:lnTo>
                  <a:lnTo>
                    <a:pt x="58698" y="264031"/>
                  </a:lnTo>
                  <a:lnTo>
                    <a:pt x="64126" y="255765"/>
                  </a:lnTo>
                  <a:lnTo>
                    <a:pt x="70002" y="247815"/>
                  </a:lnTo>
                  <a:lnTo>
                    <a:pt x="76233" y="240141"/>
                  </a:lnTo>
                  <a:lnTo>
                    <a:pt x="83215" y="233170"/>
                  </a:lnTo>
                  <a:lnTo>
                    <a:pt x="91799" y="227771"/>
                  </a:lnTo>
                  <a:lnTo>
                    <a:pt x="102306" y="224293"/>
                  </a:lnTo>
                  <a:lnTo>
                    <a:pt x="114109" y="222772"/>
                  </a:lnTo>
                  <a:lnTo>
                    <a:pt x="125955" y="223189"/>
                  </a:lnTo>
                  <a:lnTo>
                    <a:pt x="137104" y="225322"/>
                  </a:lnTo>
                  <a:lnTo>
                    <a:pt x="147348" y="228837"/>
                  </a:lnTo>
                  <a:lnTo>
                    <a:pt x="156756" y="233397"/>
                  </a:lnTo>
                  <a:lnTo>
                    <a:pt x="165482" y="238720"/>
                  </a:lnTo>
                  <a:lnTo>
                    <a:pt x="173527" y="244748"/>
                  </a:lnTo>
                  <a:lnTo>
                    <a:pt x="180725" y="251625"/>
                  </a:lnTo>
                  <a:lnTo>
                    <a:pt x="187061" y="259358"/>
                  </a:lnTo>
                  <a:lnTo>
                    <a:pt x="192812" y="267670"/>
                  </a:lnTo>
                  <a:lnTo>
                    <a:pt x="198442" y="276095"/>
                  </a:lnTo>
                  <a:lnTo>
                    <a:pt x="204220" y="284360"/>
                  </a:lnTo>
                  <a:lnTo>
                    <a:pt x="209745" y="292536"/>
                  </a:lnTo>
                  <a:lnTo>
                    <a:pt x="214089" y="300939"/>
                  </a:lnTo>
                  <a:lnTo>
                    <a:pt x="216819" y="309736"/>
                  </a:lnTo>
                  <a:lnTo>
                    <a:pt x="217820" y="318781"/>
                  </a:lnTo>
                  <a:lnTo>
                    <a:pt x="217045" y="327706"/>
                  </a:lnTo>
                  <a:lnTo>
                    <a:pt x="214658" y="336299"/>
                  </a:lnTo>
                  <a:lnTo>
                    <a:pt x="210632" y="344359"/>
                  </a:lnTo>
                  <a:lnTo>
                    <a:pt x="204664" y="351618"/>
                  </a:lnTo>
                  <a:lnTo>
                    <a:pt x="196769" y="358008"/>
                  </a:lnTo>
                  <a:lnTo>
                    <a:pt x="187384" y="363297"/>
                  </a:lnTo>
                  <a:lnTo>
                    <a:pt x="177177" y="367027"/>
                  </a:lnTo>
                  <a:lnTo>
                    <a:pt x="166612" y="369091"/>
                  </a:lnTo>
                  <a:lnTo>
                    <a:pt x="155925" y="369682"/>
                  </a:lnTo>
                  <a:lnTo>
                    <a:pt x="145226" y="369099"/>
                  </a:lnTo>
                  <a:lnTo>
                    <a:pt x="134545" y="367631"/>
                  </a:lnTo>
                  <a:lnTo>
                    <a:pt x="123730" y="365360"/>
                  </a:lnTo>
                  <a:lnTo>
                    <a:pt x="112468" y="362166"/>
                  </a:lnTo>
                  <a:lnTo>
                    <a:pt x="100631" y="358053"/>
                  </a:lnTo>
                  <a:lnTo>
                    <a:pt x="88407" y="352987"/>
                  </a:lnTo>
                  <a:lnTo>
                    <a:pt x="76202" y="346830"/>
                  </a:lnTo>
                  <a:lnTo>
                    <a:pt x="64259" y="339620"/>
                  </a:lnTo>
                  <a:lnTo>
                    <a:pt x="52901" y="331785"/>
                  </a:lnTo>
                  <a:lnTo>
                    <a:pt x="41387" y="323182"/>
                  </a:lnTo>
                  <a:lnTo>
                    <a:pt x="27588" y="311937"/>
                  </a:lnTo>
                  <a:lnTo>
                    <a:pt x="781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04567" y="18307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 rot="309271">
            <a:off x="322826" y="2528542"/>
            <a:ext cx="3568042" cy="818990"/>
            <a:chOff x="322826" y="2528542"/>
            <a:chExt cx="3568042" cy="818990"/>
          </a:xfrm>
        </p:grpSpPr>
        <p:sp>
          <p:nvSpPr>
            <p:cNvPr id="69" name="Freeform 68"/>
            <p:cNvSpPr/>
            <p:nvPr/>
          </p:nvSpPr>
          <p:spPr>
            <a:xfrm>
              <a:off x="322826" y="2905335"/>
              <a:ext cx="288174" cy="416460"/>
            </a:xfrm>
            <a:custGeom>
              <a:avLst/>
              <a:gdLst/>
              <a:ahLst/>
              <a:cxnLst/>
              <a:rect l="0" t="0" r="0" b="0"/>
              <a:pathLst>
                <a:path w="288174" h="416460">
                  <a:moveTo>
                    <a:pt x="219983" y="0"/>
                  </a:moveTo>
                  <a:lnTo>
                    <a:pt x="211182" y="2934"/>
                  </a:lnTo>
                  <a:lnTo>
                    <a:pt x="202835" y="5716"/>
                  </a:lnTo>
                  <a:lnTo>
                    <a:pt x="194137" y="8615"/>
                  </a:lnTo>
                  <a:lnTo>
                    <a:pt x="185016" y="11656"/>
                  </a:lnTo>
                  <a:lnTo>
                    <a:pt x="175521" y="14821"/>
                  </a:lnTo>
                  <a:lnTo>
                    <a:pt x="165729" y="18089"/>
                  </a:lnTo>
                  <a:lnTo>
                    <a:pt x="155715" y="21600"/>
                  </a:lnTo>
                  <a:lnTo>
                    <a:pt x="145541" y="25640"/>
                  </a:lnTo>
                  <a:lnTo>
                    <a:pt x="135254" y="30322"/>
                  </a:lnTo>
                  <a:lnTo>
                    <a:pt x="124890" y="35602"/>
                  </a:lnTo>
                  <a:lnTo>
                    <a:pt x="114473" y="41371"/>
                  </a:lnTo>
                  <a:lnTo>
                    <a:pt x="104023" y="47512"/>
                  </a:lnTo>
                  <a:lnTo>
                    <a:pt x="93718" y="53923"/>
                  </a:lnTo>
                  <a:lnTo>
                    <a:pt x="83871" y="60526"/>
                  </a:lnTo>
                  <a:lnTo>
                    <a:pt x="74618" y="67267"/>
                  </a:lnTo>
                  <a:lnTo>
                    <a:pt x="65930" y="74267"/>
                  </a:lnTo>
                  <a:lnTo>
                    <a:pt x="57708" y="81806"/>
                  </a:lnTo>
                  <a:lnTo>
                    <a:pt x="49842" y="89987"/>
                  </a:lnTo>
                  <a:lnTo>
                    <a:pt x="42237" y="98600"/>
                  </a:lnTo>
                  <a:lnTo>
                    <a:pt x="34816" y="107229"/>
                  </a:lnTo>
                  <a:lnTo>
                    <a:pt x="27528" y="115629"/>
                  </a:lnTo>
                  <a:lnTo>
                    <a:pt x="20497" y="123896"/>
                  </a:lnTo>
                  <a:lnTo>
                    <a:pt x="14002" y="132360"/>
                  </a:lnTo>
                  <a:lnTo>
                    <a:pt x="8166" y="141198"/>
                  </a:lnTo>
                  <a:lnTo>
                    <a:pt x="3435" y="150269"/>
                  </a:lnTo>
                  <a:lnTo>
                    <a:pt x="620" y="159213"/>
                  </a:lnTo>
                  <a:lnTo>
                    <a:pt x="0" y="167814"/>
                  </a:lnTo>
                  <a:lnTo>
                    <a:pt x="1705" y="175709"/>
                  </a:lnTo>
                  <a:lnTo>
                    <a:pt x="5966" y="182326"/>
                  </a:lnTo>
                  <a:lnTo>
                    <a:pt x="12643" y="187470"/>
                  </a:lnTo>
                  <a:lnTo>
                    <a:pt x="21176" y="191109"/>
                  </a:lnTo>
                  <a:lnTo>
                    <a:pt x="30795" y="193192"/>
                  </a:lnTo>
                  <a:lnTo>
                    <a:pt x="40965" y="193855"/>
                  </a:lnTo>
                  <a:lnTo>
                    <a:pt x="51551" y="193353"/>
                  </a:lnTo>
                  <a:lnTo>
                    <a:pt x="62716" y="191962"/>
                  </a:lnTo>
                  <a:lnTo>
                    <a:pt x="74526" y="189930"/>
                  </a:lnTo>
                  <a:lnTo>
                    <a:pt x="87085" y="187773"/>
                  </a:lnTo>
                  <a:lnTo>
                    <a:pt x="100587" y="186245"/>
                  </a:lnTo>
                  <a:lnTo>
                    <a:pt x="115039" y="185705"/>
                  </a:lnTo>
                  <a:lnTo>
                    <a:pt x="129983" y="186159"/>
                  </a:lnTo>
                  <a:lnTo>
                    <a:pt x="144628" y="187453"/>
                  </a:lnTo>
                  <a:lnTo>
                    <a:pt x="158545" y="189400"/>
                  </a:lnTo>
                  <a:lnTo>
                    <a:pt x="171497" y="191994"/>
                  </a:lnTo>
                  <a:lnTo>
                    <a:pt x="183277" y="195405"/>
                  </a:lnTo>
                  <a:lnTo>
                    <a:pt x="193907" y="199659"/>
                  </a:lnTo>
                  <a:lnTo>
                    <a:pt x="203724" y="204650"/>
                  </a:lnTo>
                  <a:lnTo>
                    <a:pt x="213253" y="210224"/>
                  </a:lnTo>
                  <a:lnTo>
                    <a:pt x="222811" y="216238"/>
                  </a:lnTo>
                  <a:lnTo>
                    <a:pt x="232201" y="222734"/>
                  </a:lnTo>
                  <a:lnTo>
                    <a:pt x="240827" y="229926"/>
                  </a:lnTo>
                  <a:lnTo>
                    <a:pt x="248412" y="237880"/>
                  </a:lnTo>
                  <a:lnTo>
                    <a:pt x="255148" y="246680"/>
                  </a:lnTo>
                  <a:lnTo>
                    <a:pt x="261514" y="256498"/>
                  </a:lnTo>
                  <a:lnTo>
                    <a:pt x="267824" y="267328"/>
                  </a:lnTo>
                  <a:lnTo>
                    <a:pt x="273893" y="279025"/>
                  </a:lnTo>
                  <a:lnTo>
                    <a:pt x="279143" y="291401"/>
                  </a:lnTo>
                  <a:lnTo>
                    <a:pt x="283302" y="304276"/>
                  </a:lnTo>
                  <a:lnTo>
                    <a:pt x="286247" y="317344"/>
                  </a:lnTo>
                  <a:lnTo>
                    <a:pt x="287849" y="330190"/>
                  </a:lnTo>
                  <a:lnTo>
                    <a:pt x="288173" y="342602"/>
                  </a:lnTo>
                  <a:lnTo>
                    <a:pt x="287101" y="354393"/>
                  </a:lnTo>
                  <a:lnTo>
                    <a:pt x="284262" y="365318"/>
                  </a:lnTo>
                  <a:lnTo>
                    <a:pt x="279612" y="375331"/>
                  </a:lnTo>
                  <a:lnTo>
                    <a:pt x="273390" y="384377"/>
                  </a:lnTo>
                  <a:lnTo>
                    <a:pt x="265926" y="392315"/>
                  </a:lnTo>
                  <a:lnTo>
                    <a:pt x="257533" y="399171"/>
                  </a:lnTo>
                  <a:lnTo>
                    <a:pt x="248305" y="404947"/>
                  </a:lnTo>
                  <a:lnTo>
                    <a:pt x="238134" y="409537"/>
                  </a:lnTo>
                  <a:lnTo>
                    <a:pt x="227026" y="412992"/>
                  </a:lnTo>
                  <a:lnTo>
                    <a:pt x="214787" y="415330"/>
                  </a:lnTo>
                  <a:lnTo>
                    <a:pt x="200975" y="416459"/>
                  </a:lnTo>
                  <a:lnTo>
                    <a:pt x="185496" y="416441"/>
                  </a:lnTo>
                  <a:lnTo>
                    <a:pt x="168710" y="415464"/>
                  </a:lnTo>
                  <a:lnTo>
                    <a:pt x="151226" y="413746"/>
                  </a:lnTo>
                  <a:lnTo>
                    <a:pt x="133471" y="411486"/>
                  </a:lnTo>
                  <a:lnTo>
                    <a:pt x="115823" y="409005"/>
                  </a:lnTo>
                  <a:lnTo>
                    <a:pt x="98674" y="406727"/>
                  </a:lnTo>
                  <a:lnTo>
                    <a:pt x="82194" y="404865"/>
                  </a:lnTo>
                  <a:lnTo>
                    <a:pt x="66759" y="403443"/>
                  </a:lnTo>
                  <a:lnTo>
                    <a:pt x="51435" y="402254"/>
                  </a:lnTo>
                  <a:lnTo>
                    <a:pt x="33760" y="401193"/>
                  </a:lnTo>
                  <a:lnTo>
                    <a:pt x="941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3224" y="3073790"/>
              <a:ext cx="198857" cy="204031"/>
            </a:xfrm>
            <a:custGeom>
              <a:avLst/>
              <a:gdLst/>
              <a:ahLst/>
              <a:cxnLst/>
              <a:rect l="0" t="0" r="0" b="0"/>
              <a:pathLst>
                <a:path w="198857" h="204031">
                  <a:moveTo>
                    <a:pt x="16456" y="73700"/>
                  </a:moveTo>
                  <a:lnTo>
                    <a:pt x="10722" y="79702"/>
                  </a:lnTo>
                  <a:lnTo>
                    <a:pt x="6438" y="86547"/>
                  </a:lnTo>
                  <a:lnTo>
                    <a:pt x="3237" y="94934"/>
                  </a:lnTo>
                  <a:lnTo>
                    <a:pt x="1048" y="104561"/>
                  </a:lnTo>
                  <a:lnTo>
                    <a:pt x="0" y="114876"/>
                  </a:lnTo>
                  <a:lnTo>
                    <a:pt x="58" y="125484"/>
                  </a:lnTo>
                  <a:lnTo>
                    <a:pt x="1055" y="136181"/>
                  </a:lnTo>
                  <a:lnTo>
                    <a:pt x="2783" y="146882"/>
                  </a:lnTo>
                  <a:lnTo>
                    <a:pt x="5057" y="157549"/>
                  </a:lnTo>
                  <a:lnTo>
                    <a:pt x="7886" y="168016"/>
                  </a:lnTo>
                  <a:lnTo>
                    <a:pt x="11462" y="177977"/>
                  </a:lnTo>
                  <a:lnTo>
                    <a:pt x="15831" y="187291"/>
                  </a:lnTo>
                  <a:lnTo>
                    <a:pt x="20901" y="195343"/>
                  </a:lnTo>
                  <a:lnTo>
                    <a:pt x="26528" y="201009"/>
                  </a:lnTo>
                  <a:lnTo>
                    <a:pt x="32574" y="203882"/>
                  </a:lnTo>
                  <a:lnTo>
                    <a:pt x="38921" y="204030"/>
                  </a:lnTo>
                  <a:lnTo>
                    <a:pt x="45481" y="201629"/>
                  </a:lnTo>
                  <a:lnTo>
                    <a:pt x="52180" y="197047"/>
                  </a:lnTo>
                  <a:lnTo>
                    <a:pt x="58643" y="190584"/>
                  </a:lnTo>
                  <a:lnTo>
                    <a:pt x="64224" y="182369"/>
                  </a:lnTo>
                  <a:lnTo>
                    <a:pt x="68657" y="172662"/>
                  </a:lnTo>
                  <a:lnTo>
                    <a:pt x="72556" y="162997"/>
                  </a:lnTo>
                  <a:lnTo>
                    <a:pt x="77136" y="156945"/>
                  </a:lnTo>
                  <a:lnTo>
                    <a:pt x="82522" y="156078"/>
                  </a:lnTo>
                  <a:lnTo>
                    <a:pt x="88126" y="158478"/>
                  </a:lnTo>
                  <a:lnTo>
                    <a:pt x="94057" y="162541"/>
                  </a:lnTo>
                  <a:lnTo>
                    <a:pt x="100692" y="167191"/>
                  </a:lnTo>
                  <a:lnTo>
                    <a:pt x="108173" y="171859"/>
                  </a:lnTo>
                  <a:lnTo>
                    <a:pt x="116436" y="175843"/>
                  </a:lnTo>
                  <a:lnTo>
                    <a:pt x="125338" y="178175"/>
                  </a:lnTo>
                  <a:lnTo>
                    <a:pt x="134719" y="178483"/>
                  </a:lnTo>
                  <a:lnTo>
                    <a:pt x="144284" y="176745"/>
                  </a:lnTo>
                  <a:lnTo>
                    <a:pt x="153624" y="172997"/>
                  </a:lnTo>
                  <a:lnTo>
                    <a:pt x="162522" y="167473"/>
                  </a:lnTo>
                  <a:lnTo>
                    <a:pt x="170631" y="160362"/>
                  </a:lnTo>
                  <a:lnTo>
                    <a:pt x="177399" y="151702"/>
                  </a:lnTo>
                  <a:lnTo>
                    <a:pt x="182657" y="141665"/>
                  </a:lnTo>
                  <a:lnTo>
                    <a:pt x="186714" y="130674"/>
                  </a:lnTo>
                  <a:lnTo>
                    <a:pt x="190142" y="119306"/>
                  </a:lnTo>
                  <a:lnTo>
                    <a:pt x="193335" y="107921"/>
                  </a:lnTo>
                  <a:lnTo>
                    <a:pt x="196161" y="96668"/>
                  </a:lnTo>
                  <a:lnTo>
                    <a:pt x="198082" y="85579"/>
                  </a:lnTo>
                  <a:lnTo>
                    <a:pt x="198856" y="74638"/>
                  </a:lnTo>
                  <a:lnTo>
                    <a:pt x="198546" y="63815"/>
                  </a:lnTo>
                  <a:lnTo>
                    <a:pt x="197341" y="53081"/>
                  </a:lnTo>
                  <a:lnTo>
                    <a:pt x="195459" y="42425"/>
                  </a:lnTo>
                  <a:lnTo>
                    <a:pt x="193236" y="32281"/>
                  </a:lnTo>
                  <a:lnTo>
                    <a:pt x="190905" y="22530"/>
                  </a:lnTo>
                  <a:lnTo>
                    <a:pt x="188266" y="12315"/>
                  </a:lnTo>
                  <a:lnTo>
                    <a:pt x="184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21834" y="3091853"/>
              <a:ext cx="111309" cy="152326"/>
            </a:xfrm>
            <a:custGeom>
              <a:avLst/>
              <a:gdLst/>
              <a:ahLst/>
              <a:cxnLst/>
              <a:rect l="0" t="0" r="0" b="0"/>
              <a:pathLst>
                <a:path w="111309" h="152326">
                  <a:moveTo>
                    <a:pt x="0" y="76694"/>
                  </a:moveTo>
                  <a:lnTo>
                    <a:pt x="8801" y="79494"/>
                  </a:lnTo>
                  <a:lnTo>
                    <a:pt x="17148" y="80996"/>
                  </a:lnTo>
                  <a:lnTo>
                    <a:pt x="25846" y="81302"/>
                  </a:lnTo>
                  <a:lnTo>
                    <a:pt x="34967" y="80623"/>
                  </a:lnTo>
                  <a:lnTo>
                    <a:pt x="44462" y="79155"/>
                  </a:lnTo>
                  <a:lnTo>
                    <a:pt x="54254" y="77082"/>
                  </a:lnTo>
                  <a:lnTo>
                    <a:pt x="64268" y="74399"/>
                  </a:lnTo>
                  <a:lnTo>
                    <a:pt x="74442" y="70928"/>
                  </a:lnTo>
                  <a:lnTo>
                    <a:pt x="84710" y="66628"/>
                  </a:lnTo>
                  <a:lnTo>
                    <a:pt x="94383" y="61437"/>
                  </a:lnTo>
                  <a:lnTo>
                    <a:pt x="102208" y="55196"/>
                  </a:lnTo>
                  <a:lnTo>
                    <a:pt x="107644" y="47925"/>
                  </a:lnTo>
                  <a:lnTo>
                    <a:pt x="110648" y="39941"/>
                  </a:lnTo>
                  <a:lnTo>
                    <a:pt x="111308" y="31743"/>
                  </a:lnTo>
                  <a:lnTo>
                    <a:pt x="109928" y="23649"/>
                  </a:lnTo>
                  <a:lnTo>
                    <a:pt x="106597" y="16097"/>
                  </a:lnTo>
                  <a:lnTo>
                    <a:pt x="101104" y="9712"/>
                  </a:lnTo>
                  <a:lnTo>
                    <a:pt x="93536" y="4727"/>
                  </a:lnTo>
                  <a:lnTo>
                    <a:pt x="84543" y="1365"/>
                  </a:lnTo>
                  <a:lnTo>
                    <a:pt x="75132" y="0"/>
                  </a:lnTo>
                  <a:lnTo>
                    <a:pt x="65923" y="642"/>
                  </a:lnTo>
                  <a:lnTo>
                    <a:pt x="57302" y="3173"/>
                  </a:lnTo>
                  <a:lnTo>
                    <a:pt x="49591" y="7530"/>
                  </a:lnTo>
                  <a:lnTo>
                    <a:pt x="42845" y="13494"/>
                  </a:lnTo>
                  <a:lnTo>
                    <a:pt x="36620" y="20750"/>
                  </a:lnTo>
                  <a:lnTo>
                    <a:pt x="30124" y="28982"/>
                  </a:lnTo>
                  <a:lnTo>
                    <a:pt x="22946" y="37923"/>
                  </a:lnTo>
                  <a:lnTo>
                    <a:pt x="15663" y="47364"/>
                  </a:lnTo>
                  <a:lnTo>
                    <a:pt x="9598" y="57154"/>
                  </a:lnTo>
                  <a:lnTo>
                    <a:pt x="5412" y="67184"/>
                  </a:lnTo>
                  <a:lnTo>
                    <a:pt x="3114" y="77376"/>
                  </a:lnTo>
                  <a:lnTo>
                    <a:pt x="2410" y="87679"/>
                  </a:lnTo>
                  <a:lnTo>
                    <a:pt x="2951" y="98046"/>
                  </a:lnTo>
                  <a:lnTo>
                    <a:pt x="4737" y="108128"/>
                  </a:lnTo>
                  <a:lnTo>
                    <a:pt x="8122" y="117292"/>
                  </a:lnTo>
                  <a:lnTo>
                    <a:pt x="13171" y="125269"/>
                  </a:lnTo>
                  <a:lnTo>
                    <a:pt x="19676" y="132117"/>
                  </a:lnTo>
                  <a:lnTo>
                    <a:pt x="27337" y="138032"/>
                  </a:lnTo>
                  <a:lnTo>
                    <a:pt x="35862" y="143226"/>
                  </a:lnTo>
                  <a:lnTo>
                    <a:pt x="45009" y="147563"/>
                  </a:lnTo>
                  <a:lnTo>
                    <a:pt x="54594" y="150580"/>
                  </a:lnTo>
                  <a:lnTo>
                    <a:pt x="64469" y="152130"/>
                  </a:lnTo>
                  <a:lnTo>
                    <a:pt x="74083" y="152325"/>
                  </a:lnTo>
                  <a:lnTo>
                    <a:pt x="83419" y="151284"/>
                  </a:lnTo>
                  <a:lnTo>
                    <a:pt x="93296" y="147799"/>
                  </a:lnTo>
                  <a:lnTo>
                    <a:pt x="105285" y="139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067110" y="3094101"/>
              <a:ext cx="138994" cy="141841"/>
            </a:xfrm>
            <a:custGeom>
              <a:avLst/>
              <a:gdLst/>
              <a:ahLst/>
              <a:cxnLst/>
              <a:rect l="0" t="0" r="0" b="0"/>
              <a:pathLst>
                <a:path w="138994" h="141841">
                  <a:moveTo>
                    <a:pt x="2123" y="74446"/>
                  </a:moveTo>
                  <a:lnTo>
                    <a:pt x="16725" y="71579"/>
                  </a:lnTo>
                  <a:lnTo>
                    <a:pt x="29996" y="69437"/>
                  </a:lnTo>
                  <a:lnTo>
                    <a:pt x="43192" y="67830"/>
                  </a:lnTo>
                  <a:lnTo>
                    <a:pt x="56361" y="66476"/>
                  </a:lnTo>
                  <a:lnTo>
                    <a:pt x="69221" y="64980"/>
                  </a:lnTo>
                  <a:lnTo>
                    <a:pt x="81617" y="63124"/>
                  </a:lnTo>
                  <a:lnTo>
                    <a:pt x="93385" y="60712"/>
                  </a:lnTo>
                  <a:lnTo>
                    <a:pt x="104290" y="57482"/>
                  </a:lnTo>
                  <a:lnTo>
                    <a:pt x="114275" y="53375"/>
                  </a:lnTo>
                  <a:lnTo>
                    <a:pt x="122963" y="48328"/>
                  </a:lnTo>
                  <a:lnTo>
                    <a:pt x="129595" y="42190"/>
                  </a:lnTo>
                  <a:lnTo>
                    <a:pt x="133929" y="34997"/>
                  </a:lnTo>
                  <a:lnTo>
                    <a:pt x="135704" y="27235"/>
                  </a:lnTo>
                  <a:lnTo>
                    <a:pt x="134401" y="19721"/>
                  </a:lnTo>
                  <a:lnTo>
                    <a:pt x="130044" y="12903"/>
                  </a:lnTo>
                  <a:lnTo>
                    <a:pt x="123239" y="7193"/>
                  </a:lnTo>
                  <a:lnTo>
                    <a:pt x="114861" y="3115"/>
                  </a:lnTo>
                  <a:lnTo>
                    <a:pt x="105569" y="784"/>
                  </a:lnTo>
                  <a:lnTo>
                    <a:pt x="95760" y="0"/>
                  </a:lnTo>
                  <a:lnTo>
                    <a:pt x="85657" y="445"/>
                  </a:lnTo>
                  <a:lnTo>
                    <a:pt x="75390" y="1817"/>
                  </a:lnTo>
                  <a:lnTo>
                    <a:pt x="65193" y="4022"/>
                  </a:lnTo>
                  <a:lnTo>
                    <a:pt x="55412" y="7171"/>
                  </a:lnTo>
                  <a:lnTo>
                    <a:pt x="46204" y="11253"/>
                  </a:lnTo>
                  <a:lnTo>
                    <a:pt x="37714" y="16299"/>
                  </a:lnTo>
                  <a:lnTo>
                    <a:pt x="30157" y="22442"/>
                  </a:lnTo>
                  <a:lnTo>
                    <a:pt x="23554" y="29652"/>
                  </a:lnTo>
                  <a:lnTo>
                    <a:pt x="17781" y="37765"/>
                  </a:lnTo>
                  <a:lnTo>
                    <a:pt x="12661" y="46582"/>
                  </a:lnTo>
                  <a:lnTo>
                    <a:pt x="8036" y="55919"/>
                  </a:lnTo>
                  <a:lnTo>
                    <a:pt x="4098" y="65628"/>
                  </a:lnTo>
                  <a:lnTo>
                    <a:pt x="1357" y="75599"/>
                  </a:lnTo>
                  <a:lnTo>
                    <a:pt x="0" y="85744"/>
                  </a:lnTo>
                  <a:lnTo>
                    <a:pt x="73" y="95844"/>
                  </a:lnTo>
                  <a:lnTo>
                    <a:pt x="1642" y="105553"/>
                  </a:lnTo>
                  <a:lnTo>
                    <a:pt x="4598" y="114704"/>
                  </a:lnTo>
                  <a:lnTo>
                    <a:pt x="9023" y="122984"/>
                  </a:lnTo>
                  <a:lnTo>
                    <a:pt x="15267" y="129868"/>
                  </a:lnTo>
                  <a:lnTo>
                    <a:pt x="23351" y="135195"/>
                  </a:lnTo>
                  <a:lnTo>
                    <a:pt x="32862" y="138959"/>
                  </a:lnTo>
                  <a:lnTo>
                    <a:pt x="43155" y="141126"/>
                  </a:lnTo>
                  <a:lnTo>
                    <a:pt x="53775" y="141840"/>
                  </a:lnTo>
                  <a:lnTo>
                    <a:pt x="64327" y="141204"/>
                  </a:lnTo>
                  <a:lnTo>
                    <a:pt x="74404" y="139190"/>
                  </a:lnTo>
                  <a:lnTo>
                    <a:pt x="83845" y="135917"/>
                  </a:lnTo>
                  <a:lnTo>
                    <a:pt x="92760" y="131725"/>
                  </a:lnTo>
                  <a:lnTo>
                    <a:pt x="102517" y="126576"/>
                  </a:lnTo>
                  <a:lnTo>
                    <a:pt x="116208" y="118904"/>
                  </a:lnTo>
                  <a:lnTo>
                    <a:pt x="138993" y="106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85728" y="2852692"/>
              <a:ext cx="15133" cy="347442"/>
            </a:xfrm>
            <a:custGeom>
              <a:avLst/>
              <a:gdLst/>
              <a:ahLst/>
              <a:cxnLst/>
              <a:rect l="0" t="0" r="0" b="0"/>
              <a:pathLst>
                <a:path w="15133" h="347442">
                  <a:moveTo>
                    <a:pt x="4603" y="0"/>
                  </a:moveTo>
                  <a:lnTo>
                    <a:pt x="3166" y="8679"/>
                  </a:lnTo>
                  <a:lnTo>
                    <a:pt x="1425" y="21199"/>
                  </a:lnTo>
                  <a:lnTo>
                    <a:pt x="250" y="36026"/>
                  </a:lnTo>
                  <a:lnTo>
                    <a:pt x="0" y="52542"/>
                  </a:lnTo>
                  <a:lnTo>
                    <a:pt x="509" y="70353"/>
                  </a:lnTo>
                  <a:lnTo>
                    <a:pt x="1324" y="89131"/>
                  </a:lnTo>
                  <a:lnTo>
                    <a:pt x="2141" y="108610"/>
                  </a:lnTo>
                  <a:lnTo>
                    <a:pt x="2996" y="128587"/>
                  </a:lnTo>
                  <a:lnTo>
                    <a:pt x="4169" y="148910"/>
                  </a:lnTo>
                  <a:lnTo>
                    <a:pt x="5803" y="169461"/>
                  </a:lnTo>
                  <a:lnTo>
                    <a:pt x="7730" y="189838"/>
                  </a:lnTo>
                  <a:lnTo>
                    <a:pt x="9570" y="209373"/>
                  </a:lnTo>
                  <a:lnTo>
                    <a:pt x="11100" y="227769"/>
                  </a:lnTo>
                  <a:lnTo>
                    <a:pt x="12110" y="244901"/>
                  </a:lnTo>
                  <a:lnTo>
                    <a:pt x="12331" y="260649"/>
                  </a:lnTo>
                  <a:lnTo>
                    <a:pt x="11706" y="275091"/>
                  </a:lnTo>
                  <a:lnTo>
                    <a:pt x="10680" y="288383"/>
                  </a:lnTo>
                  <a:lnTo>
                    <a:pt x="10101" y="302176"/>
                  </a:lnTo>
                  <a:lnTo>
                    <a:pt x="11035" y="319920"/>
                  </a:lnTo>
                  <a:lnTo>
                    <a:pt x="1513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42932" y="2968505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892" y="2934"/>
                  </a:lnTo>
                  <a:lnTo>
                    <a:pt x="208763" y="5717"/>
                  </a:lnTo>
                  <a:lnTo>
                    <a:pt x="197165" y="8616"/>
                  </a:lnTo>
                  <a:lnTo>
                    <a:pt x="185004" y="11657"/>
                  </a:lnTo>
                  <a:lnTo>
                    <a:pt x="172344" y="14822"/>
                  </a:lnTo>
                  <a:lnTo>
                    <a:pt x="159292" y="18085"/>
                  </a:lnTo>
                  <a:lnTo>
                    <a:pt x="146113" y="21423"/>
                  </a:lnTo>
                  <a:lnTo>
                    <a:pt x="133196" y="24815"/>
                  </a:lnTo>
                  <a:lnTo>
                    <a:pt x="120730" y="28243"/>
                  </a:lnTo>
                  <a:lnTo>
                    <a:pt x="108563" y="31698"/>
                  </a:lnTo>
                  <a:lnTo>
                    <a:pt x="96322" y="35171"/>
                  </a:lnTo>
                  <a:lnTo>
                    <a:pt x="83790" y="38651"/>
                  </a:lnTo>
                  <a:lnTo>
                    <a:pt x="70952" y="41983"/>
                  </a:lnTo>
                  <a:lnTo>
                    <a:pt x="56328" y="45195"/>
                  </a:lnTo>
                  <a:lnTo>
                    <a:pt x="35276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53502" y="3000091"/>
              <a:ext cx="199653" cy="200042"/>
            </a:xfrm>
            <a:custGeom>
              <a:avLst/>
              <a:gdLst/>
              <a:ahLst/>
              <a:cxnLst/>
              <a:rect l="0" t="0" r="0" b="0"/>
              <a:pathLst>
                <a:path w="199653" h="200042">
                  <a:moveTo>
                    <a:pt x="147399" y="0"/>
                  </a:moveTo>
                  <a:lnTo>
                    <a:pt x="135731" y="134"/>
                  </a:lnTo>
                  <a:lnTo>
                    <a:pt x="125242" y="1415"/>
                  </a:lnTo>
                  <a:lnTo>
                    <a:pt x="114945" y="4007"/>
                  </a:lnTo>
                  <a:lnTo>
                    <a:pt x="104816" y="7727"/>
                  </a:lnTo>
                  <a:lnTo>
                    <a:pt x="95121" y="12360"/>
                  </a:lnTo>
                  <a:lnTo>
                    <a:pt x="85985" y="17693"/>
                  </a:lnTo>
                  <a:lnTo>
                    <a:pt x="77382" y="23540"/>
                  </a:lnTo>
                  <a:lnTo>
                    <a:pt x="69220" y="29754"/>
                  </a:lnTo>
                  <a:lnTo>
                    <a:pt x="61401" y="36230"/>
                  </a:lnTo>
                  <a:lnTo>
                    <a:pt x="53997" y="43051"/>
                  </a:lnTo>
                  <a:lnTo>
                    <a:pt x="47244" y="50468"/>
                  </a:lnTo>
                  <a:lnTo>
                    <a:pt x="41241" y="58558"/>
                  </a:lnTo>
                  <a:lnTo>
                    <a:pt x="36736" y="66771"/>
                  </a:lnTo>
                  <a:lnTo>
                    <a:pt x="35137" y="74066"/>
                  </a:lnTo>
                  <a:lnTo>
                    <a:pt x="36956" y="79927"/>
                  </a:lnTo>
                  <a:lnTo>
                    <a:pt x="41756" y="84180"/>
                  </a:lnTo>
                  <a:lnTo>
                    <a:pt x="48640" y="86743"/>
                  </a:lnTo>
                  <a:lnTo>
                    <a:pt x="56858" y="87760"/>
                  </a:lnTo>
                  <a:lnTo>
                    <a:pt x="65913" y="87512"/>
                  </a:lnTo>
                  <a:lnTo>
                    <a:pt x="75493" y="86298"/>
                  </a:lnTo>
                  <a:lnTo>
                    <a:pt x="85411" y="84389"/>
                  </a:lnTo>
                  <a:lnTo>
                    <a:pt x="95711" y="82315"/>
                  </a:lnTo>
                  <a:lnTo>
                    <a:pt x="106625" y="80844"/>
                  </a:lnTo>
                  <a:lnTo>
                    <a:pt x="118229" y="80343"/>
                  </a:lnTo>
                  <a:lnTo>
                    <a:pt x="130295" y="80822"/>
                  </a:lnTo>
                  <a:lnTo>
                    <a:pt x="142396" y="82133"/>
                  </a:lnTo>
                  <a:lnTo>
                    <a:pt x="154268" y="84097"/>
                  </a:lnTo>
                  <a:lnTo>
                    <a:pt x="165510" y="86872"/>
                  </a:lnTo>
                  <a:lnTo>
                    <a:pt x="175528" y="90936"/>
                  </a:lnTo>
                  <a:lnTo>
                    <a:pt x="184104" y="96446"/>
                  </a:lnTo>
                  <a:lnTo>
                    <a:pt x="191031" y="103264"/>
                  </a:lnTo>
                  <a:lnTo>
                    <a:pt x="195942" y="111137"/>
                  </a:lnTo>
                  <a:lnTo>
                    <a:pt x="198830" y="119794"/>
                  </a:lnTo>
                  <a:lnTo>
                    <a:pt x="199652" y="128691"/>
                  </a:lnTo>
                  <a:lnTo>
                    <a:pt x="198168" y="137043"/>
                  </a:lnTo>
                  <a:lnTo>
                    <a:pt x="194467" y="144472"/>
                  </a:lnTo>
                  <a:lnTo>
                    <a:pt x="188900" y="151119"/>
                  </a:lnTo>
                  <a:lnTo>
                    <a:pt x="181884" y="157431"/>
                  </a:lnTo>
                  <a:lnTo>
                    <a:pt x="173800" y="163713"/>
                  </a:lnTo>
                  <a:lnTo>
                    <a:pt x="164951" y="169936"/>
                  </a:lnTo>
                  <a:lnTo>
                    <a:pt x="155566" y="175822"/>
                  </a:lnTo>
                  <a:lnTo>
                    <a:pt x="145809" y="181226"/>
                  </a:lnTo>
                  <a:lnTo>
                    <a:pt x="135630" y="185991"/>
                  </a:lnTo>
                  <a:lnTo>
                    <a:pt x="124805" y="189887"/>
                  </a:lnTo>
                  <a:lnTo>
                    <a:pt x="113259" y="192873"/>
                  </a:lnTo>
                  <a:lnTo>
                    <a:pt x="101062" y="195064"/>
                  </a:lnTo>
                  <a:lnTo>
                    <a:pt x="88343" y="196625"/>
                  </a:lnTo>
                  <a:lnTo>
                    <a:pt x="75238" y="197715"/>
                  </a:lnTo>
                  <a:lnTo>
                    <a:pt x="62079" y="198468"/>
                  </a:lnTo>
                  <a:lnTo>
                    <a:pt x="47883" y="199064"/>
                  </a:lnTo>
                  <a:lnTo>
                    <a:pt x="29170" y="19955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43136" y="2726350"/>
              <a:ext cx="10489" cy="400084"/>
            </a:xfrm>
            <a:custGeom>
              <a:avLst/>
              <a:gdLst/>
              <a:ahLst/>
              <a:cxnLst/>
              <a:rect l="0" t="0" r="0" b="0"/>
              <a:pathLst>
                <a:path w="10489" h="400084">
                  <a:moveTo>
                    <a:pt x="10488" y="0"/>
                  </a:moveTo>
                  <a:lnTo>
                    <a:pt x="7622" y="9002"/>
                  </a:lnTo>
                  <a:lnTo>
                    <a:pt x="5479" y="19270"/>
                  </a:lnTo>
                  <a:lnTo>
                    <a:pt x="3876" y="31858"/>
                  </a:lnTo>
                  <a:lnTo>
                    <a:pt x="2696" y="46559"/>
                  </a:lnTo>
                  <a:lnTo>
                    <a:pt x="1847" y="63003"/>
                  </a:lnTo>
                  <a:lnTo>
                    <a:pt x="1250" y="80785"/>
                  </a:lnTo>
                  <a:lnTo>
                    <a:pt x="835" y="99224"/>
                  </a:lnTo>
                  <a:lnTo>
                    <a:pt x="551" y="117423"/>
                  </a:lnTo>
                  <a:lnTo>
                    <a:pt x="358" y="134918"/>
                  </a:lnTo>
                  <a:lnTo>
                    <a:pt x="227" y="151949"/>
                  </a:lnTo>
                  <a:lnTo>
                    <a:pt x="139" y="169223"/>
                  </a:lnTo>
                  <a:lnTo>
                    <a:pt x="80" y="187139"/>
                  </a:lnTo>
                  <a:lnTo>
                    <a:pt x="40" y="205445"/>
                  </a:lnTo>
                  <a:lnTo>
                    <a:pt x="13" y="223442"/>
                  </a:lnTo>
                  <a:lnTo>
                    <a:pt x="0" y="240743"/>
                  </a:lnTo>
                  <a:lnTo>
                    <a:pt x="161" y="257446"/>
                  </a:lnTo>
                  <a:lnTo>
                    <a:pt x="801" y="273955"/>
                  </a:lnTo>
                  <a:lnTo>
                    <a:pt x="2045" y="290538"/>
                  </a:lnTo>
                  <a:lnTo>
                    <a:pt x="3694" y="307132"/>
                  </a:lnTo>
                  <a:lnTo>
                    <a:pt x="5340" y="323440"/>
                  </a:lnTo>
                  <a:lnTo>
                    <a:pt x="6741" y="339286"/>
                  </a:lnTo>
                  <a:lnTo>
                    <a:pt x="7835" y="354065"/>
                  </a:lnTo>
                  <a:lnTo>
                    <a:pt x="8762" y="368118"/>
                  </a:lnTo>
                  <a:lnTo>
                    <a:pt x="9600" y="382678"/>
                  </a:lnTo>
                  <a:lnTo>
                    <a:pt x="1048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64111" y="2852692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5244" y="5801"/>
                  </a:lnTo>
                  <a:lnTo>
                    <a:pt x="314755" y="10725"/>
                  </a:lnTo>
                  <a:lnTo>
                    <a:pt x="304449" y="15228"/>
                  </a:lnTo>
                  <a:lnTo>
                    <a:pt x="293975" y="19449"/>
                  </a:lnTo>
                  <a:lnTo>
                    <a:pt x="282983" y="23462"/>
                  </a:lnTo>
                  <a:lnTo>
                    <a:pt x="271345" y="27324"/>
                  </a:lnTo>
                  <a:lnTo>
                    <a:pt x="259264" y="31076"/>
                  </a:lnTo>
                  <a:lnTo>
                    <a:pt x="247158" y="34751"/>
                  </a:lnTo>
                  <a:lnTo>
                    <a:pt x="235261" y="38373"/>
                  </a:lnTo>
                  <a:lnTo>
                    <a:pt x="223155" y="41959"/>
                  </a:lnTo>
                  <a:lnTo>
                    <a:pt x="209896" y="45520"/>
                  </a:lnTo>
                  <a:lnTo>
                    <a:pt x="195050" y="49064"/>
                  </a:lnTo>
                  <a:lnTo>
                    <a:pt x="178823" y="52596"/>
                  </a:lnTo>
                  <a:lnTo>
                    <a:pt x="161781" y="56121"/>
                  </a:lnTo>
                  <a:lnTo>
                    <a:pt x="144356" y="59646"/>
                  </a:lnTo>
                  <a:lnTo>
                    <a:pt x="126944" y="63335"/>
                  </a:lnTo>
                  <a:lnTo>
                    <a:pt x="109961" y="67497"/>
                  </a:lnTo>
                  <a:lnTo>
                    <a:pt x="93587" y="72254"/>
                  </a:lnTo>
                  <a:lnTo>
                    <a:pt x="77827" y="77266"/>
                  </a:lnTo>
                  <a:lnTo>
                    <a:pt x="60762" y="82319"/>
                  </a:lnTo>
                  <a:lnTo>
                    <a:pt x="37541" y="8785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15922" y="2967430"/>
              <a:ext cx="221973" cy="145627"/>
            </a:xfrm>
            <a:custGeom>
              <a:avLst/>
              <a:gdLst/>
              <a:ahLst/>
              <a:cxnLst/>
              <a:rect l="0" t="0" r="0" b="0"/>
              <a:pathLst>
                <a:path w="221973" h="145627">
                  <a:moveTo>
                    <a:pt x="127215" y="53718"/>
                  </a:moveTo>
                  <a:lnTo>
                    <a:pt x="124215" y="44983"/>
                  </a:lnTo>
                  <a:lnTo>
                    <a:pt x="120792" y="37277"/>
                  </a:lnTo>
                  <a:lnTo>
                    <a:pt x="116591" y="29879"/>
                  </a:lnTo>
                  <a:lnTo>
                    <a:pt x="111518" y="22791"/>
                  </a:lnTo>
                  <a:lnTo>
                    <a:pt x="105388" y="16261"/>
                  </a:lnTo>
                  <a:lnTo>
                    <a:pt x="98200" y="10397"/>
                  </a:lnTo>
                  <a:lnTo>
                    <a:pt x="89940" y="5478"/>
                  </a:lnTo>
                  <a:lnTo>
                    <a:pt x="80497" y="2005"/>
                  </a:lnTo>
                  <a:lnTo>
                    <a:pt x="69933" y="125"/>
                  </a:lnTo>
                  <a:lnTo>
                    <a:pt x="58756" y="0"/>
                  </a:lnTo>
                  <a:lnTo>
                    <a:pt x="47795" y="1961"/>
                  </a:lnTo>
                  <a:lnTo>
                    <a:pt x="37506" y="5985"/>
                  </a:lnTo>
                  <a:lnTo>
                    <a:pt x="28142" y="11771"/>
                  </a:lnTo>
                  <a:lnTo>
                    <a:pt x="19925" y="18934"/>
                  </a:lnTo>
                  <a:lnTo>
                    <a:pt x="12853" y="27122"/>
                  </a:lnTo>
                  <a:lnTo>
                    <a:pt x="7088" y="36210"/>
                  </a:lnTo>
                  <a:lnTo>
                    <a:pt x="3030" y="46287"/>
                  </a:lnTo>
                  <a:lnTo>
                    <a:pt x="742" y="57318"/>
                  </a:lnTo>
                  <a:lnTo>
                    <a:pt x="0" y="68996"/>
                  </a:lnTo>
                  <a:lnTo>
                    <a:pt x="481" y="80835"/>
                  </a:lnTo>
                  <a:lnTo>
                    <a:pt x="1880" y="92535"/>
                  </a:lnTo>
                  <a:lnTo>
                    <a:pt x="4104" y="103831"/>
                  </a:lnTo>
                  <a:lnTo>
                    <a:pt x="7267" y="114418"/>
                  </a:lnTo>
                  <a:lnTo>
                    <a:pt x="11359" y="124189"/>
                  </a:lnTo>
                  <a:lnTo>
                    <a:pt x="16411" y="132733"/>
                  </a:lnTo>
                  <a:lnTo>
                    <a:pt x="22559" y="139270"/>
                  </a:lnTo>
                  <a:lnTo>
                    <a:pt x="29772" y="143549"/>
                  </a:lnTo>
                  <a:lnTo>
                    <a:pt x="37888" y="145626"/>
                  </a:lnTo>
                  <a:lnTo>
                    <a:pt x="46706" y="145591"/>
                  </a:lnTo>
                  <a:lnTo>
                    <a:pt x="56039" y="143717"/>
                  </a:lnTo>
                  <a:lnTo>
                    <a:pt x="65576" y="140377"/>
                  </a:lnTo>
                  <a:lnTo>
                    <a:pt x="74899" y="135935"/>
                  </a:lnTo>
                  <a:lnTo>
                    <a:pt x="83791" y="130687"/>
                  </a:lnTo>
                  <a:lnTo>
                    <a:pt x="92066" y="124540"/>
                  </a:lnTo>
                  <a:lnTo>
                    <a:pt x="99479" y="117050"/>
                  </a:lnTo>
                  <a:lnTo>
                    <a:pt x="105987" y="108111"/>
                  </a:lnTo>
                  <a:lnTo>
                    <a:pt x="111893" y="98859"/>
                  </a:lnTo>
                  <a:lnTo>
                    <a:pt x="118517" y="91606"/>
                  </a:lnTo>
                  <a:lnTo>
                    <a:pt x="126383" y="87853"/>
                  </a:lnTo>
                  <a:lnTo>
                    <a:pt x="134128" y="87824"/>
                  </a:lnTo>
                  <a:lnTo>
                    <a:pt x="141481" y="90869"/>
                  </a:lnTo>
                  <a:lnTo>
                    <a:pt x="148589" y="96040"/>
                  </a:lnTo>
                  <a:lnTo>
                    <a:pt x="155588" y="102370"/>
                  </a:lnTo>
                  <a:lnTo>
                    <a:pt x="162556" y="109220"/>
                  </a:lnTo>
                  <a:lnTo>
                    <a:pt x="169689" y="115775"/>
                  </a:lnTo>
                  <a:lnTo>
                    <a:pt x="177306" y="120965"/>
                  </a:lnTo>
                  <a:lnTo>
                    <a:pt x="185575" y="124344"/>
                  </a:lnTo>
                  <a:lnTo>
                    <a:pt x="194756" y="126534"/>
                  </a:lnTo>
                  <a:lnTo>
                    <a:pt x="206165" y="127535"/>
                  </a:lnTo>
                  <a:lnTo>
                    <a:pt x="221972" y="127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41206" y="2926391"/>
              <a:ext cx="151103" cy="150875"/>
            </a:xfrm>
            <a:custGeom>
              <a:avLst/>
              <a:gdLst/>
              <a:ahLst/>
              <a:cxnLst/>
              <a:rect l="0" t="0" r="0" b="0"/>
              <a:pathLst>
                <a:path w="151103" h="150875">
                  <a:moveTo>
                    <a:pt x="123029" y="0"/>
                  </a:moveTo>
                  <a:lnTo>
                    <a:pt x="111361" y="68"/>
                  </a:lnTo>
                  <a:lnTo>
                    <a:pt x="100872" y="708"/>
                  </a:lnTo>
                  <a:lnTo>
                    <a:pt x="90570" y="2004"/>
                  </a:lnTo>
                  <a:lnTo>
                    <a:pt x="80269" y="3864"/>
                  </a:lnTo>
                  <a:lnTo>
                    <a:pt x="69925" y="6180"/>
                  </a:lnTo>
                  <a:lnTo>
                    <a:pt x="59540" y="8851"/>
                  </a:lnTo>
                  <a:lnTo>
                    <a:pt x="49285" y="11948"/>
                  </a:lnTo>
                  <a:lnTo>
                    <a:pt x="39475" y="15703"/>
                  </a:lnTo>
                  <a:lnTo>
                    <a:pt x="30253" y="20196"/>
                  </a:lnTo>
                  <a:lnTo>
                    <a:pt x="21756" y="25519"/>
                  </a:lnTo>
                  <a:lnTo>
                    <a:pt x="14196" y="31848"/>
                  </a:lnTo>
                  <a:lnTo>
                    <a:pt x="7610" y="39173"/>
                  </a:lnTo>
                  <a:lnTo>
                    <a:pt x="2527" y="47024"/>
                  </a:lnTo>
                  <a:lnTo>
                    <a:pt x="0" y="54601"/>
                  </a:lnTo>
                  <a:lnTo>
                    <a:pt x="383" y="61459"/>
                  </a:lnTo>
                  <a:lnTo>
                    <a:pt x="3575" y="67197"/>
                  </a:lnTo>
                  <a:lnTo>
                    <a:pt x="9371" y="71294"/>
                  </a:lnTo>
                  <a:lnTo>
                    <a:pt x="17380" y="73637"/>
                  </a:lnTo>
                  <a:lnTo>
                    <a:pt x="27128" y="74430"/>
                  </a:lnTo>
                  <a:lnTo>
                    <a:pt x="38170" y="73990"/>
                  </a:lnTo>
                  <a:lnTo>
                    <a:pt x="50144" y="72635"/>
                  </a:lnTo>
                  <a:lnTo>
                    <a:pt x="62773" y="70951"/>
                  </a:lnTo>
                  <a:lnTo>
                    <a:pt x="75855" y="69750"/>
                  </a:lnTo>
                  <a:lnTo>
                    <a:pt x="89238" y="69437"/>
                  </a:lnTo>
                  <a:lnTo>
                    <a:pt x="102497" y="70214"/>
                  </a:lnTo>
                  <a:lnTo>
                    <a:pt x="114947" y="72258"/>
                  </a:lnTo>
                  <a:lnTo>
                    <a:pt x="126270" y="75527"/>
                  </a:lnTo>
                  <a:lnTo>
                    <a:pt x="136007" y="79993"/>
                  </a:lnTo>
                  <a:lnTo>
                    <a:pt x="143420" y="85731"/>
                  </a:lnTo>
                  <a:lnTo>
                    <a:pt x="148323" y="92657"/>
                  </a:lnTo>
                  <a:lnTo>
                    <a:pt x="150836" y="100407"/>
                  </a:lnTo>
                  <a:lnTo>
                    <a:pt x="151102" y="108446"/>
                  </a:lnTo>
                  <a:lnTo>
                    <a:pt x="149419" y="116434"/>
                  </a:lnTo>
                  <a:lnTo>
                    <a:pt x="145700" y="123913"/>
                  </a:lnTo>
                  <a:lnTo>
                    <a:pt x="139407" y="130250"/>
                  </a:lnTo>
                  <a:lnTo>
                    <a:pt x="130481" y="135217"/>
                  </a:lnTo>
                  <a:lnTo>
                    <a:pt x="119590" y="139075"/>
                  </a:lnTo>
                  <a:lnTo>
                    <a:pt x="107833" y="142371"/>
                  </a:lnTo>
                  <a:lnTo>
                    <a:pt x="95930" y="145475"/>
                  </a:lnTo>
                  <a:lnTo>
                    <a:pt x="84196" y="148241"/>
                  </a:lnTo>
                  <a:lnTo>
                    <a:pt x="72717" y="150121"/>
                  </a:lnTo>
                  <a:lnTo>
                    <a:pt x="61492" y="150874"/>
                  </a:lnTo>
                  <a:lnTo>
                    <a:pt x="50736" y="150713"/>
                  </a:lnTo>
                  <a:lnTo>
                    <a:pt x="39748" y="150131"/>
                  </a:lnTo>
                  <a:lnTo>
                    <a:pt x="26445" y="149074"/>
                  </a:lnTo>
                  <a:lnTo>
                    <a:pt x="721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48422" y="30737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64908" y="2705293"/>
              <a:ext cx="36199" cy="347442"/>
            </a:xfrm>
            <a:custGeom>
              <a:avLst/>
              <a:gdLst/>
              <a:ahLst/>
              <a:cxnLst/>
              <a:rect l="0" t="0" r="0" b="0"/>
              <a:pathLst>
                <a:path w="36199" h="347442">
                  <a:moveTo>
                    <a:pt x="4612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75"/>
                  </a:lnTo>
                  <a:lnTo>
                    <a:pt x="506" y="50730"/>
                  </a:lnTo>
                  <a:lnTo>
                    <a:pt x="1326" y="62570"/>
                  </a:lnTo>
                  <a:lnTo>
                    <a:pt x="2146" y="74811"/>
                  </a:lnTo>
                  <a:lnTo>
                    <a:pt x="3003" y="87479"/>
                  </a:lnTo>
                  <a:lnTo>
                    <a:pt x="4178" y="100518"/>
                  </a:lnTo>
                  <a:lnTo>
                    <a:pt x="5812" y="113847"/>
                  </a:lnTo>
                  <a:lnTo>
                    <a:pt x="7740" y="127391"/>
                  </a:lnTo>
                  <a:lnTo>
                    <a:pt x="9580" y="141090"/>
                  </a:lnTo>
                  <a:lnTo>
                    <a:pt x="11119" y="154906"/>
                  </a:lnTo>
                  <a:lnTo>
                    <a:pt x="12475" y="169132"/>
                  </a:lnTo>
                  <a:lnTo>
                    <a:pt x="13992" y="184361"/>
                  </a:lnTo>
                  <a:lnTo>
                    <a:pt x="15860" y="200825"/>
                  </a:lnTo>
                  <a:lnTo>
                    <a:pt x="17945" y="218121"/>
                  </a:lnTo>
                  <a:lnTo>
                    <a:pt x="19892" y="235423"/>
                  </a:lnTo>
                  <a:lnTo>
                    <a:pt x="21503" y="252241"/>
                  </a:lnTo>
                  <a:lnTo>
                    <a:pt x="22906" y="268277"/>
                  </a:lnTo>
                  <a:lnTo>
                    <a:pt x="24456" y="283273"/>
                  </a:lnTo>
                  <a:lnTo>
                    <a:pt x="26345" y="297194"/>
                  </a:lnTo>
                  <a:lnTo>
                    <a:pt x="28454" y="309736"/>
                  </a:lnTo>
                  <a:lnTo>
                    <a:pt x="30638" y="321453"/>
                  </a:lnTo>
                  <a:lnTo>
                    <a:pt x="33091" y="333378"/>
                  </a:lnTo>
                  <a:lnTo>
                    <a:pt x="3619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11593" y="2821107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3591" y="2866"/>
                  </a:lnTo>
                  <a:lnTo>
                    <a:pt x="282462" y="5009"/>
                  </a:lnTo>
                  <a:lnTo>
                    <a:pt x="270868" y="6617"/>
                  </a:lnTo>
                  <a:lnTo>
                    <a:pt x="258880" y="7970"/>
                  </a:lnTo>
                  <a:lnTo>
                    <a:pt x="246868" y="9467"/>
                  </a:lnTo>
                  <a:lnTo>
                    <a:pt x="235056" y="11317"/>
                  </a:lnTo>
                  <a:lnTo>
                    <a:pt x="223184" y="13557"/>
                  </a:lnTo>
                  <a:lnTo>
                    <a:pt x="210619" y="16138"/>
                  </a:lnTo>
                  <a:lnTo>
                    <a:pt x="197053" y="18982"/>
                  </a:lnTo>
                  <a:lnTo>
                    <a:pt x="182502" y="21859"/>
                  </a:lnTo>
                  <a:lnTo>
                    <a:pt x="167123" y="24403"/>
                  </a:lnTo>
                  <a:lnTo>
                    <a:pt x="151107" y="26448"/>
                  </a:lnTo>
                  <a:lnTo>
                    <a:pt x="134622" y="28158"/>
                  </a:lnTo>
                  <a:lnTo>
                    <a:pt x="117804" y="29921"/>
                  </a:lnTo>
                  <a:lnTo>
                    <a:pt x="100762" y="31957"/>
                  </a:lnTo>
                  <a:lnTo>
                    <a:pt x="83749" y="34165"/>
                  </a:lnTo>
                  <a:lnTo>
                    <a:pt x="65183" y="36427"/>
                  </a:lnTo>
                  <a:lnTo>
                    <a:pt x="40082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52437" y="2858504"/>
              <a:ext cx="211882" cy="211743"/>
            </a:xfrm>
            <a:custGeom>
              <a:avLst/>
              <a:gdLst/>
              <a:ahLst/>
              <a:cxnLst/>
              <a:rect l="0" t="0" r="0" b="0"/>
              <a:pathLst>
                <a:path w="211882" h="211743">
                  <a:moveTo>
                    <a:pt x="32896" y="67888"/>
                  </a:moveTo>
                  <a:lnTo>
                    <a:pt x="41764" y="70754"/>
                  </a:lnTo>
                  <a:lnTo>
                    <a:pt x="50751" y="72897"/>
                  </a:lnTo>
                  <a:lnTo>
                    <a:pt x="60747" y="74500"/>
                  </a:lnTo>
                  <a:lnTo>
                    <a:pt x="71727" y="75680"/>
                  </a:lnTo>
                  <a:lnTo>
                    <a:pt x="83539" y="76529"/>
                  </a:lnTo>
                  <a:lnTo>
                    <a:pt x="95993" y="77122"/>
                  </a:lnTo>
                  <a:lnTo>
                    <a:pt x="108758" y="77363"/>
                  </a:lnTo>
                  <a:lnTo>
                    <a:pt x="121390" y="76999"/>
                  </a:lnTo>
                  <a:lnTo>
                    <a:pt x="133650" y="75930"/>
                  </a:lnTo>
                  <a:lnTo>
                    <a:pt x="145167" y="73890"/>
                  </a:lnTo>
                  <a:lnTo>
                    <a:pt x="155376" y="70385"/>
                  </a:lnTo>
                  <a:lnTo>
                    <a:pt x="164078" y="65286"/>
                  </a:lnTo>
                  <a:lnTo>
                    <a:pt x="170922" y="58929"/>
                  </a:lnTo>
                  <a:lnTo>
                    <a:pt x="175246" y="51907"/>
                  </a:lnTo>
                  <a:lnTo>
                    <a:pt x="176922" y="44632"/>
                  </a:lnTo>
                  <a:lnTo>
                    <a:pt x="175946" y="37309"/>
                  </a:lnTo>
                  <a:lnTo>
                    <a:pt x="172183" y="30021"/>
                  </a:lnTo>
                  <a:lnTo>
                    <a:pt x="165834" y="22798"/>
                  </a:lnTo>
                  <a:lnTo>
                    <a:pt x="157184" y="15966"/>
                  </a:lnTo>
                  <a:lnTo>
                    <a:pt x="146421" y="10129"/>
                  </a:lnTo>
                  <a:lnTo>
                    <a:pt x="133862" y="5541"/>
                  </a:lnTo>
                  <a:lnTo>
                    <a:pt x="120213" y="2291"/>
                  </a:lnTo>
                  <a:lnTo>
                    <a:pt x="106446" y="475"/>
                  </a:lnTo>
                  <a:lnTo>
                    <a:pt x="93124" y="0"/>
                  </a:lnTo>
                  <a:lnTo>
                    <a:pt x="80572" y="799"/>
                  </a:lnTo>
                  <a:lnTo>
                    <a:pt x="69060" y="2923"/>
                  </a:lnTo>
                  <a:lnTo>
                    <a:pt x="58614" y="6282"/>
                  </a:lnTo>
                  <a:lnTo>
                    <a:pt x="49090" y="10994"/>
                  </a:lnTo>
                  <a:lnTo>
                    <a:pt x="40291" y="17437"/>
                  </a:lnTo>
                  <a:lnTo>
                    <a:pt x="32035" y="25667"/>
                  </a:lnTo>
                  <a:lnTo>
                    <a:pt x="24334" y="35618"/>
                  </a:lnTo>
                  <a:lnTo>
                    <a:pt x="17380" y="47272"/>
                  </a:lnTo>
                  <a:lnTo>
                    <a:pt x="11228" y="60436"/>
                  </a:lnTo>
                  <a:lnTo>
                    <a:pt x="6113" y="74494"/>
                  </a:lnTo>
                  <a:lnTo>
                    <a:pt x="2508" y="88536"/>
                  </a:lnTo>
                  <a:lnTo>
                    <a:pt x="531" y="102052"/>
                  </a:lnTo>
                  <a:lnTo>
                    <a:pt x="0" y="115074"/>
                  </a:lnTo>
                  <a:lnTo>
                    <a:pt x="625" y="127965"/>
                  </a:lnTo>
                  <a:lnTo>
                    <a:pt x="2125" y="140963"/>
                  </a:lnTo>
                  <a:lnTo>
                    <a:pt x="4587" y="153830"/>
                  </a:lnTo>
                  <a:lnTo>
                    <a:pt x="8442" y="165951"/>
                  </a:lnTo>
                  <a:lnTo>
                    <a:pt x="13817" y="177024"/>
                  </a:lnTo>
                  <a:lnTo>
                    <a:pt x="20714" y="186749"/>
                  </a:lnTo>
                  <a:lnTo>
                    <a:pt x="29171" y="194678"/>
                  </a:lnTo>
                  <a:lnTo>
                    <a:pt x="39054" y="200747"/>
                  </a:lnTo>
                  <a:lnTo>
                    <a:pt x="50266" y="205195"/>
                  </a:lnTo>
                  <a:lnTo>
                    <a:pt x="62841" y="208362"/>
                  </a:lnTo>
                  <a:lnTo>
                    <a:pt x="76660" y="210563"/>
                  </a:lnTo>
                  <a:lnTo>
                    <a:pt x="91174" y="211742"/>
                  </a:lnTo>
                  <a:lnTo>
                    <a:pt x="105530" y="211485"/>
                  </a:lnTo>
                  <a:lnTo>
                    <a:pt x="119256" y="209688"/>
                  </a:lnTo>
                  <a:lnTo>
                    <a:pt x="132251" y="206686"/>
                  </a:lnTo>
                  <a:lnTo>
                    <a:pt x="144591" y="203062"/>
                  </a:lnTo>
                  <a:lnTo>
                    <a:pt x="156402" y="199218"/>
                  </a:lnTo>
                  <a:lnTo>
                    <a:pt x="167554" y="195308"/>
                  </a:lnTo>
                  <a:lnTo>
                    <a:pt x="178852" y="190836"/>
                  </a:lnTo>
                  <a:lnTo>
                    <a:pt x="192408" y="184297"/>
                  </a:lnTo>
                  <a:lnTo>
                    <a:pt x="211881" y="173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64361" y="2844071"/>
              <a:ext cx="242426" cy="503461"/>
            </a:xfrm>
            <a:custGeom>
              <a:avLst/>
              <a:gdLst/>
              <a:ahLst/>
              <a:cxnLst/>
              <a:rect l="0" t="0" r="0" b="0"/>
              <a:pathLst>
                <a:path w="242426" h="503461">
                  <a:moveTo>
                    <a:pt x="189513" y="103377"/>
                  </a:moveTo>
                  <a:lnTo>
                    <a:pt x="192313" y="94509"/>
                  </a:lnTo>
                  <a:lnTo>
                    <a:pt x="193815" y="85522"/>
                  </a:lnTo>
                  <a:lnTo>
                    <a:pt x="194116" y="75536"/>
                  </a:lnTo>
                  <a:lnTo>
                    <a:pt x="193264" y="64901"/>
                  </a:lnTo>
                  <a:lnTo>
                    <a:pt x="191148" y="54386"/>
                  </a:lnTo>
                  <a:lnTo>
                    <a:pt x="187822" y="44434"/>
                  </a:lnTo>
                  <a:lnTo>
                    <a:pt x="183314" y="35148"/>
                  </a:lnTo>
                  <a:lnTo>
                    <a:pt x="177546" y="26459"/>
                  </a:lnTo>
                  <a:lnTo>
                    <a:pt x="170590" y="18264"/>
                  </a:lnTo>
                  <a:lnTo>
                    <a:pt x="162481" y="10931"/>
                  </a:lnTo>
                  <a:lnTo>
                    <a:pt x="153135" y="5283"/>
                  </a:lnTo>
                  <a:lnTo>
                    <a:pt x="142630" y="1636"/>
                  </a:lnTo>
                  <a:lnTo>
                    <a:pt x="131323" y="0"/>
                  </a:lnTo>
                  <a:lnTo>
                    <a:pt x="119741" y="339"/>
                  </a:lnTo>
                  <a:lnTo>
                    <a:pt x="108221" y="2425"/>
                  </a:lnTo>
                  <a:lnTo>
                    <a:pt x="97217" y="6079"/>
                  </a:lnTo>
                  <a:lnTo>
                    <a:pt x="87360" y="11263"/>
                  </a:lnTo>
                  <a:lnTo>
                    <a:pt x="78887" y="17829"/>
                  </a:lnTo>
                  <a:lnTo>
                    <a:pt x="71859" y="25845"/>
                  </a:lnTo>
                  <a:lnTo>
                    <a:pt x="66347" y="35660"/>
                  </a:lnTo>
                  <a:lnTo>
                    <a:pt x="62239" y="47293"/>
                  </a:lnTo>
                  <a:lnTo>
                    <a:pt x="59613" y="60172"/>
                  </a:lnTo>
                  <a:lnTo>
                    <a:pt x="58815" y="73348"/>
                  </a:lnTo>
                  <a:lnTo>
                    <a:pt x="59874" y="86239"/>
                  </a:lnTo>
                  <a:lnTo>
                    <a:pt x="62702" y="98485"/>
                  </a:lnTo>
                  <a:lnTo>
                    <a:pt x="67265" y="109783"/>
                  </a:lnTo>
                  <a:lnTo>
                    <a:pt x="73372" y="120067"/>
                  </a:lnTo>
                  <a:lnTo>
                    <a:pt x="80725" y="128972"/>
                  </a:lnTo>
                  <a:lnTo>
                    <a:pt x="89023" y="135759"/>
                  </a:lnTo>
                  <a:lnTo>
                    <a:pt x="98004" y="140209"/>
                  </a:lnTo>
                  <a:lnTo>
                    <a:pt x="107303" y="142403"/>
                  </a:lnTo>
                  <a:lnTo>
                    <a:pt x="116464" y="142447"/>
                  </a:lnTo>
                  <a:lnTo>
                    <a:pt x="125249" y="140621"/>
                  </a:lnTo>
                  <a:lnTo>
                    <a:pt x="133453" y="137145"/>
                  </a:lnTo>
                  <a:lnTo>
                    <a:pt x="140816" y="132079"/>
                  </a:lnTo>
                  <a:lnTo>
                    <a:pt x="147288" y="125603"/>
                  </a:lnTo>
                  <a:lnTo>
                    <a:pt x="152975" y="117986"/>
                  </a:lnTo>
                  <a:lnTo>
                    <a:pt x="158036" y="109504"/>
                  </a:lnTo>
                  <a:lnTo>
                    <a:pt x="162645" y="100437"/>
                  </a:lnTo>
                  <a:lnTo>
                    <a:pt x="167422" y="92573"/>
                  </a:lnTo>
                  <a:lnTo>
                    <a:pt x="172582" y="88797"/>
                  </a:lnTo>
                  <a:lnTo>
                    <a:pt x="177493" y="89931"/>
                  </a:lnTo>
                  <a:lnTo>
                    <a:pt x="182388" y="95457"/>
                  </a:lnTo>
                  <a:lnTo>
                    <a:pt x="187561" y="104459"/>
                  </a:lnTo>
                  <a:lnTo>
                    <a:pt x="193122" y="116049"/>
                  </a:lnTo>
                  <a:lnTo>
                    <a:pt x="199053" y="129497"/>
                  </a:lnTo>
                  <a:lnTo>
                    <a:pt x="205284" y="144248"/>
                  </a:lnTo>
                  <a:lnTo>
                    <a:pt x="211579" y="159900"/>
                  </a:lnTo>
                  <a:lnTo>
                    <a:pt x="217568" y="176169"/>
                  </a:lnTo>
                  <a:lnTo>
                    <a:pt x="223073" y="192852"/>
                  </a:lnTo>
                  <a:lnTo>
                    <a:pt x="228088" y="209650"/>
                  </a:lnTo>
                  <a:lnTo>
                    <a:pt x="232690" y="226163"/>
                  </a:lnTo>
                  <a:lnTo>
                    <a:pt x="236959" y="242189"/>
                  </a:lnTo>
                  <a:lnTo>
                    <a:pt x="240487" y="257393"/>
                  </a:lnTo>
                  <a:lnTo>
                    <a:pt x="242420" y="271232"/>
                  </a:lnTo>
                  <a:lnTo>
                    <a:pt x="242425" y="283544"/>
                  </a:lnTo>
                  <a:lnTo>
                    <a:pt x="240800" y="294644"/>
                  </a:lnTo>
                  <a:lnTo>
                    <a:pt x="238183" y="305108"/>
                  </a:lnTo>
                  <a:lnTo>
                    <a:pt x="235046" y="315339"/>
                  </a:lnTo>
                  <a:lnTo>
                    <a:pt x="231332" y="325537"/>
                  </a:lnTo>
                  <a:lnTo>
                    <a:pt x="226563" y="335778"/>
                  </a:lnTo>
                  <a:lnTo>
                    <a:pt x="220543" y="346077"/>
                  </a:lnTo>
                  <a:lnTo>
                    <a:pt x="213365" y="356266"/>
                  </a:lnTo>
                  <a:lnTo>
                    <a:pt x="205244" y="366027"/>
                  </a:lnTo>
                  <a:lnTo>
                    <a:pt x="196398" y="375218"/>
                  </a:lnTo>
                  <a:lnTo>
                    <a:pt x="186694" y="383863"/>
                  </a:lnTo>
                  <a:lnTo>
                    <a:pt x="175670" y="392056"/>
                  </a:lnTo>
                  <a:lnTo>
                    <a:pt x="163184" y="399902"/>
                  </a:lnTo>
                  <a:lnTo>
                    <a:pt x="149545" y="407494"/>
                  </a:lnTo>
                  <a:lnTo>
                    <a:pt x="135320" y="414906"/>
                  </a:lnTo>
                  <a:lnTo>
                    <a:pt x="120908" y="422192"/>
                  </a:lnTo>
                  <a:lnTo>
                    <a:pt x="106826" y="429391"/>
                  </a:lnTo>
                  <a:lnTo>
                    <a:pt x="93756" y="436532"/>
                  </a:lnTo>
                  <a:lnTo>
                    <a:pt x="81967" y="443633"/>
                  </a:lnTo>
                  <a:lnTo>
                    <a:pt x="71222" y="450707"/>
                  </a:lnTo>
                  <a:lnTo>
                    <a:pt x="60997" y="457763"/>
                  </a:lnTo>
                  <a:lnTo>
                    <a:pt x="50935" y="464802"/>
                  </a:lnTo>
                  <a:lnTo>
                    <a:pt x="41127" y="471718"/>
                  </a:lnTo>
                  <a:lnTo>
                    <a:pt x="30958" y="479081"/>
                  </a:lnTo>
                  <a:lnTo>
                    <a:pt x="18412" y="488659"/>
                  </a:lnTo>
                  <a:lnTo>
                    <a:pt x="0" y="503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26112" y="2852692"/>
              <a:ext cx="139552" cy="157749"/>
            </a:xfrm>
            <a:custGeom>
              <a:avLst/>
              <a:gdLst/>
              <a:ahLst/>
              <a:cxnLst/>
              <a:rect l="0" t="0" r="0" b="0"/>
              <a:pathLst>
                <a:path w="139552" h="157749">
                  <a:moveTo>
                    <a:pt x="75160" y="0"/>
                  </a:moveTo>
                  <a:lnTo>
                    <a:pt x="66426" y="3001"/>
                  </a:lnTo>
                  <a:lnTo>
                    <a:pt x="58719" y="6423"/>
                  </a:lnTo>
                  <a:lnTo>
                    <a:pt x="51317" y="10620"/>
                  </a:lnTo>
                  <a:lnTo>
                    <a:pt x="44055" y="15520"/>
                  </a:lnTo>
                  <a:lnTo>
                    <a:pt x="36877" y="21001"/>
                  </a:lnTo>
                  <a:lnTo>
                    <a:pt x="29756" y="26936"/>
                  </a:lnTo>
                  <a:lnTo>
                    <a:pt x="22838" y="33370"/>
                  </a:lnTo>
                  <a:lnTo>
                    <a:pt x="16420" y="40517"/>
                  </a:lnTo>
                  <a:lnTo>
                    <a:pt x="10631" y="48439"/>
                  </a:lnTo>
                  <a:lnTo>
                    <a:pt x="5762" y="57216"/>
                  </a:lnTo>
                  <a:lnTo>
                    <a:pt x="2322" y="67018"/>
                  </a:lnTo>
                  <a:lnTo>
                    <a:pt x="456" y="77833"/>
                  </a:lnTo>
                  <a:lnTo>
                    <a:pt x="0" y="89350"/>
                  </a:lnTo>
                  <a:lnTo>
                    <a:pt x="674" y="101072"/>
                  </a:lnTo>
                  <a:lnTo>
                    <a:pt x="2208" y="112686"/>
                  </a:lnTo>
                  <a:lnTo>
                    <a:pt x="4692" y="123754"/>
                  </a:lnTo>
                  <a:lnTo>
                    <a:pt x="8562" y="133653"/>
                  </a:lnTo>
                  <a:lnTo>
                    <a:pt x="13951" y="142150"/>
                  </a:lnTo>
                  <a:lnTo>
                    <a:pt x="21028" y="149024"/>
                  </a:lnTo>
                  <a:lnTo>
                    <a:pt x="30138" y="153900"/>
                  </a:lnTo>
                  <a:lnTo>
                    <a:pt x="41258" y="156769"/>
                  </a:lnTo>
                  <a:lnTo>
                    <a:pt x="53606" y="157748"/>
                  </a:lnTo>
                  <a:lnTo>
                    <a:pt x="65886" y="156901"/>
                  </a:lnTo>
                  <a:lnTo>
                    <a:pt x="77358" y="154446"/>
                  </a:lnTo>
                  <a:lnTo>
                    <a:pt x="87835" y="150700"/>
                  </a:lnTo>
                  <a:lnTo>
                    <a:pt x="97406" y="145978"/>
                  </a:lnTo>
                  <a:lnTo>
                    <a:pt x="106244" y="140542"/>
                  </a:lnTo>
                  <a:lnTo>
                    <a:pt x="114367" y="134438"/>
                  </a:lnTo>
                  <a:lnTo>
                    <a:pt x="121618" y="127509"/>
                  </a:lnTo>
                  <a:lnTo>
                    <a:pt x="127977" y="119731"/>
                  </a:lnTo>
                  <a:lnTo>
                    <a:pt x="133233" y="111050"/>
                  </a:lnTo>
                  <a:lnTo>
                    <a:pt x="136935" y="101312"/>
                  </a:lnTo>
                  <a:lnTo>
                    <a:pt x="138977" y="90539"/>
                  </a:lnTo>
                  <a:lnTo>
                    <a:pt x="139551" y="79050"/>
                  </a:lnTo>
                  <a:lnTo>
                    <a:pt x="138956" y="67346"/>
                  </a:lnTo>
                  <a:lnTo>
                    <a:pt x="137476" y="55745"/>
                  </a:lnTo>
                  <a:lnTo>
                    <a:pt x="135027" y="44686"/>
                  </a:lnTo>
                  <a:lnTo>
                    <a:pt x="131181" y="34792"/>
                  </a:lnTo>
                  <a:lnTo>
                    <a:pt x="125826" y="26294"/>
                  </a:lnTo>
                  <a:lnTo>
                    <a:pt x="119394" y="19230"/>
                  </a:lnTo>
                  <a:lnTo>
                    <a:pt x="111959" y="12935"/>
                  </a:lnTo>
                  <a:lnTo>
                    <a:pt x="101748" y="6860"/>
                  </a:lnTo>
                  <a:lnTo>
                    <a:pt x="85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05539" y="2828821"/>
              <a:ext cx="161145" cy="171104"/>
            </a:xfrm>
            <a:custGeom>
              <a:avLst/>
              <a:gdLst/>
              <a:ahLst/>
              <a:cxnLst/>
              <a:rect l="0" t="0" r="0" b="0"/>
              <a:pathLst>
                <a:path w="161145" h="171104">
                  <a:moveTo>
                    <a:pt x="85245" y="34399"/>
                  </a:moveTo>
                  <a:lnTo>
                    <a:pt x="76444" y="31667"/>
                  </a:lnTo>
                  <a:lnTo>
                    <a:pt x="68097" y="30805"/>
                  </a:lnTo>
                  <a:lnTo>
                    <a:pt x="59403" y="31795"/>
                  </a:lnTo>
                  <a:lnTo>
                    <a:pt x="50455" y="34334"/>
                  </a:lnTo>
                  <a:lnTo>
                    <a:pt x="41608" y="38118"/>
                  </a:lnTo>
                  <a:lnTo>
                    <a:pt x="33074" y="42863"/>
                  </a:lnTo>
                  <a:lnTo>
                    <a:pt x="25058" y="48642"/>
                  </a:lnTo>
                  <a:lnTo>
                    <a:pt x="17829" y="55868"/>
                  </a:lnTo>
                  <a:lnTo>
                    <a:pt x="11461" y="64648"/>
                  </a:lnTo>
                  <a:lnTo>
                    <a:pt x="6186" y="74643"/>
                  </a:lnTo>
                  <a:lnTo>
                    <a:pt x="2466" y="85268"/>
                  </a:lnTo>
                  <a:lnTo>
                    <a:pt x="413" y="96118"/>
                  </a:lnTo>
                  <a:lnTo>
                    <a:pt x="0" y="106995"/>
                  </a:lnTo>
                  <a:lnTo>
                    <a:pt x="1236" y="117825"/>
                  </a:lnTo>
                  <a:lnTo>
                    <a:pt x="3964" y="128579"/>
                  </a:lnTo>
                  <a:lnTo>
                    <a:pt x="8234" y="138934"/>
                  </a:lnTo>
                  <a:lnTo>
                    <a:pt x="14373" y="148290"/>
                  </a:lnTo>
                  <a:lnTo>
                    <a:pt x="22392" y="156389"/>
                  </a:lnTo>
                  <a:lnTo>
                    <a:pt x="32029" y="162981"/>
                  </a:lnTo>
                  <a:lnTo>
                    <a:pt x="42940" y="167661"/>
                  </a:lnTo>
                  <a:lnTo>
                    <a:pt x="54786" y="170389"/>
                  </a:lnTo>
                  <a:lnTo>
                    <a:pt x="66976" y="171103"/>
                  </a:lnTo>
                  <a:lnTo>
                    <a:pt x="78693" y="169545"/>
                  </a:lnTo>
                  <a:lnTo>
                    <a:pt x="89530" y="165800"/>
                  </a:lnTo>
                  <a:lnTo>
                    <a:pt x="99448" y="160373"/>
                  </a:lnTo>
                  <a:lnTo>
                    <a:pt x="108577" y="153983"/>
                  </a:lnTo>
                  <a:lnTo>
                    <a:pt x="117087" y="147132"/>
                  </a:lnTo>
                  <a:lnTo>
                    <a:pt x="124973" y="139926"/>
                  </a:lnTo>
                  <a:lnTo>
                    <a:pt x="132059" y="132183"/>
                  </a:lnTo>
                  <a:lnTo>
                    <a:pt x="138312" y="123828"/>
                  </a:lnTo>
                  <a:lnTo>
                    <a:pt x="143836" y="114913"/>
                  </a:lnTo>
                  <a:lnTo>
                    <a:pt x="148781" y="105541"/>
                  </a:lnTo>
                  <a:lnTo>
                    <a:pt x="153285" y="95826"/>
                  </a:lnTo>
                  <a:lnTo>
                    <a:pt x="157140" y="85859"/>
                  </a:lnTo>
                  <a:lnTo>
                    <a:pt x="159825" y="75715"/>
                  </a:lnTo>
                  <a:lnTo>
                    <a:pt x="161144" y="65448"/>
                  </a:lnTo>
                  <a:lnTo>
                    <a:pt x="161046" y="55096"/>
                  </a:lnTo>
                  <a:lnTo>
                    <a:pt x="159460" y="44686"/>
                  </a:lnTo>
                  <a:lnTo>
                    <a:pt x="156493" y="34252"/>
                  </a:lnTo>
                  <a:lnTo>
                    <a:pt x="152060" y="24295"/>
                  </a:lnTo>
                  <a:lnTo>
                    <a:pt x="145811" y="15748"/>
                  </a:lnTo>
                  <a:lnTo>
                    <a:pt x="137728" y="9007"/>
                  </a:lnTo>
                  <a:lnTo>
                    <a:pt x="128289" y="4162"/>
                  </a:lnTo>
                  <a:lnTo>
                    <a:pt x="117160" y="882"/>
                  </a:lnTo>
                  <a:lnTo>
                    <a:pt x="101129" y="0"/>
                  </a:lnTo>
                  <a:lnTo>
                    <a:pt x="74717" y="2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01472" y="2528542"/>
              <a:ext cx="141423" cy="470926"/>
            </a:xfrm>
            <a:custGeom>
              <a:avLst/>
              <a:gdLst/>
              <a:ahLst/>
              <a:cxnLst/>
              <a:rect l="0" t="0" r="0" b="0"/>
              <a:pathLst>
                <a:path w="141423" h="470926">
                  <a:moveTo>
                    <a:pt x="110409" y="397850"/>
                  </a:moveTo>
                  <a:lnTo>
                    <a:pt x="110275" y="386182"/>
                  </a:lnTo>
                  <a:lnTo>
                    <a:pt x="108995" y="375693"/>
                  </a:lnTo>
                  <a:lnTo>
                    <a:pt x="106398" y="365400"/>
                  </a:lnTo>
                  <a:lnTo>
                    <a:pt x="102505" y="355444"/>
                  </a:lnTo>
                  <a:lnTo>
                    <a:pt x="97223" y="346398"/>
                  </a:lnTo>
                  <a:lnTo>
                    <a:pt x="90637" y="338524"/>
                  </a:lnTo>
                  <a:lnTo>
                    <a:pt x="82965" y="332092"/>
                  </a:lnTo>
                  <a:lnTo>
                    <a:pt x="74454" y="327524"/>
                  </a:lnTo>
                  <a:lnTo>
                    <a:pt x="65332" y="324872"/>
                  </a:lnTo>
                  <a:lnTo>
                    <a:pt x="55938" y="324210"/>
                  </a:lnTo>
                  <a:lnTo>
                    <a:pt x="46714" y="325803"/>
                  </a:lnTo>
                  <a:lnTo>
                    <a:pt x="37886" y="329581"/>
                  </a:lnTo>
                  <a:lnTo>
                    <a:pt x="29655" y="335370"/>
                  </a:lnTo>
                  <a:lnTo>
                    <a:pt x="22273" y="343066"/>
                  </a:lnTo>
                  <a:lnTo>
                    <a:pt x="15793" y="352427"/>
                  </a:lnTo>
                  <a:lnTo>
                    <a:pt x="10271" y="363116"/>
                  </a:lnTo>
                  <a:lnTo>
                    <a:pt x="5853" y="374806"/>
                  </a:lnTo>
                  <a:lnTo>
                    <a:pt x="2517" y="387218"/>
                  </a:lnTo>
                  <a:lnTo>
                    <a:pt x="429" y="399973"/>
                  </a:lnTo>
                  <a:lnTo>
                    <a:pt x="0" y="412610"/>
                  </a:lnTo>
                  <a:lnTo>
                    <a:pt x="1310" y="424876"/>
                  </a:lnTo>
                  <a:lnTo>
                    <a:pt x="4307" y="436400"/>
                  </a:lnTo>
                  <a:lnTo>
                    <a:pt x="8986" y="446614"/>
                  </a:lnTo>
                  <a:lnTo>
                    <a:pt x="15174" y="455327"/>
                  </a:lnTo>
                  <a:lnTo>
                    <a:pt x="22752" y="462346"/>
                  </a:lnTo>
                  <a:lnTo>
                    <a:pt x="31733" y="467321"/>
                  </a:lnTo>
                  <a:lnTo>
                    <a:pt x="41985" y="470247"/>
                  </a:lnTo>
                  <a:lnTo>
                    <a:pt x="52952" y="470925"/>
                  </a:lnTo>
                  <a:lnTo>
                    <a:pt x="63772" y="468811"/>
                  </a:lnTo>
                  <a:lnTo>
                    <a:pt x="73967" y="463870"/>
                  </a:lnTo>
                  <a:lnTo>
                    <a:pt x="83268" y="456486"/>
                  </a:lnTo>
                  <a:lnTo>
                    <a:pt x="91443" y="447180"/>
                  </a:lnTo>
                  <a:lnTo>
                    <a:pt x="98495" y="436438"/>
                  </a:lnTo>
                  <a:lnTo>
                    <a:pt x="104587" y="424501"/>
                  </a:lnTo>
                  <a:lnTo>
                    <a:pt x="109929" y="411365"/>
                  </a:lnTo>
                  <a:lnTo>
                    <a:pt x="114715" y="397126"/>
                  </a:lnTo>
                  <a:lnTo>
                    <a:pt x="119102" y="381972"/>
                  </a:lnTo>
                  <a:lnTo>
                    <a:pt x="123211" y="366115"/>
                  </a:lnTo>
                  <a:lnTo>
                    <a:pt x="127122" y="349737"/>
                  </a:lnTo>
                  <a:lnTo>
                    <a:pt x="130732" y="332822"/>
                  </a:lnTo>
                  <a:lnTo>
                    <a:pt x="133777" y="315175"/>
                  </a:lnTo>
                  <a:lnTo>
                    <a:pt x="136157" y="296750"/>
                  </a:lnTo>
                  <a:lnTo>
                    <a:pt x="137924" y="277801"/>
                  </a:lnTo>
                  <a:lnTo>
                    <a:pt x="139192" y="258773"/>
                  </a:lnTo>
                  <a:lnTo>
                    <a:pt x="140083" y="239940"/>
                  </a:lnTo>
                  <a:lnTo>
                    <a:pt x="140698" y="221548"/>
                  </a:lnTo>
                  <a:lnTo>
                    <a:pt x="141120" y="203892"/>
                  </a:lnTo>
                  <a:lnTo>
                    <a:pt x="141402" y="187049"/>
                  </a:lnTo>
                  <a:lnTo>
                    <a:pt x="141422" y="170771"/>
                  </a:lnTo>
                  <a:lnTo>
                    <a:pt x="140904" y="154607"/>
                  </a:lnTo>
                  <a:lnTo>
                    <a:pt x="139739" y="138286"/>
                  </a:lnTo>
                  <a:lnTo>
                    <a:pt x="137972" y="121882"/>
                  </a:lnTo>
                  <a:lnTo>
                    <a:pt x="135715" y="105707"/>
                  </a:lnTo>
                  <a:lnTo>
                    <a:pt x="133085" y="89940"/>
                  </a:lnTo>
                  <a:lnTo>
                    <a:pt x="130184" y="74758"/>
                  </a:lnTo>
                  <a:lnTo>
                    <a:pt x="127091" y="60409"/>
                  </a:lnTo>
                  <a:lnTo>
                    <a:pt x="123860" y="46950"/>
                  </a:lnTo>
                  <a:lnTo>
                    <a:pt x="120370" y="34437"/>
                  </a:lnTo>
                  <a:lnTo>
                    <a:pt x="116341" y="23019"/>
                  </a:lnTo>
                  <a:lnTo>
                    <a:pt x="111652" y="12700"/>
                  </a:lnTo>
                  <a:lnTo>
                    <a:pt x="105900" y="4427"/>
                  </a:lnTo>
                  <a:lnTo>
                    <a:pt x="99411" y="0"/>
                  </a:lnTo>
                  <a:lnTo>
                    <a:pt x="93713" y="228"/>
                  </a:lnTo>
                  <a:lnTo>
                    <a:pt x="89300" y="5214"/>
                  </a:lnTo>
                  <a:lnTo>
                    <a:pt x="86077" y="14398"/>
                  </a:lnTo>
                  <a:lnTo>
                    <a:pt x="83962" y="26450"/>
                  </a:lnTo>
                  <a:lnTo>
                    <a:pt x="83020" y="39615"/>
                  </a:lnTo>
                  <a:lnTo>
                    <a:pt x="83177" y="52823"/>
                  </a:lnTo>
                  <a:lnTo>
                    <a:pt x="84085" y="66286"/>
                  </a:lnTo>
                  <a:lnTo>
                    <a:pt x="85230" y="81139"/>
                  </a:lnTo>
                  <a:lnTo>
                    <a:pt x="86297" y="97934"/>
                  </a:lnTo>
                  <a:lnTo>
                    <a:pt x="87334" y="115979"/>
                  </a:lnTo>
                  <a:lnTo>
                    <a:pt x="88638" y="133733"/>
                  </a:lnTo>
                  <a:lnTo>
                    <a:pt x="90362" y="150313"/>
                  </a:lnTo>
                  <a:lnTo>
                    <a:pt x="92351" y="165683"/>
                  </a:lnTo>
                  <a:lnTo>
                    <a:pt x="94233" y="180293"/>
                  </a:lnTo>
                  <a:lnTo>
                    <a:pt x="95800" y="194519"/>
                  </a:lnTo>
                  <a:lnTo>
                    <a:pt x="97175" y="208412"/>
                  </a:lnTo>
                  <a:lnTo>
                    <a:pt x="98706" y="221768"/>
                  </a:lnTo>
                  <a:lnTo>
                    <a:pt x="100587" y="234514"/>
                  </a:lnTo>
                  <a:lnTo>
                    <a:pt x="102851" y="247027"/>
                  </a:lnTo>
                  <a:lnTo>
                    <a:pt x="105450" y="260030"/>
                  </a:lnTo>
                  <a:lnTo>
                    <a:pt x="108312" y="273891"/>
                  </a:lnTo>
                  <a:lnTo>
                    <a:pt x="111369" y="288642"/>
                  </a:lnTo>
                  <a:lnTo>
                    <a:pt x="114569" y="304155"/>
                  </a:lnTo>
                  <a:lnTo>
                    <a:pt x="117862" y="320247"/>
                  </a:lnTo>
                  <a:lnTo>
                    <a:pt x="121067" y="336391"/>
                  </a:lnTo>
                  <a:lnTo>
                    <a:pt x="124179" y="353519"/>
                  </a:lnTo>
                  <a:lnTo>
                    <a:pt x="127470" y="375369"/>
                  </a:lnTo>
                  <a:lnTo>
                    <a:pt x="131466" y="408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69810" y="300009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 rot="392869">
            <a:off x="289466" y="4038066"/>
            <a:ext cx="2421553" cy="715939"/>
            <a:chOff x="289466" y="4038066"/>
            <a:chExt cx="2421553" cy="715939"/>
          </a:xfrm>
        </p:grpSpPr>
        <p:sp>
          <p:nvSpPr>
            <p:cNvPr id="90" name="Freeform 89"/>
            <p:cNvSpPr/>
            <p:nvPr/>
          </p:nvSpPr>
          <p:spPr>
            <a:xfrm>
              <a:off x="384222" y="413282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347440"/>
                  </a:moveTo>
                  <a:lnTo>
                    <a:pt x="18191" y="335638"/>
                  </a:lnTo>
                  <a:lnTo>
                    <a:pt x="16049" y="323869"/>
                  </a:lnTo>
                  <a:lnTo>
                    <a:pt x="14446" y="310969"/>
                  </a:lnTo>
                  <a:lnTo>
                    <a:pt x="13265" y="296776"/>
                  </a:lnTo>
                  <a:lnTo>
                    <a:pt x="12417" y="281151"/>
                  </a:lnTo>
                  <a:lnTo>
                    <a:pt x="11819" y="264175"/>
                  </a:lnTo>
                  <a:lnTo>
                    <a:pt x="11405" y="246074"/>
                  </a:lnTo>
                  <a:lnTo>
                    <a:pt x="11120" y="227105"/>
                  </a:lnTo>
                  <a:lnTo>
                    <a:pt x="10923" y="207512"/>
                  </a:lnTo>
                  <a:lnTo>
                    <a:pt x="10619" y="187969"/>
                  </a:lnTo>
                  <a:lnTo>
                    <a:pt x="9882" y="169536"/>
                  </a:lnTo>
                  <a:lnTo>
                    <a:pt x="8575" y="152683"/>
                  </a:lnTo>
                  <a:lnTo>
                    <a:pt x="6882" y="136894"/>
                  </a:lnTo>
                  <a:lnTo>
                    <a:pt x="5207" y="120989"/>
                  </a:lnTo>
                  <a:lnTo>
                    <a:pt x="3787" y="104294"/>
                  </a:lnTo>
                  <a:lnTo>
                    <a:pt x="2679" y="86976"/>
                  </a:lnTo>
                  <a:lnTo>
                    <a:pt x="1742" y="67778"/>
                  </a:lnTo>
                  <a:lnTo>
                    <a:pt x="896" y="41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9466" y="4105626"/>
              <a:ext cx="342080" cy="442950"/>
            </a:xfrm>
            <a:custGeom>
              <a:avLst/>
              <a:gdLst/>
              <a:ahLst/>
              <a:cxnLst/>
              <a:rect l="0" t="0" r="0" b="0"/>
              <a:pathLst>
                <a:path w="342080" h="442950">
                  <a:moveTo>
                    <a:pt x="0" y="58783"/>
                  </a:moveTo>
                  <a:lnTo>
                    <a:pt x="6002" y="50048"/>
                  </a:lnTo>
                  <a:lnTo>
                    <a:pt x="12847" y="42342"/>
                  </a:lnTo>
                  <a:lnTo>
                    <a:pt x="21234" y="34945"/>
                  </a:lnTo>
                  <a:lnTo>
                    <a:pt x="30862" y="27856"/>
                  </a:lnTo>
                  <a:lnTo>
                    <a:pt x="41176" y="21326"/>
                  </a:lnTo>
                  <a:lnTo>
                    <a:pt x="51793" y="15458"/>
                  </a:lnTo>
                  <a:lnTo>
                    <a:pt x="62836" y="10366"/>
                  </a:lnTo>
                  <a:lnTo>
                    <a:pt x="74833" y="6244"/>
                  </a:lnTo>
                  <a:lnTo>
                    <a:pt x="88008" y="3107"/>
                  </a:lnTo>
                  <a:lnTo>
                    <a:pt x="102125" y="983"/>
                  </a:lnTo>
                  <a:lnTo>
                    <a:pt x="116679" y="0"/>
                  </a:lnTo>
                  <a:lnTo>
                    <a:pt x="131323" y="114"/>
                  </a:lnTo>
                  <a:lnTo>
                    <a:pt x="145903" y="1156"/>
                  </a:lnTo>
                  <a:lnTo>
                    <a:pt x="160372" y="2918"/>
                  </a:lnTo>
                  <a:lnTo>
                    <a:pt x="174722" y="5216"/>
                  </a:lnTo>
                  <a:lnTo>
                    <a:pt x="188646" y="8062"/>
                  </a:lnTo>
                  <a:lnTo>
                    <a:pt x="201550" y="11651"/>
                  </a:lnTo>
                  <a:lnTo>
                    <a:pt x="213194" y="16028"/>
                  </a:lnTo>
                  <a:lnTo>
                    <a:pt x="223658" y="21102"/>
                  </a:lnTo>
                  <a:lnTo>
                    <a:pt x="233155" y="26734"/>
                  </a:lnTo>
                  <a:lnTo>
                    <a:pt x="241917" y="32782"/>
                  </a:lnTo>
                  <a:lnTo>
                    <a:pt x="250142" y="39131"/>
                  </a:lnTo>
                  <a:lnTo>
                    <a:pt x="257987" y="45693"/>
                  </a:lnTo>
                  <a:lnTo>
                    <a:pt x="265568" y="52401"/>
                  </a:lnTo>
                  <a:lnTo>
                    <a:pt x="272966" y="59210"/>
                  </a:lnTo>
                  <a:lnTo>
                    <a:pt x="280241" y="66088"/>
                  </a:lnTo>
                  <a:lnTo>
                    <a:pt x="287427" y="73017"/>
                  </a:lnTo>
                  <a:lnTo>
                    <a:pt x="294389" y="80146"/>
                  </a:lnTo>
                  <a:lnTo>
                    <a:pt x="300836" y="87771"/>
                  </a:lnTo>
                  <a:lnTo>
                    <a:pt x="306658" y="96023"/>
                  </a:lnTo>
                  <a:lnTo>
                    <a:pt x="312059" y="105194"/>
                  </a:lnTo>
                  <a:lnTo>
                    <a:pt x="317453" y="115794"/>
                  </a:lnTo>
                  <a:lnTo>
                    <a:pt x="323075" y="127967"/>
                  </a:lnTo>
                  <a:lnTo>
                    <a:pt x="328666" y="141549"/>
                  </a:lnTo>
                  <a:lnTo>
                    <a:pt x="333587" y="156262"/>
                  </a:lnTo>
                  <a:lnTo>
                    <a:pt x="337522" y="171829"/>
                  </a:lnTo>
                  <a:lnTo>
                    <a:pt x="340315" y="188180"/>
                  </a:lnTo>
                  <a:lnTo>
                    <a:pt x="341815" y="205439"/>
                  </a:lnTo>
                  <a:lnTo>
                    <a:pt x="342079" y="223590"/>
                  </a:lnTo>
                  <a:lnTo>
                    <a:pt x="341307" y="242015"/>
                  </a:lnTo>
                  <a:lnTo>
                    <a:pt x="339733" y="259625"/>
                  </a:lnTo>
                  <a:lnTo>
                    <a:pt x="337560" y="275880"/>
                  </a:lnTo>
                  <a:lnTo>
                    <a:pt x="334630" y="290911"/>
                  </a:lnTo>
                  <a:lnTo>
                    <a:pt x="330453" y="305235"/>
                  </a:lnTo>
                  <a:lnTo>
                    <a:pt x="324868" y="319234"/>
                  </a:lnTo>
                  <a:lnTo>
                    <a:pt x="318168" y="332791"/>
                  </a:lnTo>
                  <a:lnTo>
                    <a:pt x="310907" y="345383"/>
                  </a:lnTo>
                  <a:lnTo>
                    <a:pt x="303468" y="356786"/>
                  </a:lnTo>
                  <a:lnTo>
                    <a:pt x="296034" y="367073"/>
                  </a:lnTo>
                  <a:lnTo>
                    <a:pt x="288670" y="376443"/>
                  </a:lnTo>
                  <a:lnTo>
                    <a:pt x="281383" y="385111"/>
                  </a:lnTo>
                  <a:lnTo>
                    <a:pt x="273998" y="393103"/>
                  </a:lnTo>
                  <a:lnTo>
                    <a:pt x="266194" y="400259"/>
                  </a:lnTo>
                  <a:lnTo>
                    <a:pt x="257817" y="406562"/>
                  </a:lnTo>
                  <a:lnTo>
                    <a:pt x="248562" y="412289"/>
                  </a:lnTo>
                  <a:lnTo>
                    <a:pt x="237905" y="417902"/>
                  </a:lnTo>
                  <a:lnTo>
                    <a:pt x="225693" y="423673"/>
                  </a:lnTo>
                  <a:lnTo>
                    <a:pt x="212084" y="429363"/>
                  </a:lnTo>
                  <a:lnTo>
                    <a:pt x="197354" y="434350"/>
                  </a:lnTo>
                  <a:lnTo>
                    <a:pt x="181780" y="438329"/>
                  </a:lnTo>
                  <a:lnTo>
                    <a:pt x="165595" y="441152"/>
                  </a:lnTo>
                  <a:lnTo>
                    <a:pt x="148978" y="442672"/>
                  </a:lnTo>
                  <a:lnTo>
                    <a:pt x="132068" y="442949"/>
                  </a:lnTo>
                  <a:lnTo>
                    <a:pt x="115120" y="442186"/>
                  </a:lnTo>
                  <a:lnTo>
                    <a:pt x="98509" y="440618"/>
                  </a:lnTo>
                  <a:lnTo>
                    <a:pt x="82421" y="438463"/>
                  </a:lnTo>
                  <a:lnTo>
                    <a:pt x="67266" y="436042"/>
                  </a:lnTo>
                  <a:lnTo>
                    <a:pt x="52168" y="433551"/>
                  </a:lnTo>
                  <a:lnTo>
                    <a:pt x="34684" y="430774"/>
                  </a:lnTo>
                  <a:lnTo>
                    <a:pt x="10529" y="427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3503" y="4325653"/>
              <a:ext cx="175031" cy="151509"/>
            </a:xfrm>
            <a:custGeom>
              <a:avLst/>
              <a:gdLst/>
              <a:ahLst/>
              <a:cxnLst/>
              <a:rect l="0" t="0" r="0" b="0"/>
              <a:pathLst>
                <a:path w="175031" h="151509">
                  <a:moveTo>
                    <a:pt x="69745" y="80911"/>
                  </a:moveTo>
                  <a:lnTo>
                    <a:pt x="72612" y="72042"/>
                  </a:lnTo>
                  <a:lnTo>
                    <a:pt x="74754" y="63055"/>
                  </a:lnTo>
                  <a:lnTo>
                    <a:pt x="76343" y="53069"/>
                  </a:lnTo>
                  <a:lnTo>
                    <a:pt x="77005" y="42434"/>
                  </a:lnTo>
                  <a:lnTo>
                    <a:pt x="75909" y="31919"/>
                  </a:lnTo>
                  <a:lnTo>
                    <a:pt x="72747" y="21981"/>
                  </a:lnTo>
                  <a:lnTo>
                    <a:pt x="67684" y="13213"/>
                  </a:lnTo>
                  <a:lnTo>
                    <a:pt x="61079" y="6470"/>
                  </a:lnTo>
                  <a:lnTo>
                    <a:pt x="53313" y="2030"/>
                  </a:lnTo>
                  <a:lnTo>
                    <a:pt x="45035" y="0"/>
                  </a:lnTo>
                  <a:lnTo>
                    <a:pt x="37106" y="593"/>
                  </a:lnTo>
                  <a:lnTo>
                    <a:pt x="29970" y="3661"/>
                  </a:lnTo>
                  <a:lnTo>
                    <a:pt x="23691" y="8955"/>
                  </a:lnTo>
                  <a:lnTo>
                    <a:pt x="18158" y="16311"/>
                  </a:lnTo>
                  <a:lnTo>
                    <a:pt x="13217" y="25439"/>
                  </a:lnTo>
                  <a:lnTo>
                    <a:pt x="8879" y="35971"/>
                  </a:lnTo>
                  <a:lnTo>
                    <a:pt x="5330" y="47556"/>
                  </a:lnTo>
                  <a:lnTo>
                    <a:pt x="2608" y="59895"/>
                  </a:lnTo>
                  <a:lnTo>
                    <a:pt x="779" y="72603"/>
                  </a:lnTo>
                  <a:lnTo>
                    <a:pt x="0" y="85207"/>
                  </a:lnTo>
                  <a:lnTo>
                    <a:pt x="259" y="97456"/>
                  </a:lnTo>
                  <a:lnTo>
                    <a:pt x="1570" y="109139"/>
                  </a:lnTo>
                  <a:lnTo>
                    <a:pt x="4045" y="119992"/>
                  </a:lnTo>
                  <a:lnTo>
                    <a:pt x="7640" y="129947"/>
                  </a:lnTo>
                  <a:lnTo>
                    <a:pt x="12341" y="138615"/>
                  </a:lnTo>
                  <a:lnTo>
                    <a:pt x="18246" y="145235"/>
                  </a:lnTo>
                  <a:lnTo>
                    <a:pt x="25287" y="149566"/>
                  </a:lnTo>
                  <a:lnTo>
                    <a:pt x="33116" y="151508"/>
                  </a:lnTo>
                  <a:lnTo>
                    <a:pt x="41210" y="150850"/>
                  </a:lnTo>
                  <a:lnTo>
                    <a:pt x="49238" y="147739"/>
                  </a:lnTo>
                  <a:lnTo>
                    <a:pt x="56915" y="142585"/>
                  </a:lnTo>
                  <a:lnTo>
                    <a:pt x="63917" y="135855"/>
                  </a:lnTo>
                  <a:lnTo>
                    <a:pt x="70138" y="127960"/>
                  </a:lnTo>
                  <a:lnTo>
                    <a:pt x="75484" y="119071"/>
                  </a:lnTo>
                  <a:lnTo>
                    <a:pt x="79785" y="109128"/>
                  </a:lnTo>
                  <a:lnTo>
                    <a:pt x="83065" y="98214"/>
                  </a:lnTo>
                  <a:lnTo>
                    <a:pt x="86000" y="87697"/>
                  </a:lnTo>
                  <a:lnTo>
                    <a:pt x="89793" y="81188"/>
                  </a:lnTo>
                  <a:lnTo>
                    <a:pt x="94612" y="80542"/>
                  </a:lnTo>
                  <a:lnTo>
                    <a:pt x="99852" y="83932"/>
                  </a:lnTo>
                  <a:lnTo>
                    <a:pt x="105394" y="89665"/>
                  </a:lnTo>
                  <a:lnTo>
                    <a:pt x="111252" y="96519"/>
                  </a:lnTo>
                  <a:lnTo>
                    <a:pt x="117405" y="103789"/>
                  </a:lnTo>
                  <a:lnTo>
                    <a:pt x="123968" y="110658"/>
                  </a:lnTo>
                  <a:lnTo>
                    <a:pt x="131191" y="116073"/>
                  </a:lnTo>
                  <a:lnTo>
                    <a:pt x="139191" y="119610"/>
                  </a:lnTo>
                  <a:lnTo>
                    <a:pt x="148159" y="121928"/>
                  </a:lnTo>
                  <a:lnTo>
                    <a:pt x="159393" y="123036"/>
                  </a:lnTo>
                  <a:lnTo>
                    <a:pt x="175030" y="123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0118" y="436445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4" y="34443"/>
                  </a:lnTo>
                  <a:lnTo>
                    <a:pt x="206" y="45958"/>
                  </a:lnTo>
                  <a:lnTo>
                    <a:pt x="1107" y="57273"/>
                  </a:lnTo>
                  <a:lnTo>
                    <a:pt x="3906" y="6938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9589" y="42170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63288" y="4080180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70"/>
                  </a:lnTo>
                  <a:lnTo>
                    <a:pt x="178" y="54351"/>
                  </a:lnTo>
                  <a:lnTo>
                    <a:pt x="826" y="71644"/>
                  </a:lnTo>
                  <a:lnTo>
                    <a:pt x="2075" y="90024"/>
                  </a:lnTo>
                  <a:lnTo>
                    <a:pt x="3727" y="108877"/>
                  </a:lnTo>
                  <a:lnTo>
                    <a:pt x="5376" y="127360"/>
                  </a:lnTo>
                  <a:lnTo>
                    <a:pt x="6783" y="145048"/>
                  </a:lnTo>
                  <a:lnTo>
                    <a:pt x="8049" y="162210"/>
                  </a:lnTo>
                  <a:lnTo>
                    <a:pt x="9505" y="179573"/>
                  </a:lnTo>
                  <a:lnTo>
                    <a:pt x="11332" y="197552"/>
                  </a:lnTo>
                  <a:lnTo>
                    <a:pt x="13389" y="216071"/>
                  </a:lnTo>
                  <a:lnTo>
                    <a:pt x="15317" y="234743"/>
                  </a:lnTo>
                  <a:lnTo>
                    <a:pt x="16920" y="253301"/>
                  </a:lnTo>
                  <a:lnTo>
                    <a:pt x="18488" y="271323"/>
                  </a:lnTo>
                  <a:lnTo>
                    <a:pt x="20681" y="288192"/>
                  </a:lnTo>
                  <a:lnTo>
                    <a:pt x="23815" y="303676"/>
                  </a:lnTo>
                  <a:lnTo>
                    <a:pt x="27583" y="317817"/>
                  </a:lnTo>
                  <a:lnTo>
                    <a:pt x="31591" y="332345"/>
                  </a:lnTo>
                  <a:lnTo>
                    <a:pt x="36197" y="350770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58045" y="430127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0" y="39066"/>
                  </a:lnTo>
                  <a:lnTo>
                    <a:pt x="11833" y="50375"/>
                  </a:lnTo>
                  <a:lnTo>
                    <a:pt x="15647" y="60919"/>
                  </a:lnTo>
                  <a:lnTo>
                    <a:pt x="20155" y="70643"/>
                  </a:lnTo>
                  <a:lnTo>
                    <a:pt x="24993" y="79343"/>
                  </a:lnTo>
                  <a:lnTo>
                    <a:pt x="29908" y="87439"/>
                  </a:lnTo>
                  <a:lnTo>
                    <a:pt x="35331" y="9564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47517" y="4269693"/>
              <a:ext cx="136871" cy="484312"/>
            </a:xfrm>
            <a:custGeom>
              <a:avLst/>
              <a:gdLst/>
              <a:ahLst/>
              <a:cxnLst/>
              <a:rect l="0" t="0" r="0" b="0"/>
              <a:pathLst>
                <a:path w="136871" h="484312">
                  <a:moveTo>
                    <a:pt x="136870" y="0"/>
                  </a:moveTo>
                  <a:lnTo>
                    <a:pt x="131070" y="11735"/>
                  </a:lnTo>
                  <a:lnTo>
                    <a:pt x="126145" y="22864"/>
                  </a:lnTo>
                  <a:lnTo>
                    <a:pt x="121643" y="34458"/>
                  </a:lnTo>
                  <a:lnTo>
                    <a:pt x="117422" y="46447"/>
                  </a:lnTo>
                  <a:lnTo>
                    <a:pt x="113408" y="58458"/>
                  </a:lnTo>
                  <a:lnTo>
                    <a:pt x="109547" y="70261"/>
                  </a:lnTo>
                  <a:lnTo>
                    <a:pt x="105794" y="81787"/>
                  </a:lnTo>
                  <a:lnTo>
                    <a:pt x="102119" y="93056"/>
                  </a:lnTo>
                  <a:lnTo>
                    <a:pt x="98492" y="104120"/>
                  </a:lnTo>
                  <a:lnTo>
                    <a:pt x="94734" y="115193"/>
                  </a:lnTo>
                  <a:lnTo>
                    <a:pt x="90525" y="126627"/>
                  </a:lnTo>
                  <a:lnTo>
                    <a:pt x="85732" y="138585"/>
                  </a:lnTo>
                  <a:lnTo>
                    <a:pt x="80547" y="151058"/>
                  </a:lnTo>
                  <a:lnTo>
                    <a:pt x="75374" y="163965"/>
                  </a:lnTo>
                  <a:lnTo>
                    <a:pt x="70451" y="177203"/>
                  </a:lnTo>
                  <a:lnTo>
                    <a:pt x="65842" y="190686"/>
                  </a:lnTo>
                  <a:lnTo>
                    <a:pt x="61520" y="204344"/>
                  </a:lnTo>
                  <a:lnTo>
                    <a:pt x="57429" y="218123"/>
                  </a:lnTo>
                  <a:lnTo>
                    <a:pt x="53513" y="231986"/>
                  </a:lnTo>
                  <a:lnTo>
                    <a:pt x="49722" y="245905"/>
                  </a:lnTo>
                  <a:lnTo>
                    <a:pt x="46021" y="259864"/>
                  </a:lnTo>
                  <a:lnTo>
                    <a:pt x="42381" y="273849"/>
                  </a:lnTo>
                  <a:lnTo>
                    <a:pt x="38783" y="287851"/>
                  </a:lnTo>
                  <a:lnTo>
                    <a:pt x="35215" y="301865"/>
                  </a:lnTo>
                  <a:lnTo>
                    <a:pt x="31665" y="315887"/>
                  </a:lnTo>
                  <a:lnTo>
                    <a:pt x="28129" y="329914"/>
                  </a:lnTo>
                  <a:lnTo>
                    <a:pt x="24602" y="343945"/>
                  </a:lnTo>
                  <a:lnTo>
                    <a:pt x="21080" y="357979"/>
                  </a:lnTo>
                  <a:lnTo>
                    <a:pt x="17563" y="372013"/>
                  </a:lnTo>
                  <a:lnTo>
                    <a:pt x="14053" y="386049"/>
                  </a:lnTo>
                  <a:lnTo>
                    <a:pt x="10713" y="400086"/>
                  </a:lnTo>
                  <a:lnTo>
                    <a:pt x="7849" y="414123"/>
                  </a:lnTo>
                  <a:lnTo>
                    <a:pt x="5591" y="428142"/>
                  </a:lnTo>
                  <a:lnTo>
                    <a:pt x="3903" y="441537"/>
                  </a:lnTo>
                  <a:lnTo>
                    <a:pt x="2504" y="454436"/>
                  </a:lnTo>
                  <a:lnTo>
                    <a:pt x="1273" y="46797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25186" y="4201964"/>
              <a:ext cx="138228" cy="173075"/>
            </a:xfrm>
            <a:custGeom>
              <a:avLst/>
              <a:gdLst/>
              <a:ahLst/>
              <a:cxnLst/>
              <a:rect l="0" t="0" r="0" b="0"/>
              <a:pathLst>
                <a:path w="138228" h="173075">
                  <a:moveTo>
                    <a:pt x="11885" y="67729"/>
                  </a:moveTo>
                  <a:lnTo>
                    <a:pt x="23553" y="67662"/>
                  </a:lnTo>
                  <a:lnTo>
                    <a:pt x="34042" y="67022"/>
                  </a:lnTo>
                  <a:lnTo>
                    <a:pt x="44348" y="65725"/>
                  </a:lnTo>
                  <a:lnTo>
                    <a:pt x="54822" y="63866"/>
                  </a:lnTo>
                  <a:lnTo>
                    <a:pt x="65814" y="61549"/>
                  </a:lnTo>
                  <a:lnTo>
                    <a:pt x="77443" y="58873"/>
                  </a:lnTo>
                  <a:lnTo>
                    <a:pt x="89178" y="55604"/>
                  </a:lnTo>
                  <a:lnTo>
                    <a:pt x="99988" y="51200"/>
                  </a:lnTo>
                  <a:lnTo>
                    <a:pt x="109350" y="45463"/>
                  </a:lnTo>
                  <a:lnTo>
                    <a:pt x="116769" y="38661"/>
                  </a:lnTo>
                  <a:lnTo>
                    <a:pt x="121545" y="31332"/>
                  </a:lnTo>
                  <a:lnTo>
                    <a:pt x="123555" y="23857"/>
                  </a:lnTo>
                  <a:lnTo>
                    <a:pt x="122819" y="16738"/>
                  </a:lnTo>
                  <a:lnTo>
                    <a:pt x="119225" y="10651"/>
                  </a:lnTo>
                  <a:lnTo>
                    <a:pt x="113002" y="5865"/>
                  </a:lnTo>
                  <a:lnTo>
                    <a:pt x="104777" y="2469"/>
                  </a:lnTo>
                  <a:lnTo>
                    <a:pt x="95365" y="548"/>
                  </a:lnTo>
                  <a:lnTo>
                    <a:pt x="85344" y="0"/>
                  </a:lnTo>
                  <a:lnTo>
                    <a:pt x="75197" y="748"/>
                  </a:lnTo>
                  <a:lnTo>
                    <a:pt x="65392" y="2836"/>
                  </a:lnTo>
                  <a:lnTo>
                    <a:pt x="56135" y="6163"/>
                  </a:lnTo>
                  <a:lnTo>
                    <a:pt x="47428" y="10513"/>
                  </a:lnTo>
                  <a:lnTo>
                    <a:pt x="39186" y="15649"/>
                  </a:lnTo>
                  <a:lnTo>
                    <a:pt x="31308" y="21365"/>
                  </a:lnTo>
                  <a:lnTo>
                    <a:pt x="23861" y="27661"/>
                  </a:lnTo>
                  <a:lnTo>
                    <a:pt x="17079" y="34718"/>
                  </a:lnTo>
                  <a:lnTo>
                    <a:pt x="11042" y="42576"/>
                  </a:lnTo>
                  <a:lnTo>
                    <a:pt x="6004" y="51143"/>
                  </a:lnTo>
                  <a:lnTo>
                    <a:pt x="2450" y="60271"/>
                  </a:lnTo>
                  <a:lnTo>
                    <a:pt x="507" y="69820"/>
                  </a:lnTo>
                  <a:lnTo>
                    <a:pt x="0" y="79674"/>
                  </a:lnTo>
                  <a:lnTo>
                    <a:pt x="640" y="89741"/>
                  </a:lnTo>
                  <a:lnTo>
                    <a:pt x="2141" y="99956"/>
                  </a:lnTo>
                  <a:lnTo>
                    <a:pt x="4265" y="110273"/>
                  </a:lnTo>
                  <a:lnTo>
                    <a:pt x="6827" y="120660"/>
                  </a:lnTo>
                  <a:lnTo>
                    <a:pt x="9703" y="131084"/>
                  </a:lnTo>
                  <a:lnTo>
                    <a:pt x="13124" y="141203"/>
                  </a:lnTo>
                  <a:lnTo>
                    <a:pt x="17638" y="150392"/>
                  </a:lnTo>
                  <a:lnTo>
                    <a:pt x="23462" y="158376"/>
                  </a:lnTo>
                  <a:lnTo>
                    <a:pt x="30664" y="164889"/>
                  </a:lnTo>
                  <a:lnTo>
                    <a:pt x="39327" y="169515"/>
                  </a:lnTo>
                  <a:lnTo>
                    <a:pt x="49334" y="172212"/>
                  </a:lnTo>
                  <a:lnTo>
                    <a:pt x="60121" y="173074"/>
                  </a:lnTo>
                  <a:lnTo>
                    <a:pt x="70813" y="172149"/>
                  </a:lnTo>
                  <a:lnTo>
                    <a:pt x="80923" y="169646"/>
                  </a:lnTo>
                  <a:lnTo>
                    <a:pt x="90422" y="165989"/>
                  </a:lnTo>
                  <a:lnTo>
                    <a:pt x="100700" y="161267"/>
                  </a:lnTo>
                  <a:lnTo>
                    <a:pt x="114888" y="153951"/>
                  </a:lnTo>
                  <a:lnTo>
                    <a:pt x="138227" y="141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05526" y="4206522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99417" y="5867"/>
                  </a:lnTo>
                  <a:lnTo>
                    <a:pt x="93853" y="11432"/>
                  </a:lnTo>
                  <a:lnTo>
                    <a:pt x="88053" y="17236"/>
                  </a:lnTo>
                  <a:lnTo>
                    <a:pt x="81973" y="23489"/>
                  </a:lnTo>
                  <a:lnTo>
                    <a:pt x="75643" y="30467"/>
                  </a:lnTo>
                  <a:lnTo>
                    <a:pt x="69115" y="38249"/>
                  </a:lnTo>
                  <a:lnTo>
                    <a:pt x="62439" y="46750"/>
                  </a:lnTo>
                  <a:lnTo>
                    <a:pt x="55656" y="55829"/>
                  </a:lnTo>
                  <a:lnTo>
                    <a:pt x="48803" y="65343"/>
                  </a:lnTo>
                  <a:lnTo>
                    <a:pt x="42067" y="75171"/>
                  </a:lnTo>
                  <a:lnTo>
                    <a:pt x="35770" y="85220"/>
                  </a:lnTo>
                  <a:lnTo>
                    <a:pt x="30054" y="95410"/>
                  </a:lnTo>
                  <a:lnTo>
                    <a:pt x="24849" y="105236"/>
                  </a:lnTo>
                  <a:lnTo>
                    <a:pt x="19351" y="114739"/>
                  </a:lnTo>
                  <a:lnTo>
                    <a:pt x="11959" y="12475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94997" y="4174937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42"/>
                  </a:lnTo>
                  <a:lnTo>
                    <a:pt x="23311" y="34790"/>
                  </a:lnTo>
                  <a:lnTo>
                    <a:pt x="29642" y="43636"/>
                  </a:lnTo>
                  <a:lnTo>
                    <a:pt x="36170" y="52180"/>
                  </a:lnTo>
                  <a:lnTo>
                    <a:pt x="42846" y="60542"/>
                  </a:lnTo>
                  <a:lnTo>
                    <a:pt x="49628" y="69067"/>
                  </a:lnTo>
                  <a:lnTo>
                    <a:pt x="56486" y="77951"/>
                  </a:lnTo>
                  <a:lnTo>
                    <a:pt x="63395" y="87222"/>
                  </a:lnTo>
                  <a:lnTo>
                    <a:pt x="70340" y="96832"/>
                  </a:lnTo>
                  <a:lnTo>
                    <a:pt x="77305" y="106698"/>
                  </a:lnTo>
                  <a:lnTo>
                    <a:pt x="84171" y="116491"/>
                  </a:lnTo>
                  <a:lnTo>
                    <a:pt x="91496" y="126704"/>
                  </a:lnTo>
                  <a:lnTo>
                    <a:pt x="101042" y="139351"/>
                  </a:lnTo>
                  <a:lnTo>
                    <a:pt x="11581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752924" y="4162697"/>
              <a:ext cx="115815" cy="171009"/>
            </a:xfrm>
            <a:custGeom>
              <a:avLst/>
              <a:gdLst/>
              <a:ahLst/>
              <a:cxnLst/>
              <a:rect l="0" t="0" r="0" b="0"/>
              <a:pathLst>
                <a:path w="115815" h="171009">
                  <a:moveTo>
                    <a:pt x="0" y="96468"/>
                  </a:moveTo>
                  <a:lnTo>
                    <a:pt x="8801" y="90667"/>
                  </a:lnTo>
                  <a:lnTo>
                    <a:pt x="17148" y="85743"/>
                  </a:lnTo>
                  <a:lnTo>
                    <a:pt x="25847" y="81236"/>
                  </a:lnTo>
                  <a:lnTo>
                    <a:pt x="34968" y="76842"/>
                  </a:lnTo>
                  <a:lnTo>
                    <a:pt x="44463" y="72180"/>
                  </a:lnTo>
                  <a:lnTo>
                    <a:pt x="54250" y="67066"/>
                  </a:lnTo>
                  <a:lnTo>
                    <a:pt x="64092" y="61488"/>
                  </a:lnTo>
                  <a:lnTo>
                    <a:pt x="73617" y="55516"/>
                  </a:lnTo>
                  <a:lnTo>
                    <a:pt x="82632" y="49233"/>
                  </a:lnTo>
                  <a:lnTo>
                    <a:pt x="90479" y="42556"/>
                  </a:lnTo>
                  <a:lnTo>
                    <a:pt x="96007" y="35243"/>
                  </a:lnTo>
                  <a:lnTo>
                    <a:pt x="98783" y="27225"/>
                  </a:lnTo>
                  <a:lnTo>
                    <a:pt x="98695" y="19062"/>
                  </a:lnTo>
                  <a:lnTo>
                    <a:pt x="95603" y="11802"/>
                  </a:lnTo>
                  <a:lnTo>
                    <a:pt x="89754" y="5969"/>
                  </a:lnTo>
                  <a:lnTo>
                    <a:pt x="81966" y="1904"/>
                  </a:lnTo>
                  <a:lnTo>
                    <a:pt x="73386" y="0"/>
                  </a:lnTo>
                  <a:lnTo>
                    <a:pt x="64745" y="248"/>
                  </a:lnTo>
                  <a:lnTo>
                    <a:pt x="56510" y="2499"/>
                  </a:lnTo>
                  <a:lnTo>
                    <a:pt x="49060" y="6662"/>
                  </a:lnTo>
                  <a:lnTo>
                    <a:pt x="42498" y="12491"/>
                  </a:lnTo>
                  <a:lnTo>
                    <a:pt x="36736" y="19656"/>
                  </a:lnTo>
                  <a:lnTo>
                    <a:pt x="31617" y="27826"/>
                  </a:lnTo>
                  <a:lnTo>
                    <a:pt x="26980" y="36729"/>
                  </a:lnTo>
                  <a:lnTo>
                    <a:pt x="22692" y="46315"/>
                  </a:lnTo>
                  <a:lnTo>
                    <a:pt x="18650" y="56735"/>
                  </a:lnTo>
                  <a:lnTo>
                    <a:pt x="14789" y="68000"/>
                  </a:lnTo>
                  <a:lnTo>
                    <a:pt x="11381" y="79837"/>
                  </a:lnTo>
                  <a:lnTo>
                    <a:pt x="9004" y="91782"/>
                  </a:lnTo>
                  <a:lnTo>
                    <a:pt x="7895" y="103554"/>
                  </a:lnTo>
                  <a:lnTo>
                    <a:pt x="8136" y="114898"/>
                  </a:lnTo>
                  <a:lnTo>
                    <a:pt x="9818" y="125517"/>
                  </a:lnTo>
                  <a:lnTo>
                    <a:pt x="12845" y="135319"/>
                  </a:lnTo>
                  <a:lnTo>
                    <a:pt x="17148" y="144223"/>
                  </a:lnTo>
                  <a:lnTo>
                    <a:pt x="22778" y="152066"/>
                  </a:lnTo>
                  <a:lnTo>
                    <a:pt x="29636" y="158853"/>
                  </a:lnTo>
                  <a:lnTo>
                    <a:pt x="37511" y="164414"/>
                  </a:lnTo>
                  <a:lnTo>
                    <a:pt x="46166" y="168325"/>
                  </a:lnTo>
                  <a:lnTo>
                    <a:pt x="55390" y="170508"/>
                  </a:lnTo>
                  <a:lnTo>
                    <a:pt x="64853" y="171008"/>
                  </a:lnTo>
                  <a:lnTo>
                    <a:pt x="74125" y="169831"/>
                  </a:lnTo>
                  <a:lnTo>
                    <a:pt x="83022" y="167133"/>
                  </a:lnTo>
                  <a:lnTo>
                    <a:pt x="92061" y="163300"/>
                  </a:lnTo>
                  <a:lnTo>
                    <a:pt x="102362" y="157660"/>
                  </a:lnTo>
                  <a:lnTo>
                    <a:pt x="115814" y="149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07885" y="4122294"/>
              <a:ext cx="118781" cy="188855"/>
            </a:xfrm>
            <a:custGeom>
              <a:avLst/>
              <a:gdLst/>
              <a:ahLst/>
              <a:cxnLst/>
              <a:rect l="0" t="0" r="0" b="0"/>
              <a:pathLst>
                <a:path w="118781" h="188855">
                  <a:moveTo>
                    <a:pt x="2967" y="115814"/>
                  </a:moveTo>
                  <a:lnTo>
                    <a:pt x="3101" y="127482"/>
                  </a:lnTo>
                  <a:lnTo>
                    <a:pt x="4381" y="137970"/>
                  </a:lnTo>
                  <a:lnTo>
                    <a:pt x="6970" y="148272"/>
                  </a:lnTo>
                  <a:lnTo>
                    <a:pt x="10516" y="158574"/>
                  </a:lnTo>
                  <a:lnTo>
                    <a:pt x="14501" y="168918"/>
                  </a:lnTo>
                  <a:lnTo>
                    <a:pt x="18558" y="179233"/>
                  </a:lnTo>
                  <a:lnTo>
                    <a:pt x="21724" y="186921"/>
                  </a:lnTo>
                  <a:lnTo>
                    <a:pt x="22909" y="188854"/>
                  </a:lnTo>
                  <a:lnTo>
                    <a:pt x="22399" y="186220"/>
                  </a:lnTo>
                  <a:lnTo>
                    <a:pt x="20762" y="180649"/>
                  </a:lnTo>
                  <a:lnTo>
                    <a:pt x="18423" y="173254"/>
                  </a:lnTo>
                  <a:lnTo>
                    <a:pt x="15652" y="164721"/>
                  </a:lnTo>
                  <a:lnTo>
                    <a:pt x="12615" y="155307"/>
                  </a:lnTo>
                  <a:lnTo>
                    <a:pt x="9409" y="144966"/>
                  </a:lnTo>
                  <a:lnTo>
                    <a:pt x="6106" y="133731"/>
                  </a:lnTo>
                  <a:lnTo>
                    <a:pt x="3071" y="121736"/>
                  </a:lnTo>
                  <a:lnTo>
                    <a:pt x="943" y="109148"/>
                  </a:lnTo>
                  <a:lnTo>
                    <a:pt x="0" y="96128"/>
                  </a:lnTo>
                  <a:lnTo>
                    <a:pt x="352" y="83131"/>
                  </a:lnTo>
                  <a:lnTo>
                    <a:pt x="2108" y="70863"/>
                  </a:lnTo>
                  <a:lnTo>
                    <a:pt x="5184" y="59653"/>
                  </a:lnTo>
                  <a:lnTo>
                    <a:pt x="9521" y="49482"/>
                  </a:lnTo>
                  <a:lnTo>
                    <a:pt x="15172" y="40183"/>
                  </a:lnTo>
                  <a:lnTo>
                    <a:pt x="22050" y="31564"/>
                  </a:lnTo>
                  <a:lnTo>
                    <a:pt x="30106" y="23775"/>
                  </a:lnTo>
                  <a:lnTo>
                    <a:pt x="39416" y="17286"/>
                  </a:lnTo>
                  <a:lnTo>
                    <a:pt x="49893" y="12252"/>
                  </a:lnTo>
                  <a:lnTo>
                    <a:pt x="61113" y="8523"/>
                  </a:lnTo>
                  <a:lnTo>
                    <a:pt x="73714" y="5450"/>
                  </a:lnTo>
                  <a:lnTo>
                    <a:pt x="91036" y="2763"/>
                  </a:lnTo>
                  <a:lnTo>
                    <a:pt x="118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52268" y="4121456"/>
              <a:ext cx="132325" cy="159610"/>
            </a:xfrm>
            <a:custGeom>
              <a:avLst/>
              <a:gdLst/>
              <a:ahLst/>
              <a:cxnLst/>
              <a:rect l="0" t="0" r="0" b="0"/>
              <a:pathLst>
                <a:path w="132325" h="159610">
                  <a:moveTo>
                    <a:pt x="90210" y="11367"/>
                  </a:moveTo>
                  <a:lnTo>
                    <a:pt x="81409" y="5700"/>
                  </a:lnTo>
                  <a:lnTo>
                    <a:pt x="73062" y="2056"/>
                  </a:lnTo>
                  <a:lnTo>
                    <a:pt x="64368" y="156"/>
                  </a:lnTo>
                  <a:lnTo>
                    <a:pt x="55420" y="0"/>
                  </a:lnTo>
                  <a:lnTo>
                    <a:pt x="46573" y="1917"/>
                  </a:lnTo>
                  <a:lnTo>
                    <a:pt x="38039" y="5895"/>
                  </a:lnTo>
                  <a:lnTo>
                    <a:pt x="30023" y="11640"/>
                  </a:lnTo>
                  <a:lnTo>
                    <a:pt x="22794" y="18773"/>
                  </a:lnTo>
                  <a:lnTo>
                    <a:pt x="16422" y="26938"/>
                  </a:lnTo>
                  <a:lnTo>
                    <a:pt x="10974" y="36009"/>
                  </a:lnTo>
                  <a:lnTo>
                    <a:pt x="6606" y="46075"/>
                  </a:lnTo>
                  <a:lnTo>
                    <a:pt x="3300" y="57099"/>
                  </a:lnTo>
                  <a:lnTo>
                    <a:pt x="1061" y="68771"/>
                  </a:lnTo>
                  <a:lnTo>
                    <a:pt x="0" y="80606"/>
                  </a:lnTo>
                  <a:lnTo>
                    <a:pt x="67" y="92303"/>
                  </a:lnTo>
                  <a:lnTo>
                    <a:pt x="1246" y="103598"/>
                  </a:lnTo>
                  <a:lnTo>
                    <a:pt x="3633" y="114183"/>
                  </a:lnTo>
                  <a:lnTo>
                    <a:pt x="7168" y="123963"/>
                  </a:lnTo>
                  <a:lnTo>
                    <a:pt x="11830" y="132852"/>
                  </a:lnTo>
                  <a:lnTo>
                    <a:pt x="17707" y="140685"/>
                  </a:lnTo>
                  <a:lnTo>
                    <a:pt x="24736" y="147465"/>
                  </a:lnTo>
                  <a:lnTo>
                    <a:pt x="32726" y="153021"/>
                  </a:lnTo>
                  <a:lnTo>
                    <a:pt x="41459" y="156930"/>
                  </a:lnTo>
                  <a:lnTo>
                    <a:pt x="50736" y="159110"/>
                  </a:lnTo>
                  <a:lnTo>
                    <a:pt x="60234" y="159609"/>
                  </a:lnTo>
                  <a:lnTo>
                    <a:pt x="69531" y="158431"/>
                  </a:lnTo>
                  <a:lnTo>
                    <a:pt x="78411" y="155756"/>
                  </a:lnTo>
                  <a:lnTo>
                    <a:pt x="86933" y="151982"/>
                  </a:lnTo>
                  <a:lnTo>
                    <a:pt x="96375" y="147168"/>
                  </a:lnTo>
                  <a:lnTo>
                    <a:pt x="109801" y="139776"/>
                  </a:lnTo>
                  <a:lnTo>
                    <a:pt x="132324" y="127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47763" y="416440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84593" y="4038066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0"/>
                  </a:moveTo>
                  <a:lnTo>
                    <a:pt x="9358" y="3119"/>
                  </a:lnTo>
                  <a:lnTo>
                    <a:pt x="16767" y="5589"/>
                  </a:lnTo>
                  <a:lnTo>
                    <a:pt x="315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13229" y="4080180"/>
              <a:ext cx="124070" cy="200984"/>
            </a:xfrm>
            <a:custGeom>
              <a:avLst/>
              <a:gdLst/>
              <a:ahLst/>
              <a:cxnLst/>
              <a:rect l="0" t="0" r="0" b="0"/>
              <a:pathLst>
                <a:path w="124070" h="200984">
                  <a:moveTo>
                    <a:pt x="71405" y="0"/>
                  </a:moveTo>
                  <a:lnTo>
                    <a:pt x="59804" y="3001"/>
                  </a:lnTo>
                  <a:lnTo>
                    <a:pt x="49956" y="6423"/>
                  </a:lnTo>
                  <a:lnTo>
                    <a:pt x="40950" y="10624"/>
                  </a:lnTo>
                  <a:lnTo>
                    <a:pt x="32509" y="15697"/>
                  </a:lnTo>
                  <a:lnTo>
                    <a:pt x="24482" y="21827"/>
                  </a:lnTo>
                  <a:lnTo>
                    <a:pt x="16772" y="29010"/>
                  </a:lnTo>
                  <a:lnTo>
                    <a:pt x="9786" y="37098"/>
                  </a:lnTo>
                  <a:lnTo>
                    <a:pt x="4380" y="45893"/>
                  </a:lnTo>
                  <a:lnTo>
                    <a:pt x="916" y="55193"/>
                  </a:lnTo>
                  <a:lnTo>
                    <a:pt x="0" y="64094"/>
                  </a:lnTo>
                  <a:lnTo>
                    <a:pt x="2966" y="70460"/>
                  </a:lnTo>
                  <a:lnTo>
                    <a:pt x="9626" y="73457"/>
                  </a:lnTo>
                  <a:lnTo>
                    <a:pt x="18321" y="74529"/>
                  </a:lnTo>
                  <a:lnTo>
                    <a:pt x="28205" y="74921"/>
                  </a:lnTo>
                  <a:lnTo>
                    <a:pt x="38677" y="75466"/>
                  </a:lnTo>
                  <a:lnTo>
                    <a:pt x="49374" y="76531"/>
                  </a:lnTo>
                  <a:lnTo>
                    <a:pt x="60121" y="78339"/>
                  </a:lnTo>
                  <a:lnTo>
                    <a:pt x="70849" y="81127"/>
                  </a:lnTo>
                  <a:lnTo>
                    <a:pt x="81527" y="84922"/>
                  </a:lnTo>
                  <a:lnTo>
                    <a:pt x="91830" y="89752"/>
                  </a:lnTo>
                  <a:lnTo>
                    <a:pt x="101148" y="95739"/>
                  </a:lnTo>
                  <a:lnTo>
                    <a:pt x="109221" y="102840"/>
                  </a:lnTo>
                  <a:lnTo>
                    <a:pt x="115795" y="110878"/>
                  </a:lnTo>
                  <a:lnTo>
                    <a:pt x="120463" y="119643"/>
                  </a:lnTo>
                  <a:lnTo>
                    <a:pt x="123188" y="128945"/>
                  </a:lnTo>
                  <a:lnTo>
                    <a:pt x="124069" y="138630"/>
                  </a:lnTo>
                  <a:lnTo>
                    <a:pt x="123156" y="148584"/>
                  </a:lnTo>
                  <a:lnTo>
                    <a:pt x="120653" y="158714"/>
                  </a:lnTo>
                  <a:lnTo>
                    <a:pt x="116704" y="168635"/>
                  </a:lnTo>
                  <a:lnTo>
                    <a:pt x="111313" y="177690"/>
                  </a:lnTo>
                  <a:lnTo>
                    <a:pt x="104611" y="185585"/>
                  </a:lnTo>
                  <a:lnTo>
                    <a:pt x="96671" y="192037"/>
                  </a:lnTo>
                  <a:lnTo>
                    <a:pt x="87440" y="196623"/>
                  </a:lnTo>
                  <a:lnTo>
                    <a:pt x="77021" y="199302"/>
                  </a:lnTo>
                  <a:lnTo>
                    <a:pt x="66037" y="200489"/>
                  </a:lnTo>
                  <a:lnTo>
                    <a:pt x="54365" y="200983"/>
                  </a:lnTo>
                  <a:lnTo>
                    <a:pt x="39863" y="200827"/>
                  </a:lnTo>
                  <a:lnTo>
                    <a:pt x="1876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89919" y="4125953"/>
              <a:ext cx="221100" cy="131229"/>
            </a:xfrm>
            <a:custGeom>
              <a:avLst/>
              <a:gdLst/>
              <a:ahLst/>
              <a:cxnLst/>
              <a:rect l="0" t="0" r="0" b="0"/>
              <a:pathLst>
                <a:path w="221100" h="131229">
                  <a:moveTo>
                    <a:pt x="0" y="38455"/>
                  </a:moveTo>
                  <a:lnTo>
                    <a:pt x="11735" y="38455"/>
                  </a:lnTo>
                  <a:lnTo>
                    <a:pt x="22864" y="38455"/>
                  </a:lnTo>
                  <a:lnTo>
                    <a:pt x="34458" y="38450"/>
                  </a:lnTo>
                  <a:lnTo>
                    <a:pt x="46446" y="38278"/>
                  </a:lnTo>
                  <a:lnTo>
                    <a:pt x="58458" y="37629"/>
                  </a:lnTo>
                  <a:lnTo>
                    <a:pt x="70242" y="36363"/>
                  </a:lnTo>
                  <a:lnTo>
                    <a:pt x="81077" y="34019"/>
                  </a:lnTo>
                  <a:lnTo>
                    <a:pt x="89753" y="29777"/>
                  </a:lnTo>
                  <a:lnTo>
                    <a:pt x="95785" y="23384"/>
                  </a:lnTo>
                  <a:lnTo>
                    <a:pt x="98866" y="15853"/>
                  </a:lnTo>
                  <a:lnTo>
                    <a:pt x="98520" y="9101"/>
                  </a:lnTo>
                  <a:lnTo>
                    <a:pt x="94846" y="4165"/>
                  </a:lnTo>
                  <a:lnTo>
                    <a:pt x="88516" y="1214"/>
                  </a:lnTo>
                  <a:lnTo>
                    <a:pt x="80467" y="0"/>
                  </a:lnTo>
                  <a:lnTo>
                    <a:pt x="71403" y="157"/>
                  </a:lnTo>
                  <a:lnTo>
                    <a:pt x="61918" y="1498"/>
                  </a:lnTo>
                  <a:lnTo>
                    <a:pt x="52566" y="4045"/>
                  </a:lnTo>
                  <a:lnTo>
                    <a:pt x="43622" y="7714"/>
                  </a:lnTo>
                  <a:lnTo>
                    <a:pt x="35296" y="12476"/>
                  </a:lnTo>
                  <a:lnTo>
                    <a:pt x="27843" y="18428"/>
                  </a:lnTo>
                  <a:lnTo>
                    <a:pt x="21312" y="25514"/>
                  </a:lnTo>
                  <a:lnTo>
                    <a:pt x="15754" y="33714"/>
                  </a:lnTo>
                  <a:lnTo>
                    <a:pt x="11310" y="43120"/>
                  </a:lnTo>
                  <a:lnTo>
                    <a:pt x="7957" y="53662"/>
                  </a:lnTo>
                  <a:lnTo>
                    <a:pt x="5856" y="64825"/>
                  </a:lnTo>
                  <a:lnTo>
                    <a:pt x="5420" y="75778"/>
                  </a:lnTo>
                  <a:lnTo>
                    <a:pt x="6724" y="86061"/>
                  </a:lnTo>
                  <a:lnTo>
                    <a:pt x="9719" y="95421"/>
                  </a:lnTo>
                  <a:lnTo>
                    <a:pt x="14395" y="103637"/>
                  </a:lnTo>
                  <a:lnTo>
                    <a:pt x="20586" y="110710"/>
                  </a:lnTo>
                  <a:lnTo>
                    <a:pt x="28336" y="116648"/>
                  </a:lnTo>
                  <a:lnTo>
                    <a:pt x="37964" y="121354"/>
                  </a:lnTo>
                  <a:lnTo>
                    <a:pt x="49474" y="124894"/>
                  </a:lnTo>
                  <a:lnTo>
                    <a:pt x="62439" y="127462"/>
                  </a:lnTo>
                  <a:lnTo>
                    <a:pt x="76204" y="129277"/>
                  </a:lnTo>
                  <a:lnTo>
                    <a:pt x="90308" y="130534"/>
                  </a:lnTo>
                  <a:lnTo>
                    <a:pt x="104352" y="131228"/>
                  </a:lnTo>
                  <a:lnTo>
                    <a:pt x="117928" y="131169"/>
                  </a:lnTo>
                  <a:lnTo>
                    <a:pt x="130870" y="130316"/>
                  </a:lnTo>
                  <a:lnTo>
                    <a:pt x="143204" y="128759"/>
                  </a:lnTo>
                  <a:lnTo>
                    <a:pt x="155034" y="126644"/>
                  </a:lnTo>
                  <a:lnTo>
                    <a:pt x="166470" y="124114"/>
                  </a:lnTo>
                  <a:lnTo>
                    <a:pt x="177355" y="121439"/>
                  </a:lnTo>
                  <a:lnTo>
                    <a:pt x="188437" y="118748"/>
                  </a:lnTo>
                  <a:lnTo>
                    <a:pt x="201810" y="115806"/>
                  </a:lnTo>
                  <a:lnTo>
                    <a:pt x="221099" y="11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941930" y="4108088"/>
            <a:ext cx="1449638" cy="294799"/>
            <a:chOff x="2941930" y="4108088"/>
            <a:chExt cx="1449638" cy="294799"/>
          </a:xfrm>
        </p:grpSpPr>
        <p:sp>
          <p:nvSpPr>
            <p:cNvPr id="109" name="Freeform 108"/>
            <p:cNvSpPr/>
            <p:nvPr/>
          </p:nvSpPr>
          <p:spPr>
            <a:xfrm>
              <a:off x="2941930" y="4108088"/>
              <a:ext cx="80934" cy="259803"/>
            </a:xfrm>
            <a:custGeom>
              <a:avLst/>
              <a:gdLst/>
              <a:ahLst/>
              <a:cxnLst/>
              <a:rect l="0" t="0" r="0" b="0"/>
              <a:pathLst>
                <a:path w="80934" h="259803">
                  <a:moveTo>
                    <a:pt x="17762" y="136870"/>
                  </a:moveTo>
                  <a:lnTo>
                    <a:pt x="14895" y="148672"/>
                  </a:lnTo>
                  <a:lnTo>
                    <a:pt x="12753" y="160442"/>
                  </a:lnTo>
                  <a:lnTo>
                    <a:pt x="11154" y="173327"/>
                  </a:lnTo>
                  <a:lnTo>
                    <a:pt x="10147" y="187002"/>
                  </a:lnTo>
                  <a:lnTo>
                    <a:pt x="9946" y="200682"/>
                  </a:lnTo>
                  <a:lnTo>
                    <a:pt x="10602" y="213898"/>
                  </a:lnTo>
                  <a:lnTo>
                    <a:pt x="12013" y="226523"/>
                  </a:lnTo>
                  <a:lnTo>
                    <a:pt x="14026" y="238602"/>
                  </a:lnTo>
                  <a:lnTo>
                    <a:pt x="16467" y="250159"/>
                  </a:lnTo>
                  <a:lnTo>
                    <a:pt x="18468" y="258441"/>
                  </a:lnTo>
                  <a:lnTo>
                    <a:pt x="19204" y="259802"/>
                  </a:lnTo>
                  <a:lnTo>
                    <a:pt x="19219" y="255137"/>
                  </a:lnTo>
                  <a:lnTo>
                    <a:pt x="18810" y="246530"/>
                  </a:lnTo>
                  <a:lnTo>
                    <a:pt x="17877" y="235992"/>
                  </a:lnTo>
                  <a:lnTo>
                    <a:pt x="16371" y="224743"/>
                  </a:lnTo>
                  <a:lnTo>
                    <a:pt x="14346" y="213366"/>
                  </a:lnTo>
                  <a:lnTo>
                    <a:pt x="11902" y="202088"/>
                  </a:lnTo>
                  <a:lnTo>
                    <a:pt x="9144" y="190962"/>
                  </a:lnTo>
                  <a:lnTo>
                    <a:pt x="6324" y="179820"/>
                  </a:lnTo>
                  <a:lnTo>
                    <a:pt x="3816" y="168327"/>
                  </a:lnTo>
                  <a:lnTo>
                    <a:pt x="1805" y="156324"/>
                  </a:lnTo>
                  <a:lnTo>
                    <a:pt x="456" y="143816"/>
                  </a:lnTo>
                  <a:lnTo>
                    <a:pt x="0" y="130886"/>
                  </a:lnTo>
                  <a:lnTo>
                    <a:pt x="478" y="117640"/>
                  </a:lnTo>
                  <a:lnTo>
                    <a:pt x="1934" y="104490"/>
                  </a:lnTo>
                  <a:lnTo>
                    <a:pt x="4507" y="92122"/>
                  </a:lnTo>
                  <a:lnTo>
                    <a:pt x="8163" y="80844"/>
                  </a:lnTo>
                  <a:lnTo>
                    <a:pt x="12735" y="70629"/>
                  </a:lnTo>
                  <a:lnTo>
                    <a:pt x="18021" y="61300"/>
                  </a:lnTo>
                  <a:lnTo>
                    <a:pt x="23838" y="52652"/>
                  </a:lnTo>
                  <a:lnTo>
                    <a:pt x="30200" y="44502"/>
                  </a:lnTo>
                  <a:lnTo>
                    <a:pt x="37302" y="36708"/>
                  </a:lnTo>
                  <a:lnTo>
                    <a:pt x="45177" y="29171"/>
                  </a:lnTo>
                  <a:lnTo>
                    <a:pt x="53278" y="22116"/>
                  </a:lnTo>
                  <a:lnTo>
                    <a:pt x="61352" y="15386"/>
                  </a:lnTo>
                  <a:lnTo>
                    <a:pt x="70110" y="8389"/>
                  </a:lnTo>
                  <a:lnTo>
                    <a:pt x="80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22863" y="4171057"/>
              <a:ext cx="315856" cy="231830"/>
            </a:xfrm>
            <a:custGeom>
              <a:avLst/>
              <a:gdLst/>
              <a:ahLst/>
              <a:cxnLst/>
              <a:rect l="0" t="0" r="0" b="0"/>
              <a:pathLst>
                <a:path w="315856" h="231830">
                  <a:moveTo>
                    <a:pt x="0" y="94958"/>
                  </a:moveTo>
                  <a:lnTo>
                    <a:pt x="8801" y="92024"/>
                  </a:lnTo>
                  <a:lnTo>
                    <a:pt x="17148" y="89242"/>
                  </a:lnTo>
                  <a:lnTo>
                    <a:pt x="25847" y="86338"/>
                  </a:lnTo>
                  <a:lnTo>
                    <a:pt x="34968" y="83125"/>
                  </a:lnTo>
                  <a:lnTo>
                    <a:pt x="44463" y="79311"/>
                  </a:lnTo>
                  <a:lnTo>
                    <a:pt x="54250" y="74795"/>
                  </a:lnTo>
                  <a:lnTo>
                    <a:pt x="64091" y="69631"/>
                  </a:lnTo>
                  <a:lnTo>
                    <a:pt x="73616" y="63943"/>
                  </a:lnTo>
                  <a:lnTo>
                    <a:pt x="82636" y="57849"/>
                  </a:lnTo>
                  <a:lnTo>
                    <a:pt x="90657" y="51130"/>
                  </a:lnTo>
                  <a:lnTo>
                    <a:pt x="96833" y="43257"/>
                  </a:lnTo>
                  <a:lnTo>
                    <a:pt x="100857" y="34050"/>
                  </a:lnTo>
                  <a:lnTo>
                    <a:pt x="102422" y="24274"/>
                  </a:lnTo>
                  <a:lnTo>
                    <a:pt x="100978" y="15392"/>
                  </a:lnTo>
                  <a:lnTo>
                    <a:pt x="96527" y="8175"/>
                  </a:lnTo>
                  <a:lnTo>
                    <a:pt x="89658" y="3028"/>
                  </a:lnTo>
                  <a:lnTo>
                    <a:pt x="81238" y="324"/>
                  </a:lnTo>
                  <a:lnTo>
                    <a:pt x="71922" y="0"/>
                  </a:lnTo>
                  <a:lnTo>
                    <a:pt x="62267" y="1850"/>
                  </a:lnTo>
                  <a:lnTo>
                    <a:pt x="52800" y="5734"/>
                  </a:lnTo>
                  <a:lnTo>
                    <a:pt x="43778" y="11374"/>
                  </a:lnTo>
                  <a:lnTo>
                    <a:pt x="35400" y="18410"/>
                  </a:lnTo>
                  <a:lnTo>
                    <a:pt x="27912" y="26493"/>
                  </a:lnTo>
                  <a:lnTo>
                    <a:pt x="21357" y="35337"/>
                  </a:lnTo>
                  <a:lnTo>
                    <a:pt x="15784" y="44884"/>
                  </a:lnTo>
                  <a:lnTo>
                    <a:pt x="11330" y="55278"/>
                  </a:lnTo>
                  <a:lnTo>
                    <a:pt x="7961" y="66530"/>
                  </a:lnTo>
                  <a:lnTo>
                    <a:pt x="5511" y="78528"/>
                  </a:lnTo>
                  <a:lnTo>
                    <a:pt x="3774" y="91114"/>
                  </a:lnTo>
                  <a:lnTo>
                    <a:pt x="2575" y="104129"/>
                  </a:lnTo>
                  <a:lnTo>
                    <a:pt x="2089" y="117123"/>
                  </a:lnTo>
                  <a:lnTo>
                    <a:pt x="2820" y="129388"/>
                  </a:lnTo>
                  <a:lnTo>
                    <a:pt x="4947" y="140591"/>
                  </a:lnTo>
                  <a:lnTo>
                    <a:pt x="8512" y="150587"/>
                  </a:lnTo>
                  <a:lnTo>
                    <a:pt x="13580" y="159237"/>
                  </a:lnTo>
                  <a:lnTo>
                    <a:pt x="20028" y="166602"/>
                  </a:lnTo>
                  <a:lnTo>
                    <a:pt x="27612" y="172567"/>
                  </a:lnTo>
                  <a:lnTo>
                    <a:pt x="36065" y="176758"/>
                  </a:lnTo>
                  <a:lnTo>
                    <a:pt x="45150" y="179131"/>
                  </a:lnTo>
                  <a:lnTo>
                    <a:pt x="54519" y="179761"/>
                  </a:lnTo>
                  <a:lnTo>
                    <a:pt x="63727" y="178672"/>
                  </a:lnTo>
                  <a:lnTo>
                    <a:pt x="72548" y="176051"/>
                  </a:lnTo>
                  <a:lnTo>
                    <a:pt x="80945" y="172192"/>
                  </a:lnTo>
                  <a:lnTo>
                    <a:pt x="88971" y="167393"/>
                  </a:lnTo>
                  <a:lnTo>
                    <a:pt x="96722" y="161957"/>
                  </a:lnTo>
                  <a:lnTo>
                    <a:pt x="104797" y="157734"/>
                  </a:lnTo>
                  <a:lnTo>
                    <a:pt x="113037" y="157288"/>
                  </a:lnTo>
                  <a:lnTo>
                    <a:pt x="119913" y="160891"/>
                  </a:lnTo>
                  <a:lnTo>
                    <a:pt x="125077" y="168082"/>
                  </a:lnTo>
                  <a:lnTo>
                    <a:pt x="128767" y="178143"/>
                  </a:lnTo>
                  <a:lnTo>
                    <a:pt x="130983" y="189122"/>
                  </a:lnTo>
                  <a:lnTo>
                    <a:pt x="131408" y="196564"/>
                  </a:lnTo>
                  <a:lnTo>
                    <a:pt x="130557" y="197637"/>
                  </a:lnTo>
                  <a:lnTo>
                    <a:pt x="129484" y="193760"/>
                  </a:lnTo>
                  <a:lnTo>
                    <a:pt x="128579" y="186529"/>
                  </a:lnTo>
                  <a:lnTo>
                    <a:pt x="127898" y="177045"/>
                  </a:lnTo>
                  <a:lnTo>
                    <a:pt x="127415" y="166052"/>
                  </a:lnTo>
                  <a:lnTo>
                    <a:pt x="127247" y="154049"/>
                  </a:lnTo>
                  <a:lnTo>
                    <a:pt x="127660" y="141369"/>
                  </a:lnTo>
                  <a:lnTo>
                    <a:pt x="128766" y="128256"/>
                  </a:lnTo>
                  <a:lnTo>
                    <a:pt x="131001" y="115514"/>
                  </a:lnTo>
                  <a:lnTo>
                    <a:pt x="135169" y="104473"/>
                  </a:lnTo>
                  <a:lnTo>
                    <a:pt x="141522" y="95731"/>
                  </a:lnTo>
                  <a:lnTo>
                    <a:pt x="149365" y="89693"/>
                  </a:lnTo>
                  <a:lnTo>
                    <a:pt x="157392" y="86905"/>
                  </a:lnTo>
                  <a:lnTo>
                    <a:pt x="164824" y="87331"/>
                  </a:lnTo>
                  <a:lnTo>
                    <a:pt x="171589" y="90496"/>
                  </a:lnTo>
                  <a:lnTo>
                    <a:pt x="178039" y="95801"/>
                  </a:lnTo>
                  <a:lnTo>
                    <a:pt x="184449" y="102644"/>
                  </a:lnTo>
                  <a:lnTo>
                    <a:pt x="191005" y="108926"/>
                  </a:lnTo>
                  <a:lnTo>
                    <a:pt x="197092" y="111577"/>
                  </a:lnTo>
                  <a:lnTo>
                    <a:pt x="201968" y="110212"/>
                  </a:lnTo>
                  <a:lnTo>
                    <a:pt x="206331" y="106162"/>
                  </a:lnTo>
                  <a:lnTo>
                    <a:pt x="210860" y="100631"/>
                  </a:lnTo>
                  <a:lnTo>
                    <a:pt x="216005" y="94507"/>
                  </a:lnTo>
                  <a:lnTo>
                    <a:pt x="222112" y="88481"/>
                  </a:lnTo>
                  <a:lnTo>
                    <a:pt x="229247" y="82891"/>
                  </a:lnTo>
                  <a:lnTo>
                    <a:pt x="237285" y="78289"/>
                  </a:lnTo>
                  <a:lnTo>
                    <a:pt x="246039" y="75544"/>
                  </a:lnTo>
                  <a:lnTo>
                    <a:pt x="255319" y="74959"/>
                  </a:lnTo>
                  <a:lnTo>
                    <a:pt x="264648" y="76512"/>
                  </a:lnTo>
                  <a:lnTo>
                    <a:pt x="273296" y="80137"/>
                  </a:lnTo>
                  <a:lnTo>
                    <a:pt x="280922" y="85573"/>
                  </a:lnTo>
                  <a:lnTo>
                    <a:pt x="287532" y="92457"/>
                  </a:lnTo>
                  <a:lnTo>
                    <a:pt x="293289" y="100432"/>
                  </a:lnTo>
                  <a:lnTo>
                    <a:pt x="298380" y="109200"/>
                  </a:lnTo>
                  <a:lnTo>
                    <a:pt x="302818" y="118695"/>
                  </a:lnTo>
                  <a:lnTo>
                    <a:pt x="306435" y="129052"/>
                  </a:lnTo>
                  <a:lnTo>
                    <a:pt x="309206" y="140280"/>
                  </a:lnTo>
                  <a:lnTo>
                    <a:pt x="311238" y="152261"/>
                  </a:lnTo>
                  <a:lnTo>
                    <a:pt x="312686" y="164836"/>
                  </a:lnTo>
                  <a:lnTo>
                    <a:pt x="313698" y="177835"/>
                  </a:lnTo>
                  <a:lnTo>
                    <a:pt x="314396" y="190526"/>
                  </a:lnTo>
                  <a:lnTo>
                    <a:pt x="314948" y="202868"/>
                  </a:lnTo>
                  <a:lnTo>
                    <a:pt x="315407" y="215942"/>
                  </a:lnTo>
                  <a:lnTo>
                    <a:pt x="315855" y="231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74685" y="4216512"/>
              <a:ext cx="143018" cy="130500"/>
            </a:xfrm>
            <a:custGeom>
              <a:avLst/>
              <a:gdLst/>
              <a:ahLst/>
              <a:cxnLst/>
              <a:rect l="0" t="0" r="0" b="0"/>
              <a:pathLst>
                <a:path w="143018" h="130500">
                  <a:moveTo>
                    <a:pt x="79846" y="102146"/>
                  </a:moveTo>
                  <a:lnTo>
                    <a:pt x="82713" y="93277"/>
                  </a:lnTo>
                  <a:lnTo>
                    <a:pt x="84855" y="84290"/>
                  </a:lnTo>
                  <a:lnTo>
                    <a:pt x="86454" y="74300"/>
                  </a:lnTo>
                  <a:lnTo>
                    <a:pt x="87461" y="63493"/>
                  </a:lnTo>
                  <a:lnTo>
                    <a:pt x="87661" y="52329"/>
                  </a:lnTo>
                  <a:lnTo>
                    <a:pt x="86996" y="41133"/>
                  </a:lnTo>
                  <a:lnTo>
                    <a:pt x="85240" y="30366"/>
                  </a:lnTo>
                  <a:lnTo>
                    <a:pt x="81931" y="20679"/>
                  </a:lnTo>
                  <a:lnTo>
                    <a:pt x="76966" y="12333"/>
                  </a:lnTo>
                  <a:lnTo>
                    <a:pt x="70700" y="5733"/>
                  </a:lnTo>
                  <a:lnTo>
                    <a:pt x="63739" y="1573"/>
                  </a:lnTo>
                  <a:lnTo>
                    <a:pt x="56506" y="0"/>
                  </a:lnTo>
                  <a:lnTo>
                    <a:pt x="49212" y="705"/>
                  </a:lnTo>
                  <a:lnTo>
                    <a:pt x="41942" y="3220"/>
                  </a:lnTo>
                  <a:lnTo>
                    <a:pt x="34726" y="7096"/>
                  </a:lnTo>
                  <a:lnTo>
                    <a:pt x="27730" y="12117"/>
                  </a:lnTo>
                  <a:lnTo>
                    <a:pt x="21251" y="18302"/>
                  </a:lnTo>
                  <a:lnTo>
                    <a:pt x="15414" y="25573"/>
                  </a:lnTo>
                  <a:lnTo>
                    <a:pt x="10340" y="33911"/>
                  </a:lnTo>
                  <a:lnTo>
                    <a:pt x="6230" y="43418"/>
                  </a:lnTo>
                  <a:lnTo>
                    <a:pt x="3100" y="54035"/>
                  </a:lnTo>
                  <a:lnTo>
                    <a:pt x="981" y="65420"/>
                  </a:lnTo>
                  <a:lnTo>
                    <a:pt x="0" y="77054"/>
                  </a:lnTo>
                  <a:lnTo>
                    <a:pt x="126" y="88608"/>
                  </a:lnTo>
                  <a:lnTo>
                    <a:pt x="1515" y="99636"/>
                  </a:lnTo>
                  <a:lnTo>
                    <a:pt x="4574" y="109510"/>
                  </a:lnTo>
                  <a:lnTo>
                    <a:pt x="9370" y="117985"/>
                  </a:lnTo>
                  <a:lnTo>
                    <a:pt x="15522" y="124674"/>
                  </a:lnTo>
                  <a:lnTo>
                    <a:pt x="22408" y="128894"/>
                  </a:lnTo>
                  <a:lnTo>
                    <a:pt x="29590" y="130499"/>
                  </a:lnTo>
                  <a:lnTo>
                    <a:pt x="36850" y="129476"/>
                  </a:lnTo>
                  <a:lnTo>
                    <a:pt x="44097" y="125682"/>
                  </a:lnTo>
                  <a:lnTo>
                    <a:pt x="51293" y="119317"/>
                  </a:lnTo>
                  <a:lnTo>
                    <a:pt x="58106" y="110826"/>
                  </a:lnTo>
                  <a:lnTo>
                    <a:pt x="63930" y="100703"/>
                  </a:lnTo>
                  <a:lnTo>
                    <a:pt x="68530" y="89413"/>
                  </a:lnTo>
                  <a:lnTo>
                    <a:pt x="72546" y="78490"/>
                  </a:lnTo>
                  <a:lnTo>
                    <a:pt x="77210" y="71606"/>
                  </a:lnTo>
                  <a:lnTo>
                    <a:pt x="82654" y="70673"/>
                  </a:lnTo>
                  <a:lnTo>
                    <a:pt x="88289" y="73878"/>
                  </a:lnTo>
                  <a:lnTo>
                    <a:pt x="94069" y="79497"/>
                  </a:lnTo>
                  <a:lnTo>
                    <a:pt x="100067" y="86282"/>
                  </a:lnTo>
                  <a:lnTo>
                    <a:pt x="106297" y="93510"/>
                  </a:lnTo>
                  <a:lnTo>
                    <a:pt x="112619" y="100350"/>
                  </a:lnTo>
                  <a:lnTo>
                    <a:pt x="119495" y="106261"/>
                  </a:lnTo>
                  <a:lnTo>
                    <a:pt x="128649" y="110633"/>
                  </a:lnTo>
                  <a:lnTo>
                    <a:pt x="143017" y="112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49288" y="426601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58"/>
                  </a:lnTo>
                  <a:lnTo>
                    <a:pt x="3694" y="46577"/>
                  </a:lnTo>
                  <a:lnTo>
                    <a:pt x="5545" y="60598"/>
                  </a:lnTo>
                  <a:lnTo>
                    <a:pt x="7713" y="8110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38759" y="4160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33516" y="4217048"/>
              <a:ext cx="126343" cy="136964"/>
            </a:xfrm>
            <a:custGeom>
              <a:avLst/>
              <a:gdLst/>
              <a:ahLst/>
              <a:cxnLst/>
              <a:rect l="0" t="0" r="0" b="0"/>
              <a:pathLst>
                <a:path w="126343" h="136964">
                  <a:moveTo>
                    <a:pt x="0" y="59496"/>
                  </a:moveTo>
                  <a:lnTo>
                    <a:pt x="2934" y="68364"/>
                  </a:lnTo>
                  <a:lnTo>
                    <a:pt x="5716" y="77351"/>
                  </a:lnTo>
                  <a:lnTo>
                    <a:pt x="8611" y="87346"/>
                  </a:lnTo>
                  <a:lnTo>
                    <a:pt x="11478" y="98327"/>
                  </a:lnTo>
                  <a:lnTo>
                    <a:pt x="13995" y="110139"/>
                  </a:lnTo>
                  <a:lnTo>
                    <a:pt x="15976" y="122525"/>
                  </a:lnTo>
                  <a:lnTo>
                    <a:pt x="16415" y="132768"/>
                  </a:lnTo>
                  <a:lnTo>
                    <a:pt x="14689" y="136963"/>
                  </a:lnTo>
                  <a:lnTo>
                    <a:pt x="12085" y="135170"/>
                  </a:lnTo>
                  <a:lnTo>
                    <a:pt x="9331" y="128890"/>
                  </a:lnTo>
                  <a:lnTo>
                    <a:pt x="6883" y="119307"/>
                  </a:lnTo>
                  <a:lnTo>
                    <a:pt x="4923" y="107317"/>
                  </a:lnTo>
                  <a:lnTo>
                    <a:pt x="3448" y="93768"/>
                  </a:lnTo>
                  <a:lnTo>
                    <a:pt x="2381" y="79481"/>
                  </a:lnTo>
                  <a:lnTo>
                    <a:pt x="1637" y="64968"/>
                  </a:lnTo>
                  <a:lnTo>
                    <a:pt x="1460" y="50789"/>
                  </a:lnTo>
                  <a:lnTo>
                    <a:pt x="2398" y="37640"/>
                  </a:lnTo>
                  <a:lnTo>
                    <a:pt x="4670" y="25809"/>
                  </a:lnTo>
                  <a:lnTo>
                    <a:pt x="8501" y="15712"/>
                  </a:lnTo>
                  <a:lnTo>
                    <a:pt x="14280" y="8049"/>
                  </a:lnTo>
                  <a:lnTo>
                    <a:pt x="22019" y="2974"/>
                  </a:lnTo>
                  <a:lnTo>
                    <a:pt x="31283" y="344"/>
                  </a:lnTo>
                  <a:lnTo>
                    <a:pt x="41403" y="0"/>
                  </a:lnTo>
                  <a:lnTo>
                    <a:pt x="51903" y="1620"/>
                  </a:lnTo>
                  <a:lnTo>
                    <a:pt x="62373" y="4957"/>
                  </a:lnTo>
                  <a:lnTo>
                    <a:pt x="72395" y="9929"/>
                  </a:lnTo>
                  <a:lnTo>
                    <a:pt x="81794" y="16342"/>
                  </a:lnTo>
                  <a:lnTo>
                    <a:pt x="90425" y="23916"/>
                  </a:lnTo>
                  <a:lnTo>
                    <a:pt x="98084" y="32369"/>
                  </a:lnTo>
                  <a:lnTo>
                    <a:pt x="104753" y="41467"/>
                  </a:lnTo>
                  <a:lnTo>
                    <a:pt x="110403" y="51185"/>
                  </a:lnTo>
                  <a:lnTo>
                    <a:pt x="114908" y="61694"/>
                  </a:lnTo>
                  <a:lnTo>
                    <a:pt x="118311" y="73011"/>
                  </a:lnTo>
                  <a:lnTo>
                    <a:pt x="120790" y="84616"/>
                  </a:lnTo>
                  <a:lnTo>
                    <a:pt x="122814" y="96781"/>
                  </a:lnTo>
                  <a:lnTo>
                    <a:pt x="124563" y="111693"/>
                  </a:lnTo>
                  <a:lnTo>
                    <a:pt x="126342" y="133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12500" y="4160730"/>
              <a:ext cx="143957" cy="185006"/>
            </a:xfrm>
            <a:custGeom>
              <a:avLst/>
              <a:gdLst/>
              <a:ahLst/>
              <a:cxnLst/>
              <a:rect l="0" t="0" r="0" b="0"/>
              <a:pathLst>
                <a:path w="143957" h="185006">
                  <a:moveTo>
                    <a:pt x="115814" y="0"/>
                  </a:moveTo>
                  <a:lnTo>
                    <a:pt x="101278" y="3001"/>
                  </a:lnTo>
                  <a:lnTo>
                    <a:pt x="88648" y="6424"/>
                  </a:lnTo>
                  <a:lnTo>
                    <a:pt x="76748" y="10620"/>
                  </a:lnTo>
                  <a:lnTo>
                    <a:pt x="65439" y="15520"/>
                  </a:lnTo>
                  <a:lnTo>
                    <a:pt x="54895" y="21001"/>
                  </a:lnTo>
                  <a:lnTo>
                    <a:pt x="45166" y="26936"/>
                  </a:lnTo>
                  <a:lnTo>
                    <a:pt x="36322" y="33371"/>
                  </a:lnTo>
                  <a:lnTo>
                    <a:pt x="28524" y="40517"/>
                  </a:lnTo>
                  <a:lnTo>
                    <a:pt x="21774" y="48430"/>
                  </a:lnTo>
                  <a:lnTo>
                    <a:pt x="16410" y="56862"/>
                  </a:lnTo>
                  <a:lnTo>
                    <a:pt x="13162" y="65367"/>
                  </a:lnTo>
                  <a:lnTo>
                    <a:pt x="12244" y="73666"/>
                  </a:lnTo>
                  <a:lnTo>
                    <a:pt x="13577" y="81186"/>
                  </a:lnTo>
                  <a:lnTo>
                    <a:pt x="17056" y="87019"/>
                  </a:lnTo>
                  <a:lnTo>
                    <a:pt x="22399" y="90828"/>
                  </a:lnTo>
                  <a:lnTo>
                    <a:pt x="29392" y="92927"/>
                  </a:lnTo>
                  <a:lnTo>
                    <a:pt x="37971" y="93969"/>
                  </a:lnTo>
                  <a:lnTo>
                    <a:pt x="47960" y="94459"/>
                  </a:lnTo>
                  <a:lnTo>
                    <a:pt x="59088" y="94845"/>
                  </a:lnTo>
                  <a:lnTo>
                    <a:pt x="71081" y="95578"/>
                  </a:lnTo>
                  <a:lnTo>
                    <a:pt x="83693" y="96865"/>
                  </a:lnTo>
                  <a:lnTo>
                    <a:pt x="96416" y="98869"/>
                  </a:lnTo>
                  <a:lnTo>
                    <a:pt x="108498" y="101810"/>
                  </a:lnTo>
                  <a:lnTo>
                    <a:pt x="119570" y="105719"/>
                  </a:lnTo>
                  <a:lnTo>
                    <a:pt x="129139" y="110630"/>
                  </a:lnTo>
                  <a:lnTo>
                    <a:pt x="136437" y="116674"/>
                  </a:lnTo>
                  <a:lnTo>
                    <a:pt x="141264" y="123810"/>
                  </a:lnTo>
                  <a:lnTo>
                    <a:pt x="143725" y="131702"/>
                  </a:lnTo>
                  <a:lnTo>
                    <a:pt x="143956" y="139836"/>
                  </a:lnTo>
                  <a:lnTo>
                    <a:pt x="142255" y="147893"/>
                  </a:lnTo>
                  <a:lnTo>
                    <a:pt x="138694" y="155589"/>
                  </a:lnTo>
                  <a:lnTo>
                    <a:pt x="133039" y="162604"/>
                  </a:lnTo>
                  <a:lnTo>
                    <a:pt x="125349" y="168833"/>
                  </a:lnTo>
                  <a:lnTo>
                    <a:pt x="115935" y="174185"/>
                  </a:lnTo>
                  <a:lnTo>
                    <a:pt x="105174" y="178489"/>
                  </a:lnTo>
                  <a:lnTo>
                    <a:pt x="93423" y="181752"/>
                  </a:lnTo>
                  <a:lnTo>
                    <a:pt x="81127" y="183962"/>
                  </a:lnTo>
                  <a:lnTo>
                    <a:pt x="68808" y="185005"/>
                  </a:lnTo>
                  <a:lnTo>
                    <a:pt x="56756" y="184930"/>
                  </a:lnTo>
                  <a:lnTo>
                    <a:pt x="45310" y="183879"/>
                  </a:lnTo>
                  <a:lnTo>
                    <a:pt x="33719" y="181793"/>
                  </a:lnTo>
                  <a:lnTo>
                    <a:pt x="19849" y="17737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99806" y="4157570"/>
              <a:ext cx="191762" cy="167978"/>
            </a:xfrm>
            <a:custGeom>
              <a:avLst/>
              <a:gdLst/>
              <a:ahLst/>
              <a:cxnLst/>
              <a:rect l="0" t="0" r="0" b="0"/>
              <a:pathLst>
                <a:path w="191762" h="167978">
                  <a:moveTo>
                    <a:pt x="97005" y="118974"/>
                  </a:moveTo>
                  <a:lnTo>
                    <a:pt x="99872" y="110105"/>
                  </a:lnTo>
                  <a:lnTo>
                    <a:pt x="102014" y="101118"/>
                  </a:lnTo>
                  <a:lnTo>
                    <a:pt x="103613" y="91123"/>
                  </a:lnTo>
                  <a:lnTo>
                    <a:pt x="104620" y="80143"/>
                  </a:lnTo>
                  <a:lnTo>
                    <a:pt x="104821" y="68331"/>
                  </a:lnTo>
                  <a:lnTo>
                    <a:pt x="104156" y="55882"/>
                  </a:lnTo>
                  <a:lnTo>
                    <a:pt x="102399" y="43290"/>
                  </a:lnTo>
                  <a:lnTo>
                    <a:pt x="99090" y="31305"/>
                  </a:lnTo>
                  <a:lnTo>
                    <a:pt x="94120" y="20308"/>
                  </a:lnTo>
                  <a:lnTo>
                    <a:pt x="87681" y="10963"/>
                  </a:lnTo>
                  <a:lnTo>
                    <a:pt x="80072" y="4347"/>
                  </a:lnTo>
                  <a:lnTo>
                    <a:pt x="71590" y="793"/>
                  </a:lnTo>
                  <a:lnTo>
                    <a:pt x="62643" y="0"/>
                  </a:lnTo>
                  <a:lnTo>
                    <a:pt x="53725" y="1428"/>
                  </a:lnTo>
                  <a:lnTo>
                    <a:pt x="45107" y="4535"/>
                  </a:lnTo>
                  <a:lnTo>
                    <a:pt x="37017" y="9021"/>
                  </a:lnTo>
                  <a:lnTo>
                    <a:pt x="29731" y="14839"/>
                  </a:lnTo>
                  <a:lnTo>
                    <a:pt x="23311" y="21855"/>
                  </a:lnTo>
                  <a:lnTo>
                    <a:pt x="17660" y="29851"/>
                  </a:lnTo>
                  <a:lnTo>
                    <a:pt x="12622" y="38595"/>
                  </a:lnTo>
                  <a:lnTo>
                    <a:pt x="8052" y="47888"/>
                  </a:lnTo>
                  <a:lnTo>
                    <a:pt x="4151" y="57568"/>
                  </a:lnTo>
                  <a:lnTo>
                    <a:pt x="1434" y="67519"/>
                  </a:lnTo>
                  <a:lnTo>
                    <a:pt x="89" y="77662"/>
                  </a:lnTo>
                  <a:lnTo>
                    <a:pt x="0" y="88100"/>
                  </a:lnTo>
                  <a:lnTo>
                    <a:pt x="928" y="99100"/>
                  </a:lnTo>
                  <a:lnTo>
                    <a:pt x="2631" y="110754"/>
                  </a:lnTo>
                  <a:lnTo>
                    <a:pt x="5061" y="122683"/>
                  </a:lnTo>
                  <a:lnTo>
                    <a:pt x="8362" y="134159"/>
                  </a:lnTo>
                  <a:lnTo>
                    <a:pt x="12547" y="144787"/>
                  </a:lnTo>
                  <a:lnTo>
                    <a:pt x="17661" y="154041"/>
                  </a:lnTo>
                  <a:lnTo>
                    <a:pt x="23850" y="161120"/>
                  </a:lnTo>
                  <a:lnTo>
                    <a:pt x="31086" y="165791"/>
                  </a:lnTo>
                  <a:lnTo>
                    <a:pt x="39048" y="167977"/>
                  </a:lnTo>
                  <a:lnTo>
                    <a:pt x="47230" y="167490"/>
                  </a:lnTo>
                  <a:lnTo>
                    <a:pt x="55318" y="164493"/>
                  </a:lnTo>
                  <a:lnTo>
                    <a:pt x="63036" y="159247"/>
                  </a:lnTo>
                  <a:lnTo>
                    <a:pt x="70065" y="151923"/>
                  </a:lnTo>
                  <a:lnTo>
                    <a:pt x="76309" y="142822"/>
                  </a:lnTo>
                  <a:lnTo>
                    <a:pt x="81840" y="132477"/>
                  </a:lnTo>
                  <a:lnTo>
                    <a:pt x="86798" y="121550"/>
                  </a:lnTo>
                  <a:lnTo>
                    <a:pt x="91349" y="110497"/>
                  </a:lnTo>
                  <a:lnTo>
                    <a:pt x="96527" y="100632"/>
                  </a:lnTo>
                  <a:lnTo>
                    <a:pt x="102972" y="94328"/>
                  </a:lnTo>
                  <a:lnTo>
                    <a:pt x="109460" y="92532"/>
                  </a:lnTo>
                  <a:lnTo>
                    <a:pt x="115420" y="94511"/>
                  </a:lnTo>
                  <a:lnTo>
                    <a:pt x="120788" y="99222"/>
                  </a:lnTo>
                  <a:lnTo>
                    <a:pt x="125979" y="105490"/>
                  </a:lnTo>
                  <a:lnTo>
                    <a:pt x="131726" y="112094"/>
                  </a:lnTo>
                  <a:lnTo>
                    <a:pt x="138389" y="118353"/>
                  </a:lnTo>
                  <a:lnTo>
                    <a:pt x="145911" y="123898"/>
                  </a:lnTo>
                  <a:lnTo>
                    <a:pt x="154946" y="129003"/>
                  </a:lnTo>
                  <a:lnTo>
                    <a:pt x="168526" y="134106"/>
                  </a:lnTo>
                  <a:lnTo>
                    <a:pt x="191761" y="14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682352" y="3947599"/>
            <a:ext cx="5024509" cy="701786"/>
            <a:chOff x="4682352" y="3947599"/>
            <a:chExt cx="5024509" cy="701786"/>
          </a:xfrm>
        </p:grpSpPr>
        <p:sp>
          <p:nvSpPr>
            <p:cNvPr id="118" name="Freeform 117"/>
            <p:cNvSpPr/>
            <p:nvPr/>
          </p:nvSpPr>
          <p:spPr>
            <a:xfrm>
              <a:off x="4682352" y="4133294"/>
              <a:ext cx="326384" cy="211824"/>
            </a:xfrm>
            <a:custGeom>
              <a:avLst/>
              <a:gdLst/>
              <a:ahLst/>
              <a:cxnLst/>
              <a:rect l="0" t="0" r="0" b="0"/>
              <a:pathLst>
                <a:path w="326384" h="211824">
                  <a:moveTo>
                    <a:pt x="0" y="42308"/>
                  </a:moveTo>
                  <a:lnTo>
                    <a:pt x="67" y="54043"/>
                  </a:lnTo>
                  <a:lnTo>
                    <a:pt x="707" y="65172"/>
                  </a:lnTo>
                  <a:lnTo>
                    <a:pt x="1999" y="76770"/>
                  </a:lnTo>
                  <a:lnTo>
                    <a:pt x="3686" y="88932"/>
                  </a:lnTo>
                  <a:lnTo>
                    <a:pt x="5354" y="101592"/>
                  </a:lnTo>
                  <a:lnTo>
                    <a:pt x="6771" y="114648"/>
                  </a:lnTo>
                  <a:lnTo>
                    <a:pt x="8042" y="127999"/>
                  </a:lnTo>
                  <a:lnTo>
                    <a:pt x="9501" y="141564"/>
                  </a:lnTo>
                  <a:lnTo>
                    <a:pt x="11329" y="155279"/>
                  </a:lnTo>
                  <a:lnTo>
                    <a:pt x="13387" y="169099"/>
                  </a:lnTo>
                  <a:lnTo>
                    <a:pt x="15315" y="182989"/>
                  </a:lnTo>
                  <a:lnTo>
                    <a:pt x="16880" y="196833"/>
                  </a:lnTo>
                  <a:lnTo>
                    <a:pt x="17008" y="207329"/>
                  </a:lnTo>
                  <a:lnTo>
                    <a:pt x="15046" y="210616"/>
                  </a:lnTo>
                  <a:lnTo>
                    <a:pt x="12291" y="208392"/>
                  </a:lnTo>
                  <a:lnTo>
                    <a:pt x="9449" y="202640"/>
                  </a:lnTo>
                  <a:lnTo>
                    <a:pt x="6952" y="194441"/>
                  </a:lnTo>
                  <a:lnTo>
                    <a:pt x="4964" y="184480"/>
                  </a:lnTo>
                  <a:lnTo>
                    <a:pt x="3473" y="173256"/>
                  </a:lnTo>
                  <a:lnTo>
                    <a:pt x="2396" y="161144"/>
                  </a:lnTo>
                  <a:lnTo>
                    <a:pt x="1642" y="148414"/>
                  </a:lnTo>
                  <a:lnTo>
                    <a:pt x="1288" y="135260"/>
                  </a:lnTo>
                  <a:lnTo>
                    <a:pt x="1576" y="121817"/>
                  </a:lnTo>
                  <a:lnTo>
                    <a:pt x="2583" y="108184"/>
                  </a:lnTo>
                  <a:lnTo>
                    <a:pt x="4243" y="94587"/>
                  </a:lnTo>
                  <a:lnTo>
                    <a:pt x="6427" y="81377"/>
                  </a:lnTo>
                  <a:lnTo>
                    <a:pt x="9013" y="68717"/>
                  </a:lnTo>
                  <a:lnTo>
                    <a:pt x="12054" y="56757"/>
                  </a:lnTo>
                  <a:lnTo>
                    <a:pt x="15773" y="45718"/>
                  </a:lnTo>
                  <a:lnTo>
                    <a:pt x="20247" y="35634"/>
                  </a:lnTo>
                  <a:lnTo>
                    <a:pt x="25726" y="26709"/>
                  </a:lnTo>
                  <a:lnTo>
                    <a:pt x="32693" y="19385"/>
                  </a:lnTo>
                  <a:lnTo>
                    <a:pt x="41265" y="13763"/>
                  </a:lnTo>
                  <a:lnTo>
                    <a:pt x="50937" y="9970"/>
                  </a:lnTo>
                  <a:lnTo>
                    <a:pt x="60807" y="8315"/>
                  </a:lnTo>
                  <a:lnTo>
                    <a:pt x="70329" y="8763"/>
                  </a:lnTo>
                  <a:lnTo>
                    <a:pt x="79329" y="11163"/>
                  </a:lnTo>
                  <a:lnTo>
                    <a:pt x="87826" y="15433"/>
                  </a:lnTo>
                  <a:lnTo>
                    <a:pt x="95904" y="21343"/>
                  </a:lnTo>
                  <a:lnTo>
                    <a:pt x="103498" y="28733"/>
                  </a:lnTo>
                  <a:lnTo>
                    <a:pt x="110387" y="37587"/>
                  </a:lnTo>
                  <a:lnTo>
                    <a:pt x="116503" y="47763"/>
                  </a:lnTo>
                  <a:lnTo>
                    <a:pt x="121764" y="59019"/>
                  </a:lnTo>
                  <a:lnTo>
                    <a:pt x="126001" y="71098"/>
                  </a:lnTo>
                  <a:lnTo>
                    <a:pt x="129226" y="83774"/>
                  </a:lnTo>
                  <a:lnTo>
                    <a:pt x="131747" y="96709"/>
                  </a:lnTo>
                  <a:lnTo>
                    <a:pt x="134063" y="109466"/>
                  </a:lnTo>
                  <a:lnTo>
                    <a:pt x="136474" y="121826"/>
                  </a:lnTo>
                  <a:lnTo>
                    <a:pt x="138926" y="133923"/>
                  </a:lnTo>
                  <a:lnTo>
                    <a:pt x="141119" y="146119"/>
                  </a:lnTo>
                  <a:lnTo>
                    <a:pt x="142899" y="158528"/>
                  </a:lnTo>
                  <a:lnTo>
                    <a:pt x="144526" y="167813"/>
                  </a:lnTo>
                  <a:lnTo>
                    <a:pt x="146361" y="170095"/>
                  </a:lnTo>
                  <a:lnTo>
                    <a:pt x="148402" y="167222"/>
                  </a:lnTo>
                  <a:lnTo>
                    <a:pt x="151031" y="161597"/>
                  </a:lnTo>
                  <a:lnTo>
                    <a:pt x="154885" y="155120"/>
                  </a:lnTo>
                  <a:lnTo>
                    <a:pt x="160196" y="148786"/>
                  </a:lnTo>
                  <a:lnTo>
                    <a:pt x="166851" y="142792"/>
                  </a:lnTo>
                  <a:lnTo>
                    <a:pt x="174599" y="136878"/>
                  </a:lnTo>
                  <a:lnTo>
                    <a:pt x="183175" y="130841"/>
                  </a:lnTo>
                  <a:lnTo>
                    <a:pt x="192354" y="124773"/>
                  </a:lnTo>
                  <a:lnTo>
                    <a:pt x="201958" y="118986"/>
                  </a:lnTo>
                  <a:lnTo>
                    <a:pt x="211859" y="113641"/>
                  </a:lnTo>
                  <a:lnTo>
                    <a:pt x="221963" y="108744"/>
                  </a:lnTo>
                  <a:lnTo>
                    <a:pt x="232206" y="104227"/>
                  </a:lnTo>
                  <a:lnTo>
                    <a:pt x="242538" y="100000"/>
                  </a:lnTo>
                  <a:lnTo>
                    <a:pt x="252765" y="95823"/>
                  </a:lnTo>
                  <a:lnTo>
                    <a:pt x="262559" y="91325"/>
                  </a:lnTo>
                  <a:lnTo>
                    <a:pt x="271772" y="86325"/>
                  </a:lnTo>
                  <a:lnTo>
                    <a:pt x="280264" y="80661"/>
                  </a:lnTo>
                  <a:lnTo>
                    <a:pt x="287822" y="74101"/>
                  </a:lnTo>
                  <a:lnTo>
                    <a:pt x="294415" y="66610"/>
                  </a:lnTo>
                  <a:lnTo>
                    <a:pt x="299843" y="58310"/>
                  </a:lnTo>
                  <a:lnTo>
                    <a:pt x="303666" y="49367"/>
                  </a:lnTo>
                  <a:lnTo>
                    <a:pt x="305784" y="39955"/>
                  </a:lnTo>
                  <a:lnTo>
                    <a:pt x="306070" y="30536"/>
                  </a:lnTo>
                  <a:lnTo>
                    <a:pt x="304218" y="21826"/>
                  </a:lnTo>
                  <a:lnTo>
                    <a:pt x="300263" y="14166"/>
                  </a:lnTo>
                  <a:lnTo>
                    <a:pt x="294354" y="7872"/>
                  </a:lnTo>
                  <a:lnTo>
                    <a:pt x="286575" y="3394"/>
                  </a:lnTo>
                  <a:lnTo>
                    <a:pt x="277170" y="796"/>
                  </a:lnTo>
                  <a:lnTo>
                    <a:pt x="266789" y="0"/>
                  </a:lnTo>
                  <a:lnTo>
                    <a:pt x="256371" y="970"/>
                  </a:lnTo>
                  <a:lnTo>
                    <a:pt x="246450" y="3516"/>
                  </a:lnTo>
                  <a:lnTo>
                    <a:pt x="237334" y="7664"/>
                  </a:lnTo>
                  <a:lnTo>
                    <a:pt x="229283" y="13720"/>
                  </a:lnTo>
                  <a:lnTo>
                    <a:pt x="222315" y="21678"/>
                  </a:lnTo>
                  <a:lnTo>
                    <a:pt x="216279" y="31105"/>
                  </a:lnTo>
                  <a:lnTo>
                    <a:pt x="210975" y="41341"/>
                  </a:lnTo>
                  <a:lnTo>
                    <a:pt x="206213" y="51927"/>
                  </a:lnTo>
                  <a:lnTo>
                    <a:pt x="201842" y="62627"/>
                  </a:lnTo>
                  <a:lnTo>
                    <a:pt x="197746" y="73335"/>
                  </a:lnTo>
                  <a:lnTo>
                    <a:pt x="193847" y="84017"/>
                  </a:lnTo>
                  <a:lnTo>
                    <a:pt x="190414" y="94665"/>
                  </a:lnTo>
                  <a:lnTo>
                    <a:pt x="188020" y="105280"/>
                  </a:lnTo>
                  <a:lnTo>
                    <a:pt x="186901" y="115871"/>
                  </a:lnTo>
                  <a:lnTo>
                    <a:pt x="187134" y="126443"/>
                  </a:lnTo>
                  <a:lnTo>
                    <a:pt x="188811" y="137001"/>
                  </a:lnTo>
                  <a:lnTo>
                    <a:pt x="191831" y="147546"/>
                  </a:lnTo>
                  <a:lnTo>
                    <a:pt x="195959" y="157916"/>
                  </a:lnTo>
                  <a:lnTo>
                    <a:pt x="200939" y="167805"/>
                  </a:lnTo>
                  <a:lnTo>
                    <a:pt x="206552" y="177082"/>
                  </a:lnTo>
                  <a:lnTo>
                    <a:pt x="212946" y="185616"/>
                  </a:lnTo>
                  <a:lnTo>
                    <a:pt x="220601" y="193203"/>
                  </a:lnTo>
                  <a:lnTo>
                    <a:pt x="229674" y="199815"/>
                  </a:lnTo>
                  <a:lnTo>
                    <a:pt x="239870" y="205255"/>
                  </a:lnTo>
                  <a:lnTo>
                    <a:pt x="250632" y="209086"/>
                  </a:lnTo>
                  <a:lnTo>
                    <a:pt x="261568" y="211219"/>
                  </a:lnTo>
                  <a:lnTo>
                    <a:pt x="272431" y="211823"/>
                  </a:lnTo>
                  <a:lnTo>
                    <a:pt x="284296" y="211109"/>
                  </a:lnTo>
                  <a:lnTo>
                    <a:pt x="300435" y="207897"/>
                  </a:lnTo>
                  <a:lnTo>
                    <a:pt x="326383" y="200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39109" y="4181527"/>
              <a:ext cx="106498" cy="144348"/>
            </a:xfrm>
            <a:custGeom>
              <a:avLst/>
              <a:gdLst/>
              <a:ahLst/>
              <a:cxnLst/>
              <a:rect l="0" t="0" r="0" b="0"/>
              <a:pathLst>
                <a:path w="106498" h="144348">
                  <a:moveTo>
                    <a:pt x="106497" y="4603"/>
                  </a:moveTo>
                  <a:lnTo>
                    <a:pt x="97695" y="1803"/>
                  </a:lnTo>
                  <a:lnTo>
                    <a:pt x="89348" y="302"/>
                  </a:lnTo>
                  <a:lnTo>
                    <a:pt x="80655" y="0"/>
                  </a:lnTo>
                  <a:lnTo>
                    <a:pt x="71706" y="852"/>
                  </a:lnTo>
                  <a:lnTo>
                    <a:pt x="62859" y="2968"/>
                  </a:lnTo>
                  <a:lnTo>
                    <a:pt x="54321" y="6290"/>
                  </a:lnTo>
                  <a:lnTo>
                    <a:pt x="46132" y="10625"/>
                  </a:lnTo>
                  <a:lnTo>
                    <a:pt x="38255" y="15744"/>
                  </a:lnTo>
                  <a:lnTo>
                    <a:pt x="30629" y="21452"/>
                  </a:lnTo>
                  <a:lnTo>
                    <a:pt x="23356" y="27908"/>
                  </a:lnTo>
                  <a:lnTo>
                    <a:pt x="16691" y="35606"/>
                  </a:lnTo>
                  <a:lnTo>
                    <a:pt x="10734" y="44708"/>
                  </a:lnTo>
                  <a:lnTo>
                    <a:pt x="5750" y="54923"/>
                  </a:lnTo>
                  <a:lnTo>
                    <a:pt x="2232" y="65697"/>
                  </a:lnTo>
                  <a:lnTo>
                    <a:pt x="319" y="76647"/>
                  </a:lnTo>
                  <a:lnTo>
                    <a:pt x="0" y="87592"/>
                  </a:lnTo>
                  <a:lnTo>
                    <a:pt x="1299" y="98467"/>
                  </a:lnTo>
                  <a:lnTo>
                    <a:pt x="4070" y="109246"/>
                  </a:lnTo>
                  <a:lnTo>
                    <a:pt x="8370" y="119449"/>
                  </a:lnTo>
                  <a:lnTo>
                    <a:pt x="14529" y="128170"/>
                  </a:lnTo>
                  <a:lnTo>
                    <a:pt x="22555" y="135030"/>
                  </a:lnTo>
                  <a:lnTo>
                    <a:pt x="32029" y="139974"/>
                  </a:lnTo>
                  <a:lnTo>
                    <a:pt x="42296" y="143009"/>
                  </a:lnTo>
                  <a:lnTo>
                    <a:pt x="52889" y="144347"/>
                  </a:lnTo>
                  <a:lnTo>
                    <a:pt x="63121" y="144281"/>
                  </a:lnTo>
                  <a:lnTo>
                    <a:pt x="73006" y="142979"/>
                  </a:lnTo>
                  <a:lnTo>
                    <a:pt x="83403" y="139215"/>
                  </a:lnTo>
                  <a:lnTo>
                    <a:pt x="95968" y="130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66662" y="4193484"/>
              <a:ext cx="131455" cy="149098"/>
            </a:xfrm>
            <a:custGeom>
              <a:avLst/>
              <a:gdLst/>
              <a:ahLst/>
              <a:cxnLst/>
              <a:rect l="0" t="0" r="0" b="0"/>
              <a:pathLst>
                <a:path w="131455" h="149098">
                  <a:moveTo>
                    <a:pt x="0" y="87403"/>
                  </a:moveTo>
                  <a:lnTo>
                    <a:pt x="6002" y="81669"/>
                  </a:lnTo>
                  <a:lnTo>
                    <a:pt x="12847" y="77385"/>
                  </a:lnTo>
                  <a:lnTo>
                    <a:pt x="21239" y="74175"/>
                  </a:lnTo>
                  <a:lnTo>
                    <a:pt x="31039" y="71641"/>
                  </a:lnTo>
                  <a:lnTo>
                    <a:pt x="42002" y="69295"/>
                  </a:lnTo>
                  <a:lnTo>
                    <a:pt x="53859" y="66847"/>
                  </a:lnTo>
                  <a:lnTo>
                    <a:pt x="66209" y="64192"/>
                  </a:lnTo>
                  <a:lnTo>
                    <a:pt x="78558" y="61328"/>
                  </a:lnTo>
                  <a:lnTo>
                    <a:pt x="90624" y="58276"/>
                  </a:lnTo>
                  <a:lnTo>
                    <a:pt x="102009" y="54750"/>
                  </a:lnTo>
                  <a:lnTo>
                    <a:pt x="112130" y="50173"/>
                  </a:lnTo>
                  <a:lnTo>
                    <a:pt x="120769" y="44318"/>
                  </a:lnTo>
                  <a:lnTo>
                    <a:pt x="127401" y="37437"/>
                  </a:lnTo>
                  <a:lnTo>
                    <a:pt x="131050" y="30055"/>
                  </a:lnTo>
                  <a:lnTo>
                    <a:pt x="131454" y="22545"/>
                  </a:lnTo>
                  <a:lnTo>
                    <a:pt x="128640" y="15403"/>
                  </a:lnTo>
                  <a:lnTo>
                    <a:pt x="122574" y="9300"/>
                  </a:lnTo>
                  <a:lnTo>
                    <a:pt x="113577" y="4508"/>
                  </a:lnTo>
                  <a:lnTo>
                    <a:pt x="102524" y="1277"/>
                  </a:lnTo>
                  <a:lnTo>
                    <a:pt x="90599" y="0"/>
                  </a:lnTo>
                  <a:lnTo>
                    <a:pt x="78559" y="702"/>
                  </a:lnTo>
                  <a:lnTo>
                    <a:pt x="66889" y="3273"/>
                  </a:lnTo>
                  <a:lnTo>
                    <a:pt x="55979" y="7657"/>
                  </a:lnTo>
                  <a:lnTo>
                    <a:pt x="45946" y="13639"/>
                  </a:lnTo>
                  <a:lnTo>
                    <a:pt x="36869" y="20906"/>
                  </a:lnTo>
                  <a:lnTo>
                    <a:pt x="28903" y="29146"/>
                  </a:lnTo>
                  <a:lnTo>
                    <a:pt x="22024" y="38096"/>
                  </a:lnTo>
                  <a:lnTo>
                    <a:pt x="16232" y="47714"/>
                  </a:lnTo>
                  <a:lnTo>
                    <a:pt x="11630" y="58155"/>
                  </a:lnTo>
                  <a:lnTo>
                    <a:pt x="8171" y="69430"/>
                  </a:lnTo>
                  <a:lnTo>
                    <a:pt x="6000" y="81104"/>
                  </a:lnTo>
                  <a:lnTo>
                    <a:pt x="5516" y="92407"/>
                  </a:lnTo>
                  <a:lnTo>
                    <a:pt x="6788" y="102935"/>
                  </a:lnTo>
                  <a:lnTo>
                    <a:pt x="9761" y="112629"/>
                  </a:lnTo>
                  <a:lnTo>
                    <a:pt x="14423" y="121602"/>
                  </a:lnTo>
                  <a:lnTo>
                    <a:pt x="20596" y="129994"/>
                  </a:lnTo>
                  <a:lnTo>
                    <a:pt x="27993" y="137460"/>
                  </a:lnTo>
                  <a:lnTo>
                    <a:pt x="36321" y="143198"/>
                  </a:lnTo>
                  <a:lnTo>
                    <a:pt x="45326" y="146911"/>
                  </a:lnTo>
                  <a:lnTo>
                    <a:pt x="54811" y="148760"/>
                  </a:lnTo>
                  <a:lnTo>
                    <a:pt x="64630" y="149097"/>
                  </a:lnTo>
                  <a:lnTo>
                    <a:pt x="74670" y="148292"/>
                  </a:lnTo>
                  <a:lnTo>
                    <a:pt x="84595" y="146813"/>
                  </a:lnTo>
                  <a:lnTo>
                    <a:pt x="94918" y="145071"/>
                  </a:lnTo>
                  <a:lnTo>
                    <a:pt x="107663" y="142921"/>
                  </a:lnTo>
                  <a:lnTo>
                    <a:pt x="126342" y="140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35119" y="4133488"/>
              <a:ext cx="115814" cy="206038"/>
            </a:xfrm>
            <a:custGeom>
              <a:avLst/>
              <a:gdLst/>
              <a:ahLst/>
              <a:cxnLst/>
              <a:rect l="0" t="0" r="0" b="0"/>
              <a:pathLst>
                <a:path w="115814" h="206038">
                  <a:moveTo>
                    <a:pt x="115813" y="0"/>
                  </a:moveTo>
                  <a:lnTo>
                    <a:pt x="107012" y="3000"/>
                  </a:lnTo>
                  <a:lnTo>
                    <a:pt x="98665" y="6423"/>
                  </a:lnTo>
                  <a:lnTo>
                    <a:pt x="89966" y="10619"/>
                  </a:lnTo>
                  <a:lnTo>
                    <a:pt x="80846" y="15519"/>
                  </a:lnTo>
                  <a:lnTo>
                    <a:pt x="71351" y="21000"/>
                  </a:lnTo>
                  <a:lnTo>
                    <a:pt x="61564" y="26931"/>
                  </a:lnTo>
                  <a:lnTo>
                    <a:pt x="51722" y="33193"/>
                  </a:lnTo>
                  <a:lnTo>
                    <a:pt x="42196" y="39691"/>
                  </a:lnTo>
                  <a:lnTo>
                    <a:pt x="33177" y="46360"/>
                  </a:lnTo>
                  <a:lnTo>
                    <a:pt x="25156" y="53311"/>
                  </a:lnTo>
                  <a:lnTo>
                    <a:pt x="18980" y="60817"/>
                  </a:lnTo>
                  <a:lnTo>
                    <a:pt x="14952" y="68970"/>
                  </a:lnTo>
                  <a:lnTo>
                    <a:pt x="13214" y="77396"/>
                  </a:lnTo>
                  <a:lnTo>
                    <a:pt x="14010" y="85366"/>
                  </a:lnTo>
                  <a:lnTo>
                    <a:pt x="17217" y="92502"/>
                  </a:lnTo>
                  <a:lnTo>
                    <a:pt x="22605" y="98767"/>
                  </a:lnTo>
                  <a:lnTo>
                    <a:pt x="30026" y="104282"/>
                  </a:lnTo>
                  <a:lnTo>
                    <a:pt x="39192" y="109218"/>
                  </a:lnTo>
                  <a:lnTo>
                    <a:pt x="49580" y="113890"/>
                  </a:lnTo>
                  <a:lnTo>
                    <a:pt x="60536" y="118728"/>
                  </a:lnTo>
                  <a:lnTo>
                    <a:pt x="71631" y="123959"/>
                  </a:lnTo>
                  <a:lnTo>
                    <a:pt x="82349" y="129781"/>
                  </a:lnTo>
                  <a:lnTo>
                    <a:pt x="92013" y="136447"/>
                  </a:lnTo>
                  <a:lnTo>
                    <a:pt x="100344" y="144004"/>
                  </a:lnTo>
                  <a:lnTo>
                    <a:pt x="106767" y="152180"/>
                  </a:lnTo>
                  <a:lnTo>
                    <a:pt x="110276" y="160506"/>
                  </a:lnTo>
                  <a:lnTo>
                    <a:pt x="110596" y="168690"/>
                  </a:lnTo>
                  <a:lnTo>
                    <a:pt x="108065" y="176472"/>
                  </a:lnTo>
                  <a:lnTo>
                    <a:pt x="103252" y="183544"/>
                  </a:lnTo>
                  <a:lnTo>
                    <a:pt x="96721" y="189812"/>
                  </a:lnTo>
                  <a:lnTo>
                    <a:pt x="88781" y="195190"/>
                  </a:lnTo>
                  <a:lnTo>
                    <a:pt x="79492" y="199511"/>
                  </a:lnTo>
                  <a:lnTo>
                    <a:pt x="69000" y="202786"/>
                  </a:lnTo>
                  <a:lnTo>
                    <a:pt x="57756" y="204979"/>
                  </a:lnTo>
                  <a:lnTo>
                    <a:pt x="45129" y="206037"/>
                  </a:lnTo>
                  <a:lnTo>
                    <a:pt x="27778" y="20493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03574" y="4144016"/>
              <a:ext cx="92119" cy="202435"/>
            </a:xfrm>
            <a:custGeom>
              <a:avLst/>
              <a:gdLst/>
              <a:ahLst/>
              <a:cxnLst/>
              <a:rect l="0" t="0" r="0" b="0"/>
              <a:pathLst>
                <a:path w="92119" h="202435">
                  <a:moveTo>
                    <a:pt x="84228" y="0"/>
                  </a:moveTo>
                  <a:lnTo>
                    <a:pt x="75427" y="5868"/>
                  </a:lnTo>
                  <a:lnTo>
                    <a:pt x="67080" y="11433"/>
                  </a:lnTo>
                  <a:lnTo>
                    <a:pt x="58386" y="17231"/>
                  </a:lnTo>
                  <a:lnTo>
                    <a:pt x="49438" y="23312"/>
                  </a:lnTo>
                  <a:lnTo>
                    <a:pt x="40591" y="29642"/>
                  </a:lnTo>
                  <a:lnTo>
                    <a:pt x="32057" y="36175"/>
                  </a:lnTo>
                  <a:lnTo>
                    <a:pt x="24041" y="43024"/>
                  </a:lnTo>
                  <a:lnTo>
                    <a:pt x="16812" y="50455"/>
                  </a:lnTo>
                  <a:lnTo>
                    <a:pt x="10454" y="58556"/>
                  </a:lnTo>
                  <a:lnTo>
                    <a:pt x="5525" y="66945"/>
                  </a:lnTo>
                  <a:lnTo>
                    <a:pt x="3102" y="74890"/>
                  </a:lnTo>
                  <a:lnTo>
                    <a:pt x="3551" y="82010"/>
                  </a:lnTo>
                  <a:lnTo>
                    <a:pt x="6616" y="88262"/>
                  </a:lnTo>
                  <a:lnTo>
                    <a:pt x="11795" y="93771"/>
                  </a:lnTo>
                  <a:lnTo>
                    <a:pt x="18572" y="98697"/>
                  </a:lnTo>
                  <a:lnTo>
                    <a:pt x="26508" y="103192"/>
                  </a:lnTo>
                  <a:lnTo>
                    <a:pt x="35263" y="107379"/>
                  </a:lnTo>
                  <a:lnTo>
                    <a:pt x="44583" y="111356"/>
                  </a:lnTo>
                  <a:lnTo>
                    <a:pt x="54125" y="115351"/>
                  </a:lnTo>
                  <a:lnTo>
                    <a:pt x="63457" y="119720"/>
                  </a:lnTo>
                  <a:lnTo>
                    <a:pt x="72351" y="124633"/>
                  </a:lnTo>
                  <a:lnTo>
                    <a:pt x="80289" y="130409"/>
                  </a:lnTo>
                  <a:lnTo>
                    <a:pt x="86411" y="137576"/>
                  </a:lnTo>
                  <a:lnTo>
                    <a:pt x="90404" y="146281"/>
                  </a:lnTo>
                  <a:lnTo>
                    <a:pt x="92118" y="156043"/>
                  </a:lnTo>
                  <a:lnTo>
                    <a:pt x="91307" y="165973"/>
                  </a:lnTo>
                  <a:lnTo>
                    <a:pt x="88089" y="175525"/>
                  </a:lnTo>
                  <a:lnTo>
                    <a:pt x="82694" y="184207"/>
                  </a:lnTo>
                  <a:lnTo>
                    <a:pt x="75269" y="191425"/>
                  </a:lnTo>
                  <a:lnTo>
                    <a:pt x="66104" y="197004"/>
                  </a:lnTo>
                  <a:lnTo>
                    <a:pt x="55887" y="200782"/>
                  </a:lnTo>
                  <a:lnTo>
                    <a:pt x="45578" y="202434"/>
                  </a:lnTo>
                  <a:lnTo>
                    <a:pt x="35690" y="201980"/>
                  </a:lnTo>
                  <a:lnTo>
                    <a:pt x="25730" y="200066"/>
                  </a:lnTo>
                  <a:lnTo>
                    <a:pt x="14509" y="1961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38607" y="4216488"/>
              <a:ext cx="275580" cy="132696"/>
            </a:xfrm>
            <a:custGeom>
              <a:avLst/>
              <a:gdLst/>
              <a:ahLst/>
              <a:cxnLst/>
              <a:rect l="0" t="0" r="0" b="0"/>
              <a:pathLst>
                <a:path w="275580" h="132696">
                  <a:moveTo>
                    <a:pt x="86066" y="117041"/>
                  </a:moveTo>
                  <a:lnTo>
                    <a:pt x="88932" y="108173"/>
                  </a:lnTo>
                  <a:lnTo>
                    <a:pt x="91075" y="99186"/>
                  </a:lnTo>
                  <a:lnTo>
                    <a:pt x="92669" y="89191"/>
                  </a:lnTo>
                  <a:lnTo>
                    <a:pt x="93503" y="78210"/>
                  </a:lnTo>
                  <a:lnTo>
                    <a:pt x="93055" y="66399"/>
                  </a:lnTo>
                  <a:lnTo>
                    <a:pt x="91142" y="53954"/>
                  </a:lnTo>
                  <a:lnTo>
                    <a:pt x="87733" y="41535"/>
                  </a:lnTo>
                  <a:lnTo>
                    <a:pt x="82775" y="30198"/>
                  </a:lnTo>
                  <a:lnTo>
                    <a:pt x="76403" y="20451"/>
                  </a:lnTo>
                  <a:lnTo>
                    <a:pt x="68872" y="12757"/>
                  </a:lnTo>
                  <a:lnTo>
                    <a:pt x="60455" y="7790"/>
                  </a:lnTo>
                  <a:lnTo>
                    <a:pt x="51399" y="5648"/>
                  </a:lnTo>
                  <a:lnTo>
                    <a:pt x="42219" y="6293"/>
                  </a:lnTo>
                  <a:lnTo>
                    <a:pt x="33670" y="9826"/>
                  </a:lnTo>
                  <a:lnTo>
                    <a:pt x="26110" y="16008"/>
                  </a:lnTo>
                  <a:lnTo>
                    <a:pt x="19543" y="24205"/>
                  </a:lnTo>
                  <a:lnTo>
                    <a:pt x="13817" y="33599"/>
                  </a:lnTo>
                  <a:lnTo>
                    <a:pt x="8750" y="43612"/>
                  </a:lnTo>
                  <a:lnTo>
                    <a:pt x="4497" y="53923"/>
                  </a:lnTo>
                  <a:lnTo>
                    <a:pt x="1537" y="64370"/>
                  </a:lnTo>
                  <a:lnTo>
                    <a:pt x="30" y="74877"/>
                  </a:lnTo>
                  <a:lnTo>
                    <a:pt x="0" y="85407"/>
                  </a:lnTo>
                  <a:lnTo>
                    <a:pt x="1500" y="95944"/>
                  </a:lnTo>
                  <a:lnTo>
                    <a:pt x="4409" y="106464"/>
                  </a:lnTo>
                  <a:lnTo>
                    <a:pt x="8802" y="116309"/>
                  </a:lnTo>
                  <a:lnTo>
                    <a:pt x="15024" y="124252"/>
                  </a:lnTo>
                  <a:lnTo>
                    <a:pt x="23090" y="129762"/>
                  </a:lnTo>
                  <a:lnTo>
                    <a:pt x="32419" y="132647"/>
                  </a:lnTo>
                  <a:lnTo>
                    <a:pt x="42058" y="132695"/>
                  </a:lnTo>
                  <a:lnTo>
                    <a:pt x="51419" y="130094"/>
                  </a:lnTo>
                  <a:lnTo>
                    <a:pt x="60143" y="125300"/>
                  </a:lnTo>
                  <a:lnTo>
                    <a:pt x="67922" y="118818"/>
                  </a:lnTo>
                  <a:lnTo>
                    <a:pt x="74701" y="111094"/>
                  </a:lnTo>
                  <a:lnTo>
                    <a:pt x="80438" y="102320"/>
                  </a:lnTo>
                  <a:lnTo>
                    <a:pt x="85009" y="92455"/>
                  </a:lnTo>
                  <a:lnTo>
                    <a:pt x="88486" y="81631"/>
                  </a:lnTo>
                  <a:lnTo>
                    <a:pt x="91944" y="72446"/>
                  </a:lnTo>
                  <a:lnTo>
                    <a:pt x="96149" y="68554"/>
                  </a:lnTo>
                  <a:lnTo>
                    <a:pt x="100197" y="69735"/>
                  </a:lnTo>
                  <a:lnTo>
                    <a:pt x="103932" y="74424"/>
                  </a:lnTo>
                  <a:lnTo>
                    <a:pt x="107647" y="81149"/>
                  </a:lnTo>
                  <a:lnTo>
                    <a:pt x="111760" y="88750"/>
                  </a:lnTo>
                  <a:lnTo>
                    <a:pt x="116458" y="96561"/>
                  </a:lnTo>
                  <a:lnTo>
                    <a:pt x="121732" y="103645"/>
                  </a:lnTo>
                  <a:lnTo>
                    <a:pt x="127488" y="108684"/>
                  </a:lnTo>
                  <a:lnTo>
                    <a:pt x="133606" y="111143"/>
                  </a:lnTo>
                  <a:lnTo>
                    <a:pt x="139662" y="110850"/>
                  </a:lnTo>
                  <a:lnTo>
                    <a:pt x="144960" y="107622"/>
                  </a:lnTo>
                  <a:lnTo>
                    <a:pt x="149211" y="101699"/>
                  </a:lnTo>
                  <a:lnTo>
                    <a:pt x="153426" y="94453"/>
                  </a:lnTo>
                  <a:lnTo>
                    <a:pt x="159288" y="89218"/>
                  </a:lnTo>
                  <a:lnTo>
                    <a:pt x="166163" y="88328"/>
                  </a:lnTo>
                  <a:lnTo>
                    <a:pt x="172378" y="91033"/>
                  </a:lnTo>
                  <a:lnTo>
                    <a:pt x="177689" y="96264"/>
                  </a:lnTo>
                  <a:lnTo>
                    <a:pt x="182337" y="103224"/>
                  </a:lnTo>
                  <a:lnTo>
                    <a:pt x="186538" y="111270"/>
                  </a:lnTo>
                  <a:lnTo>
                    <a:pt x="189612" y="117013"/>
                  </a:lnTo>
                  <a:lnTo>
                    <a:pt x="190617" y="116470"/>
                  </a:lnTo>
                  <a:lnTo>
                    <a:pt x="189966" y="110590"/>
                  </a:lnTo>
                  <a:lnTo>
                    <a:pt x="188409" y="101113"/>
                  </a:lnTo>
                  <a:lnTo>
                    <a:pt x="186663" y="89533"/>
                  </a:lnTo>
                  <a:lnTo>
                    <a:pt x="185121" y="76819"/>
                  </a:lnTo>
                  <a:lnTo>
                    <a:pt x="184234" y="63836"/>
                  </a:lnTo>
                  <a:lnTo>
                    <a:pt x="184610" y="51484"/>
                  </a:lnTo>
                  <a:lnTo>
                    <a:pt x="186457" y="40173"/>
                  </a:lnTo>
                  <a:lnTo>
                    <a:pt x="189814" y="30083"/>
                  </a:lnTo>
                  <a:lnTo>
                    <a:pt x="194731" y="21359"/>
                  </a:lnTo>
                  <a:lnTo>
                    <a:pt x="201075" y="13939"/>
                  </a:lnTo>
                  <a:lnTo>
                    <a:pt x="208587" y="7935"/>
                  </a:lnTo>
                  <a:lnTo>
                    <a:pt x="216991" y="3716"/>
                  </a:lnTo>
                  <a:lnTo>
                    <a:pt x="226038" y="1314"/>
                  </a:lnTo>
                  <a:lnTo>
                    <a:pt x="235275" y="329"/>
                  </a:lnTo>
                  <a:lnTo>
                    <a:pt x="245052" y="0"/>
                  </a:lnTo>
                  <a:lnTo>
                    <a:pt x="257344" y="298"/>
                  </a:lnTo>
                  <a:lnTo>
                    <a:pt x="275579" y="1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35242" y="4249301"/>
              <a:ext cx="21059" cy="73701"/>
            </a:xfrm>
            <a:custGeom>
              <a:avLst/>
              <a:gdLst/>
              <a:ahLst/>
              <a:cxnLst/>
              <a:rect l="0" t="0" r="0" b="0"/>
              <a:pathLst>
                <a:path w="21059" h="73701">
                  <a:moveTo>
                    <a:pt x="0" y="0"/>
                  </a:moveTo>
                  <a:lnTo>
                    <a:pt x="2934" y="8802"/>
                  </a:lnTo>
                  <a:lnTo>
                    <a:pt x="5716" y="17149"/>
                  </a:lnTo>
                  <a:lnTo>
                    <a:pt x="8611" y="25838"/>
                  </a:lnTo>
                  <a:lnTo>
                    <a:pt x="11490" y="34675"/>
                  </a:lnTo>
                  <a:lnTo>
                    <a:pt x="14319" y="44063"/>
                  </a:lnTo>
                  <a:lnTo>
                    <a:pt x="17348" y="55948"/>
                  </a:lnTo>
                  <a:lnTo>
                    <a:pt x="21058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40486" y="4186130"/>
              <a:ext cx="200043" cy="463255"/>
            </a:xfrm>
            <a:custGeom>
              <a:avLst/>
              <a:gdLst/>
              <a:ahLst/>
              <a:cxnLst/>
              <a:rect l="0" t="0" r="0" b="0"/>
              <a:pathLst>
                <a:path w="200043" h="463255">
                  <a:moveTo>
                    <a:pt x="200042" y="0"/>
                  </a:moveTo>
                  <a:lnTo>
                    <a:pt x="194175" y="8801"/>
                  </a:lnTo>
                  <a:lnTo>
                    <a:pt x="188610" y="17148"/>
                  </a:lnTo>
                  <a:lnTo>
                    <a:pt x="182811" y="25847"/>
                  </a:lnTo>
                  <a:lnTo>
                    <a:pt x="176730" y="34968"/>
                  </a:lnTo>
                  <a:lnTo>
                    <a:pt x="170400" y="44463"/>
                  </a:lnTo>
                  <a:lnTo>
                    <a:pt x="163872" y="54264"/>
                  </a:lnTo>
                  <a:lnTo>
                    <a:pt x="157196" y="64624"/>
                  </a:lnTo>
                  <a:lnTo>
                    <a:pt x="150413" y="76094"/>
                  </a:lnTo>
                  <a:lnTo>
                    <a:pt x="143556" y="88883"/>
                  </a:lnTo>
                  <a:lnTo>
                    <a:pt x="136647" y="102725"/>
                  </a:lnTo>
                  <a:lnTo>
                    <a:pt x="129701" y="117087"/>
                  </a:lnTo>
                  <a:lnTo>
                    <a:pt x="122737" y="131600"/>
                  </a:lnTo>
                  <a:lnTo>
                    <a:pt x="115924" y="146089"/>
                  </a:lnTo>
                  <a:lnTo>
                    <a:pt x="109576" y="160497"/>
                  </a:lnTo>
                  <a:lnTo>
                    <a:pt x="103820" y="174815"/>
                  </a:lnTo>
                  <a:lnTo>
                    <a:pt x="98463" y="189057"/>
                  </a:lnTo>
                  <a:lnTo>
                    <a:pt x="93099" y="203239"/>
                  </a:lnTo>
                  <a:lnTo>
                    <a:pt x="87492" y="217377"/>
                  </a:lnTo>
                  <a:lnTo>
                    <a:pt x="81742" y="231484"/>
                  </a:lnTo>
                  <a:lnTo>
                    <a:pt x="76181" y="245569"/>
                  </a:lnTo>
                  <a:lnTo>
                    <a:pt x="70995" y="259638"/>
                  </a:lnTo>
                  <a:lnTo>
                    <a:pt x="66207" y="273698"/>
                  </a:lnTo>
                  <a:lnTo>
                    <a:pt x="61765" y="287750"/>
                  </a:lnTo>
                  <a:lnTo>
                    <a:pt x="57593" y="301797"/>
                  </a:lnTo>
                  <a:lnTo>
                    <a:pt x="53623" y="315842"/>
                  </a:lnTo>
                  <a:lnTo>
                    <a:pt x="49796" y="329884"/>
                  </a:lnTo>
                  <a:lnTo>
                    <a:pt x="46070" y="343921"/>
                  </a:lnTo>
                  <a:lnTo>
                    <a:pt x="42414" y="357788"/>
                  </a:lnTo>
                  <a:lnTo>
                    <a:pt x="38806" y="371179"/>
                  </a:lnTo>
                  <a:lnTo>
                    <a:pt x="35225" y="383965"/>
                  </a:lnTo>
                  <a:lnTo>
                    <a:pt x="31498" y="396177"/>
                  </a:lnTo>
                  <a:lnTo>
                    <a:pt x="27310" y="407919"/>
                  </a:lnTo>
                  <a:lnTo>
                    <a:pt x="22537" y="419287"/>
                  </a:lnTo>
                  <a:lnTo>
                    <a:pt x="17514" y="429927"/>
                  </a:lnTo>
                  <a:lnTo>
                    <a:pt x="12452" y="440072"/>
                  </a:lnTo>
                  <a:lnTo>
                    <a:pt x="6905" y="45061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92474" y="4193064"/>
              <a:ext cx="90210" cy="161523"/>
            </a:xfrm>
            <a:custGeom>
              <a:avLst/>
              <a:gdLst/>
              <a:ahLst/>
              <a:cxnLst/>
              <a:rect l="0" t="0" r="0" b="0"/>
              <a:pathLst>
                <a:path w="90210" h="161523">
                  <a:moveTo>
                    <a:pt x="90209" y="3595"/>
                  </a:moveTo>
                  <a:lnTo>
                    <a:pt x="81408" y="862"/>
                  </a:lnTo>
                  <a:lnTo>
                    <a:pt x="73061" y="0"/>
                  </a:lnTo>
                  <a:lnTo>
                    <a:pt x="64367" y="990"/>
                  </a:lnTo>
                  <a:lnTo>
                    <a:pt x="55419" y="3529"/>
                  </a:lnTo>
                  <a:lnTo>
                    <a:pt x="46572" y="7314"/>
                  </a:lnTo>
                  <a:lnTo>
                    <a:pt x="38039" y="12054"/>
                  </a:lnTo>
                  <a:lnTo>
                    <a:pt x="30022" y="17659"/>
                  </a:lnTo>
                  <a:lnTo>
                    <a:pt x="22793" y="24238"/>
                  </a:lnTo>
                  <a:lnTo>
                    <a:pt x="16421" y="31773"/>
                  </a:lnTo>
                  <a:lnTo>
                    <a:pt x="10974" y="40289"/>
                  </a:lnTo>
                  <a:lnTo>
                    <a:pt x="6606" y="49914"/>
                  </a:lnTo>
                  <a:lnTo>
                    <a:pt x="3300" y="60610"/>
                  </a:lnTo>
                  <a:lnTo>
                    <a:pt x="1062" y="72047"/>
                  </a:lnTo>
                  <a:lnTo>
                    <a:pt x="0" y="83717"/>
                  </a:lnTo>
                  <a:lnTo>
                    <a:pt x="67" y="95300"/>
                  </a:lnTo>
                  <a:lnTo>
                    <a:pt x="1246" y="106517"/>
                  </a:lnTo>
                  <a:lnTo>
                    <a:pt x="3633" y="117049"/>
                  </a:lnTo>
                  <a:lnTo>
                    <a:pt x="7172" y="126788"/>
                  </a:lnTo>
                  <a:lnTo>
                    <a:pt x="12007" y="135481"/>
                  </a:lnTo>
                  <a:lnTo>
                    <a:pt x="18533" y="142649"/>
                  </a:lnTo>
                  <a:lnTo>
                    <a:pt x="26806" y="148174"/>
                  </a:lnTo>
                  <a:lnTo>
                    <a:pt x="36373" y="152250"/>
                  </a:lnTo>
                  <a:lnTo>
                    <a:pt x="47603" y="155603"/>
                  </a:lnTo>
                  <a:lnTo>
                    <a:pt x="63717" y="158525"/>
                  </a:lnTo>
                  <a:lnTo>
                    <a:pt x="90209" y="161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92008" y="4259200"/>
              <a:ext cx="112145" cy="138410"/>
            </a:xfrm>
            <a:custGeom>
              <a:avLst/>
              <a:gdLst/>
              <a:ahLst/>
              <a:cxnLst/>
              <a:rect l="0" t="0" r="0" b="0"/>
              <a:pathLst>
                <a:path w="112145" h="138410">
                  <a:moveTo>
                    <a:pt x="85431" y="630"/>
                  </a:moveTo>
                  <a:lnTo>
                    <a:pt x="73830" y="3631"/>
                  </a:lnTo>
                  <a:lnTo>
                    <a:pt x="63982" y="7053"/>
                  </a:lnTo>
                  <a:lnTo>
                    <a:pt x="54977" y="11249"/>
                  </a:lnTo>
                  <a:lnTo>
                    <a:pt x="46535" y="16149"/>
                  </a:lnTo>
                  <a:lnTo>
                    <a:pt x="38508" y="21630"/>
                  </a:lnTo>
                  <a:lnTo>
                    <a:pt x="30790" y="27565"/>
                  </a:lnTo>
                  <a:lnTo>
                    <a:pt x="23458" y="34000"/>
                  </a:lnTo>
                  <a:lnTo>
                    <a:pt x="16754" y="41147"/>
                  </a:lnTo>
                  <a:lnTo>
                    <a:pt x="10773" y="49064"/>
                  </a:lnTo>
                  <a:lnTo>
                    <a:pt x="5773" y="57668"/>
                  </a:lnTo>
                  <a:lnTo>
                    <a:pt x="2244" y="66822"/>
                  </a:lnTo>
                  <a:lnTo>
                    <a:pt x="323" y="76388"/>
                  </a:lnTo>
                  <a:lnTo>
                    <a:pt x="0" y="86252"/>
                  </a:lnTo>
                  <a:lnTo>
                    <a:pt x="1297" y="96327"/>
                  </a:lnTo>
                  <a:lnTo>
                    <a:pt x="4066" y="106533"/>
                  </a:lnTo>
                  <a:lnTo>
                    <a:pt x="8364" y="116335"/>
                  </a:lnTo>
                  <a:lnTo>
                    <a:pt x="14522" y="124778"/>
                  </a:lnTo>
                  <a:lnTo>
                    <a:pt x="22548" y="131444"/>
                  </a:lnTo>
                  <a:lnTo>
                    <a:pt x="32021" y="136087"/>
                  </a:lnTo>
                  <a:lnTo>
                    <a:pt x="42288" y="138387"/>
                  </a:lnTo>
                  <a:lnTo>
                    <a:pt x="52886" y="138409"/>
                  </a:lnTo>
                  <a:lnTo>
                    <a:pt x="63252" y="136340"/>
                  </a:lnTo>
                  <a:lnTo>
                    <a:pt x="72675" y="132301"/>
                  </a:lnTo>
                  <a:lnTo>
                    <a:pt x="80857" y="126553"/>
                  </a:lnTo>
                  <a:lnTo>
                    <a:pt x="87858" y="119444"/>
                  </a:lnTo>
                  <a:lnTo>
                    <a:pt x="93883" y="111312"/>
                  </a:lnTo>
                  <a:lnTo>
                    <a:pt x="99160" y="102434"/>
                  </a:lnTo>
                  <a:lnTo>
                    <a:pt x="103723" y="92864"/>
                  </a:lnTo>
                  <a:lnTo>
                    <a:pt x="107424" y="82455"/>
                  </a:lnTo>
                  <a:lnTo>
                    <a:pt x="110242" y="71201"/>
                  </a:lnTo>
                  <a:lnTo>
                    <a:pt x="111968" y="59542"/>
                  </a:lnTo>
                  <a:lnTo>
                    <a:pt x="112144" y="48248"/>
                  </a:lnTo>
                  <a:lnTo>
                    <a:pt x="110662" y="37732"/>
                  </a:lnTo>
                  <a:lnTo>
                    <a:pt x="107547" y="28215"/>
                  </a:lnTo>
                  <a:lnTo>
                    <a:pt x="102790" y="19893"/>
                  </a:lnTo>
                  <a:lnTo>
                    <a:pt x="96562" y="12752"/>
                  </a:lnTo>
                  <a:lnTo>
                    <a:pt x="89407" y="6951"/>
                  </a:lnTo>
                  <a:lnTo>
                    <a:pt x="81342" y="2460"/>
                  </a:lnTo>
                  <a:lnTo>
                    <a:pt x="70545" y="0"/>
                  </a:lnTo>
                  <a:lnTo>
                    <a:pt x="53846" y="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19553" y="4222126"/>
              <a:ext cx="178986" cy="142990"/>
            </a:xfrm>
            <a:custGeom>
              <a:avLst/>
              <a:gdLst/>
              <a:ahLst/>
              <a:cxnLst/>
              <a:rect l="0" t="0" r="0" b="0"/>
              <a:pathLst>
                <a:path w="178986" h="142990">
                  <a:moveTo>
                    <a:pt x="0" y="69289"/>
                  </a:moveTo>
                  <a:lnTo>
                    <a:pt x="2934" y="78158"/>
                  </a:lnTo>
                  <a:lnTo>
                    <a:pt x="5717" y="87145"/>
                  </a:lnTo>
                  <a:lnTo>
                    <a:pt x="8595" y="97035"/>
                  </a:lnTo>
                  <a:lnTo>
                    <a:pt x="10857" y="104113"/>
                  </a:lnTo>
                  <a:lnTo>
                    <a:pt x="11758" y="104093"/>
                  </a:lnTo>
                  <a:lnTo>
                    <a:pt x="11878" y="98871"/>
                  </a:lnTo>
                  <a:lnTo>
                    <a:pt x="11866" y="90437"/>
                  </a:lnTo>
                  <a:lnTo>
                    <a:pt x="12259" y="80003"/>
                  </a:lnTo>
                  <a:lnTo>
                    <a:pt x="13290" y="68327"/>
                  </a:lnTo>
                  <a:lnTo>
                    <a:pt x="15443" y="56682"/>
                  </a:lnTo>
                  <a:lnTo>
                    <a:pt x="19541" y="46889"/>
                  </a:lnTo>
                  <a:lnTo>
                    <a:pt x="25845" y="39787"/>
                  </a:lnTo>
                  <a:lnTo>
                    <a:pt x="33821" y="35660"/>
                  </a:lnTo>
                  <a:lnTo>
                    <a:pt x="42468" y="34690"/>
                  </a:lnTo>
                  <a:lnTo>
                    <a:pt x="51133" y="36581"/>
                  </a:lnTo>
                  <a:lnTo>
                    <a:pt x="59693" y="39028"/>
                  </a:lnTo>
                  <a:lnTo>
                    <a:pt x="67436" y="38748"/>
                  </a:lnTo>
                  <a:lnTo>
                    <a:pt x="73477" y="35227"/>
                  </a:lnTo>
                  <a:lnTo>
                    <a:pt x="78601" y="29261"/>
                  </a:lnTo>
                  <a:lnTo>
                    <a:pt x="83623" y="21692"/>
                  </a:lnTo>
                  <a:lnTo>
                    <a:pt x="89254" y="13753"/>
                  </a:lnTo>
                  <a:lnTo>
                    <a:pt x="96212" y="7052"/>
                  </a:lnTo>
                  <a:lnTo>
                    <a:pt x="104718" y="2352"/>
                  </a:lnTo>
                  <a:lnTo>
                    <a:pt x="114148" y="0"/>
                  </a:lnTo>
                  <a:lnTo>
                    <a:pt x="123311" y="303"/>
                  </a:lnTo>
                  <a:lnTo>
                    <a:pt x="131539" y="3135"/>
                  </a:lnTo>
                  <a:lnTo>
                    <a:pt x="138852" y="8084"/>
                  </a:lnTo>
                  <a:lnTo>
                    <a:pt x="145677" y="14668"/>
                  </a:lnTo>
                  <a:lnTo>
                    <a:pt x="152331" y="22459"/>
                  </a:lnTo>
                  <a:lnTo>
                    <a:pt x="158647" y="31278"/>
                  </a:lnTo>
                  <a:lnTo>
                    <a:pt x="164071" y="41173"/>
                  </a:lnTo>
                  <a:lnTo>
                    <a:pt x="168354" y="52086"/>
                  </a:lnTo>
                  <a:lnTo>
                    <a:pt x="171555" y="63855"/>
                  </a:lnTo>
                  <a:lnTo>
                    <a:pt x="173862" y="76286"/>
                  </a:lnTo>
                  <a:lnTo>
                    <a:pt x="175487" y="89189"/>
                  </a:lnTo>
                  <a:lnTo>
                    <a:pt x="176613" y="101815"/>
                  </a:lnTo>
                  <a:lnTo>
                    <a:pt x="177507" y="114107"/>
                  </a:lnTo>
                  <a:lnTo>
                    <a:pt x="178253" y="127141"/>
                  </a:lnTo>
                  <a:lnTo>
                    <a:pt x="178985" y="142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40652" y="4179089"/>
              <a:ext cx="124575" cy="308952"/>
            </a:xfrm>
            <a:custGeom>
              <a:avLst/>
              <a:gdLst/>
              <a:ahLst/>
              <a:cxnLst/>
              <a:rect l="0" t="0" r="0" b="0"/>
              <a:pathLst>
                <a:path w="124575" h="308952">
                  <a:moveTo>
                    <a:pt x="10528" y="122855"/>
                  </a:moveTo>
                  <a:lnTo>
                    <a:pt x="10595" y="137457"/>
                  </a:lnTo>
                  <a:lnTo>
                    <a:pt x="11235" y="150728"/>
                  </a:lnTo>
                  <a:lnTo>
                    <a:pt x="12527" y="163929"/>
                  </a:lnTo>
                  <a:lnTo>
                    <a:pt x="14215" y="177271"/>
                  </a:lnTo>
                  <a:lnTo>
                    <a:pt x="15882" y="190779"/>
                  </a:lnTo>
                  <a:lnTo>
                    <a:pt x="17301" y="204437"/>
                  </a:lnTo>
                  <a:lnTo>
                    <a:pt x="18571" y="218376"/>
                  </a:lnTo>
                  <a:lnTo>
                    <a:pt x="20031" y="232874"/>
                  </a:lnTo>
                  <a:lnTo>
                    <a:pt x="21859" y="248031"/>
                  </a:lnTo>
                  <a:lnTo>
                    <a:pt x="23917" y="263634"/>
                  </a:lnTo>
                  <a:lnTo>
                    <a:pt x="25845" y="279260"/>
                  </a:lnTo>
                  <a:lnTo>
                    <a:pt x="27414" y="294561"/>
                  </a:lnTo>
                  <a:lnTo>
                    <a:pt x="27715" y="305942"/>
                  </a:lnTo>
                  <a:lnTo>
                    <a:pt x="26401" y="308951"/>
                  </a:lnTo>
                  <a:lnTo>
                    <a:pt x="24889" y="304900"/>
                  </a:lnTo>
                  <a:lnTo>
                    <a:pt x="23528" y="296067"/>
                  </a:lnTo>
                  <a:lnTo>
                    <a:pt x="22031" y="284150"/>
                  </a:lnTo>
                  <a:lnTo>
                    <a:pt x="20197" y="270254"/>
                  </a:lnTo>
                  <a:lnTo>
                    <a:pt x="18146" y="254921"/>
                  </a:lnTo>
                  <a:lnTo>
                    <a:pt x="16229" y="238292"/>
                  </a:lnTo>
                  <a:lnTo>
                    <a:pt x="14640" y="220537"/>
                  </a:lnTo>
                  <a:lnTo>
                    <a:pt x="13254" y="202364"/>
                  </a:lnTo>
                  <a:lnTo>
                    <a:pt x="11716" y="184917"/>
                  </a:lnTo>
                  <a:lnTo>
                    <a:pt x="9835" y="168763"/>
                  </a:lnTo>
                  <a:lnTo>
                    <a:pt x="7741" y="153628"/>
                  </a:lnTo>
                  <a:lnTo>
                    <a:pt x="5789" y="138701"/>
                  </a:lnTo>
                  <a:lnTo>
                    <a:pt x="4179" y="123469"/>
                  </a:lnTo>
                  <a:lnTo>
                    <a:pt x="2945" y="107761"/>
                  </a:lnTo>
                  <a:lnTo>
                    <a:pt x="2043" y="91588"/>
                  </a:lnTo>
                  <a:lnTo>
                    <a:pt x="1410" y="75045"/>
                  </a:lnTo>
                  <a:lnTo>
                    <a:pt x="1308" y="58714"/>
                  </a:lnTo>
                  <a:lnTo>
                    <a:pt x="2297" y="43595"/>
                  </a:lnTo>
                  <a:lnTo>
                    <a:pt x="4602" y="30152"/>
                  </a:lnTo>
                  <a:lnTo>
                    <a:pt x="8456" y="18824"/>
                  </a:lnTo>
                  <a:lnTo>
                    <a:pt x="14250" y="10263"/>
                  </a:lnTo>
                  <a:lnTo>
                    <a:pt x="21999" y="4546"/>
                  </a:lnTo>
                  <a:lnTo>
                    <a:pt x="31270" y="1299"/>
                  </a:lnTo>
                  <a:lnTo>
                    <a:pt x="41395" y="0"/>
                  </a:lnTo>
                  <a:lnTo>
                    <a:pt x="51897" y="163"/>
                  </a:lnTo>
                  <a:lnTo>
                    <a:pt x="62369" y="1707"/>
                  </a:lnTo>
                  <a:lnTo>
                    <a:pt x="72392" y="4935"/>
                  </a:lnTo>
                  <a:lnTo>
                    <a:pt x="81796" y="9882"/>
                  </a:lnTo>
                  <a:lnTo>
                    <a:pt x="90601" y="16320"/>
                  </a:lnTo>
                  <a:lnTo>
                    <a:pt x="98908" y="23937"/>
                  </a:lnTo>
                  <a:lnTo>
                    <a:pt x="106822" y="32432"/>
                  </a:lnTo>
                  <a:lnTo>
                    <a:pt x="113952" y="41560"/>
                  </a:lnTo>
                  <a:lnTo>
                    <a:pt x="119457" y="51133"/>
                  </a:lnTo>
                  <a:lnTo>
                    <a:pt x="123005" y="61013"/>
                  </a:lnTo>
                  <a:lnTo>
                    <a:pt x="124574" y="71103"/>
                  </a:lnTo>
                  <a:lnTo>
                    <a:pt x="124189" y="81337"/>
                  </a:lnTo>
                  <a:lnTo>
                    <a:pt x="122066" y="91658"/>
                  </a:lnTo>
                  <a:lnTo>
                    <a:pt x="118220" y="101709"/>
                  </a:lnTo>
                  <a:lnTo>
                    <a:pt x="112373" y="110853"/>
                  </a:lnTo>
                  <a:lnTo>
                    <a:pt x="104554" y="118811"/>
                  </a:lnTo>
                  <a:lnTo>
                    <a:pt x="95053" y="125476"/>
                  </a:lnTo>
                  <a:lnTo>
                    <a:pt x="84234" y="130737"/>
                  </a:lnTo>
                  <a:lnTo>
                    <a:pt x="72449" y="134682"/>
                  </a:lnTo>
                  <a:lnTo>
                    <a:pt x="60196" y="137543"/>
                  </a:lnTo>
                  <a:lnTo>
                    <a:pt x="46715" y="139872"/>
                  </a:lnTo>
                  <a:lnTo>
                    <a:pt x="28595" y="141878"/>
                  </a:lnTo>
                  <a:lnTo>
                    <a:pt x="0" y="14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98194" y="4228244"/>
              <a:ext cx="102970" cy="107488"/>
            </a:xfrm>
            <a:custGeom>
              <a:avLst/>
              <a:gdLst/>
              <a:ahLst/>
              <a:cxnLst/>
              <a:rect l="0" t="0" r="0" b="0"/>
              <a:pathLst>
                <a:path w="102970" h="107488">
                  <a:moveTo>
                    <a:pt x="63556" y="10529"/>
                  </a:moveTo>
                  <a:lnTo>
                    <a:pt x="54755" y="7796"/>
                  </a:lnTo>
                  <a:lnTo>
                    <a:pt x="46408" y="6935"/>
                  </a:lnTo>
                  <a:lnTo>
                    <a:pt x="37718" y="7929"/>
                  </a:lnTo>
                  <a:lnTo>
                    <a:pt x="28944" y="10641"/>
                  </a:lnTo>
                  <a:lnTo>
                    <a:pt x="20745" y="15073"/>
                  </a:lnTo>
                  <a:lnTo>
                    <a:pt x="13469" y="21067"/>
                  </a:lnTo>
                  <a:lnTo>
                    <a:pt x="7451" y="28498"/>
                  </a:lnTo>
                  <a:lnTo>
                    <a:pt x="3167" y="37373"/>
                  </a:lnTo>
                  <a:lnTo>
                    <a:pt x="704" y="47551"/>
                  </a:lnTo>
                  <a:lnTo>
                    <a:pt x="0" y="58466"/>
                  </a:lnTo>
                  <a:lnTo>
                    <a:pt x="1033" y="69251"/>
                  </a:lnTo>
                  <a:lnTo>
                    <a:pt x="3622" y="79417"/>
                  </a:lnTo>
                  <a:lnTo>
                    <a:pt x="7798" y="88528"/>
                  </a:lnTo>
                  <a:lnTo>
                    <a:pt x="13873" y="96043"/>
                  </a:lnTo>
                  <a:lnTo>
                    <a:pt x="21844" y="101826"/>
                  </a:lnTo>
                  <a:lnTo>
                    <a:pt x="31279" y="105742"/>
                  </a:lnTo>
                  <a:lnTo>
                    <a:pt x="41521" y="107487"/>
                  </a:lnTo>
                  <a:lnTo>
                    <a:pt x="52106" y="107104"/>
                  </a:lnTo>
                  <a:lnTo>
                    <a:pt x="62635" y="104748"/>
                  </a:lnTo>
                  <a:lnTo>
                    <a:pt x="72698" y="100509"/>
                  </a:lnTo>
                  <a:lnTo>
                    <a:pt x="82115" y="94620"/>
                  </a:lnTo>
                  <a:lnTo>
                    <a:pt x="90418" y="87245"/>
                  </a:lnTo>
                  <a:lnTo>
                    <a:pt x="96793" y="78400"/>
                  </a:lnTo>
                  <a:lnTo>
                    <a:pt x="100965" y="68239"/>
                  </a:lnTo>
                  <a:lnTo>
                    <a:pt x="102969" y="57334"/>
                  </a:lnTo>
                  <a:lnTo>
                    <a:pt x="102885" y="46555"/>
                  </a:lnTo>
                  <a:lnTo>
                    <a:pt x="100980" y="36392"/>
                  </a:lnTo>
                  <a:lnTo>
                    <a:pt x="97543" y="27253"/>
                  </a:lnTo>
                  <a:lnTo>
                    <a:pt x="92255" y="18744"/>
                  </a:lnTo>
                  <a:lnTo>
                    <a:pt x="82422" y="10123"/>
                  </a:lnTo>
                  <a:lnTo>
                    <a:pt x="63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24922" y="4160646"/>
              <a:ext cx="379026" cy="236055"/>
            </a:xfrm>
            <a:custGeom>
              <a:avLst/>
              <a:gdLst/>
              <a:ahLst/>
              <a:cxnLst/>
              <a:rect l="0" t="0" r="0" b="0"/>
              <a:pathLst>
                <a:path w="379026" h="236055">
                  <a:moveTo>
                    <a:pt x="0" y="99184"/>
                  </a:moveTo>
                  <a:lnTo>
                    <a:pt x="5800" y="107985"/>
                  </a:lnTo>
                  <a:lnTo>
                    <a:pt x="10724" y="116332"/>
                  </a:lnTo>
                  <a:lnTo>
                    <a:pt x="15222" y="125035"/>
                  </a:lnTo>
                  <a:lnTo>
                    <a:pt x="19271" y="134329"/>
                  </a:lnTo>
                  <a:lnTo>
                    <a:pt x="22636" y="144472"/>
                  </a:lnTo>
                  <a:lnTo>
                    <a:pt x="25222" y="155485"/>
                  </a:lnTo>
                  <a:lnTo>
                    <a:pt x="26304" y="166051"/>
                  </a:lnTo>
                  <a:lnTo>
                    <a:pt x="24569" y="172583"/>
                  </a:lnTo>
                  <a:lnTo>
                    <a:pt x="20597" y="173241"/>
                  </a:lnTo>
                  <a:lnTo>
                    <a:pt x="16207" y="169843"/>
                  </a:lnTo>
                  <a:lnTo>
                    <a:pt x="12158" y="163595"/>
                  </a:lnTo>
                  <a:lnTo>
                    <a:pt x="8804" y="154796"/>
                  </a:lnTo>
                  <a:lnTo>
                    <a:pt x="6220" y="143758"/>
                  </a:lnTo>
                  <a:lnTo>
                    <a:pt x="4321" y="131068"/>
                  </a:lnTo>
                  <a:lnTo>
                    <a:pt x="2968" y="117466"/>
                  </a:lnTo>
                  <a:lnTo>
                    <a:pt x="2025" y="103462"/>
                  </a:lnTo>
                  <a:lnTo>
                    <a:pt x="1545" y="89479"/>
                  </a:lnTo>
                  <a:lnTo>
                    <a:pt x="1748" y="75942"/>
                  </a:lnTo>
                  <a:lnTo>
                    <a:pt x="2708" y="63034"/>
                  </a:lnTo>
                  <a:lnTo>
                    <a:pt x="4675" y="51061"/>
                  </a:lnTo>
                  <a:lnTo>
                    <a:pt x="8131" y="40538"/>
                  </a:lnTo>
                  <a:lnTo>
                    <a:pt x="13201" y="31619"/>
                  </a:lnTo>
                  <a:lnTo>
                    <a:pt x="19709" y="24629"/>
                  </a:lnTo>
                  <a:lnTo>
                    <a:pt x="27366" y="20206"/>
                  </a:lnTo>
                  <a:lnTo>
                    <a:pt x="35874" y="18460"/>
                  </a:lnTo>
                  <a:lnTo>
                    <a:pt x="44669" y="19219"/>
                  </a:lnTo>
                  <a:lnTo>
                    <a:pt x="52954" y="22302"/>
                  </a:lnTo>
                  <a:lnTo>
                    <a:pt x="60336" y="27373"/>
                  </a:lnTo>
                  <a:lnTo>
                    <a:pt x="66952" y="34011"/>
                  </a:lnTo>
                  <a:lnTo>
                    <a:pt x="73244" y="41820"/>
                  </a:lnTo>
                  <a:lnTo>
                    <a:pt x="79514" y="50473"/>
                  </a:lnTo>
                  <a:lnTo>
                    <a:pt x="85726" y="59721"/>
                  </a:lnTo>
                  <a:lnTo>
                    <a:pt x="91605" y="69381"/>
                  </a:lnTo>
                  <a:lnTo>
                    <a:pt x="97005" y="79327"/>
                  </a:lnTo>
                  <a:lnTo>
                    <a:pt x="101767" y="89633"/>
                  </a:lnTo>
                  <a:lnTo>
                    <a:pt x="105662" y="100545"/>
                  </a:lnTo>
                  <a:lnTo>
                    <a:pt x="108661" y="112051"/>
                  </a:lnTo>
                  <a:lnTo>
                    <a:pt x="111369" y="120672"/>
                  </a:lnTo>
                  <a:lnTo>
                    <a:pt x="114547" y="122447"/>
                  </a:lnTo>
                  <a:lnTo>
                    <a:pt x="118284" y="119251"/>
                  </a:lnTo>
                  <a:lnTo>
                    <a:pt x="122825" y="113439"/>
                  </a:lnTo>
                  <a:lnTo>
                    <a:pt x="128473" y="106856"/>
                  </a:lnTo>
                  <a:lnTo>
                    <a:pt x="135274" y="100472"/>
                  </a:lnTo>
                  <a:lnTo>
                    <a:pt x="143241" y="94790"/>
                  </a:lnTo>
                  <a:lnTo>
                    <a:pt x="152473" y="90152"/>
                  </a:lnTo>
                  <a:lnTo>
                    <a:pt x="162894" y="86600"/>
                  </a:lnTo>
                  <a:lnTo>
                    <a:pt x="174140" y="83831"/>
                  </a:lnTo>
                  <a:lnTo>
                    <a:pt x="185679" y="81335"/>
                  </a:lnTo>
                  <a:lnTo>
                    <a:pt x="197173" y="78789"/>
                  </a:lnTo>
                  <a:lnTo>
                    <a:pt x="208329" y="75903"/>
                  </a:lnTo>
                  <a:lnTo>
                    <a:pt x="218821" y="72352"/>
                  </a:lnTo>
                  <a:lnTo>
                    <a:pt x="228537" y="68028"/>
                  </a:lnTo>
                  <a:lnTo>
                    <a:pt x="237385" y="62834"/>
                  </a:lnTo>
                  <a:lnTo>
                    <a:pt x="245188" y="56598"/>
                  </a:lnTo>
                  <a:lnTo>
                    <a:pt x="251945" y="49334"/>
                  </a:lnTo>
                  <a:lnTo>
                    <a:pt x="257314" y="41356"/>
                  </a:lnTo>
                  <a:lnTo>
                    <a:pt x="260568" y="33163"/>
                  </a:lnTo>
                  <a:lnTo>
                    <a:pt x="261485" y="25073"/>
                  </a:lnTo>
                  <a:lnTo>
                    <a:pt x="259981" y="17524"/>
                  </a:lnTo>
                  <a:lnTo>
                    <a:pt x="255855" y="11141"/>
                  </a:lnTo>
                  <a:lnTo>
                    <a:pt x="249269" y="6153"/>
                  </a:lnTo>
                  <a:lnTo>
                    <a:pt x="240798" y="2619"/>
                  </a:lnTo>
                  <a:lnTo>
                    <a:pt x="231218" y="606"/>
                  </a:lnTo>
                  <a:lnTo>
                    <a:pt x="221091" y="0"/>
                  </a:lnTo>
                  <a:lnTo>
                    <a:pt x="211041" y="878"/>
                  </a:lnTo>
                  <a:lnTo>
                    <a:pt x="201834" y="3587"/>
                  </a:lnTo>
                  <a:lnTo>
                    <a:pt x="193791" y="8153"/>
                  </a:lnTo>
                  <a:lnTo>
                    <a:pt x="186715" y="14489"/>
                  </a:lnTo>
                  <a:lnTo>
                    <a:pt x="180107" y="22561"/>
                  </a:lnTo>
                  <a:lnTo>
                    <a:pt x="173629" y="32177"/>
                  </a:lnTo>
                  <a:lnTo>
                    <a:pt x="167614" y="43040"/>
                  </a:lnTo>
                  <a:lnTo>
                    <a:pt x="162931" y="54847"/>
                  </a:lnTo>
                  <a:lnTo>
                    <a:pt x="159967" y="67336"/>
                  </a:lnTo>
                  <a:lnTo>
                    <a:pt x="158638" y="80144"/>
                  </a:lnTo>
                  <a:lnTo>
                    <a:pt x="158658" y="92815"/>
                  </a:lnTo>
                  <a:lnTo>
                    <a:pt x="159724" y="105096"/>
                  </a:lnTo>
                  <a:lnTo>
                    <a:pt x="162050" y="116291"/>
                  </a:lnTo>
                  <a:lnTo>
                    <a:pt x="166339" y="125219"/>
                  </a:lnTo>
                  <a:lnTo>
                    <a:pt x="172806" y="131436"/>
                  </a:lnTo>
                  <a:lnTo>
                    <a:pt x="180910" y="134982"/>
                  </a:lnTo>
                  <a:lnTo>
                    <a:pt x="189650" y="136016"/>
                  </a:lnTo>
                  <a:lnTo>
                    <a:pt x="198379" y="134893"/>
                  </a:lnTo>
                  <a:lnTo>
                    <a:pt x="206830" y="131907"/>
                  </a:lnTo>
                  <a:lnTo>
                    <a:pt x="214951" y="127178"/>
                  </a:lnTo>
                  <a:lnTo>
                    <a:pt x="222778" y="120955"/>
                  </a:lnTo>
                  <a:lnTo>
                    <a:pt x="230371" y="114359"/>
                  </a:lnTo>
                  <a:lnTo>
                    <a:pt x="237791" y="109224"/>
                  </a:lnTo>
                  <a:lnTo>
                    <a:pt x="245082" y="106459"/>
                  </a:lnTo>
                  <a:lnTo>
                    <a:pt x="252117" y="106421"/>
                  </a:lnTo>
                  <a:lnTo>
                    <a:pt x="258615" y="109363"/>
                  </a:lnTo>
                  <a:lnTo>
                    <a:pt x="264457" y="115084"/>
                  </a:lnTo>
                  <a:lnTo>
                    <a:pt x="269364" y="122940"/>
                  </a:lnTo>
                  <a:lnTo>
                    <a:pt x="272829" y="132090"/>
                  </a:lnTo>
                  <a:lnTo>
                    <a:pt x="274712" y="141861"/>
                  </a:lnTo>
                  <a:lnTo>
                    <a:pt x="275237" y="149428"/>
                  </a:lnTo>
                  <a:lnTo>
                    <a:pt x="275002" y="151319"/>
                  </a:lnTo>
                  <a:lnTo>
                    <a:pt x="274644" y="148103"/>
                  </a:lnTo>
                  <a:lnTo>
                    <a:pt x="274357" y="141253"/>
                  </a:lnTo>
                  <a:lnTo>
                    <a:pt x="274154" y="131966"/>
                  </a:lnTo>
                  <a:lnTo>
                    <a:pt x="274017" y="121068"/>
                  </a:lnTo>
                  <a:lnTo>
                    <a:pt x="273942" y="109127"/>
                  </a:lnTo>
                  <a:lnTo>
                    <a:pt x="274572" y="97159"/>
                  </a:lnTo>
                  <a:lnTo>
                    <a:pt x="277124" y="86629"/>
                  </a:lnTo>
                  <a:lnTo>
                    <a:pt x="282100" y="78221"/>
                  </a:lnTo>
                  <a:lnTo>
                    <a:pt x="289039" y="72236"/>
                  </a:lnTo>
                  <a:lnTo>
                    <a:pt x="296917" y="68950"/>
                  </a:lnTo>
                  <a:lnTo>
                    <a:pt x="305026" y="68231"/>
                  </a:lnTo>
                  <a:lnTo>
                    <a:pt x="313042" y="69982"/>
                  </a:lnTo>
                  <a:lnTo>
                    <a:pt x="320864" y="74331"/>
                  </a:lnTo>
                  <a:lnTo>
                    <a:pt x="328477" y="81106"/>
                  </a:lnTo>
                  <a:lnTo>
                    <a:pt x="335587" y="90057"/>
                  </a:lnTo>
                  <a:lnTo>
                    <a:pt x="341615" y="101029"/>
                  </a:lnTo>
                  <a:lnTo>
                    <a:pt x="346347" y="113732"/>
                  </a:lnTo>
                  <a:lnTo>
                    <a:pt x="350033" y="127479"/>
                  </a:lnTo>
                  <a:lnTo>
                    <a:pt x="353207" y="141312"/>
                  </a:lnTo>
                  <a:lnTo>
                    <a:pt x="356235" y="154684"/>
                  </a:lnTo>
                  <a:lnTo>
                    <a:pt x="359287" y="167439"/>
                  </a:lnTo>
                  <a:lnTo>
                    <a:pt x="362424" y="179618"/>
                  </a:lnTo>
                  <a:lnTo>
                    <a:pt x="365647" y="191317"/>
                  </a:lnTo>
                  <a:lnTo>
                    <a:pt x="368790" y="202195"/>
                  </a:lnTo>
                  <a:lnTo>
                    <a:pt x="371848" y="212535"/>
                  </a:lnTo>
                  <a:lnTo>
                    <a:pt x="375089" y="223246"/>
                  </a:lnTo>
                  <a:lnTo>
                    <a:pt x="379025" y="236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77647" y="401767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1442" y="8679"/>
                  </a:lnTo>
                  <a:lnTo>
                    <a:pt x="3356" y="21199"/>
                  </a:lnTo>
                  <a:lnTo>
                    <a:pt x="5178" y="36025"/>
                  </a:lnTo>
                  <a:lnTo>
                    <a:pt x="6679" y="52533"/>
                  </a:lnTo>
                  <a:lnTo>
                    <a:pt x="7820" y="69998"/>
                  </a:lnTo>
                  <a:lnTo>
                    <a:pt x="8654" y="87479"/>
                  </a:lnTo>
                  <a:lnTo>
                    <a:pt x="9245" y="104453"/>
                  </a:lnTo>
                  <a:lnTo>
                    <a:pt x="9657" y="120778"/>
                  </a:lnTo>
                  <a:lnTo>
                    <a:pt x="9939" y="136508"/>
                  </a:lnTo>
                  <a:lnTo>
                    <a:pt x="10131" y="151770"/>
                  </a:lnTo>
                  <a:lnTo>
                    <a:pt x="10261" y="167174"/>
                  </a:lnTo>
                  <a:lnTo>
                    <a:pt x="10350" y="183742"/>
                  </a:lnTo>
                  <a:lnTo>
                    <a:pt x="10414" y="201931"/>
                  </a:lnTo>
                  <a:lnTo>
                    <a:pt x="10626" y="221371"/>
                  </a:lnTo>
                  <a:lnTo>
                    <a:pt x="11301" y="241185"/>
                  </a:lnTo>
                  <a:lnTo>
                    <a:pt x="12567" y="260804"/>
                  </a:lnTo>
                  <a:lnTo>
                    <a:pt x="14232" y="279856"/>
                  </a:lnTo>
                  <a:lnTo>
                    <a:pt x="15889" y="298022"/>
                  </a:lnTo>
                  <a:lnTo>
                    <a:pt x="17296" y="315216"/>
                  </a:lnTo>
                  <a:lnTo>
                    <a:pt x="18396" y="330948"/>
                  </a:lnTo>
                  <a:lnTo>
                    <a:pt x="19326" y="345767"/>
                  </a:lnTo>
                  <a:lnTo>
                    <a:pt x="20166" y="36097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77606" y="4133488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42114"/>
                  </a:moveTo>
                  <a:lnTo>
                    <a:pt x="330910" y="36313"/>
                  </a:lnTo>
                  <a:lnTo>
                    <a:pt x="324065" y="31389"/>
                  </a:lnTo>
                  <a:lnTo>
                    <a:pt x="315669" y="26887"/>
                  </a:lnTo>
                  <a:lnTo>
                    <a:pt x="305696" y="22666"/>
                  </a:lnTo>
                  <a:lnTo>
                    <a:pt x="294085" y="18652"/>
                  </a:lnTo>
                  <a:lnTo>
                    <a:pt x="280971" y="14795"/>
                  </a:lnTo>
                  <a:lnTo>
                    <a:pt x="266622" y="11215"/>
                  </a:lnTo>
                  <a:lnTo>
                    <a:pt x="251328" y="8188"/>
                  </a:lnTo>
                  <a:lnTo>
                    <a:pt x="235339" y="5820"/>
                  </a:lnTo>
                  <a:lnTo>
                    <a:pt x="218690" y="4059"/>
                  </a:lnTo>
                  <a:lnTo>
                    <a:pt x="201223" y="2795"/>
                  </a:lnTo>
                  <a:lnTo>
                    <a:pt x="182916" y="1907"/>
                  </a:lnTo>
                  <a:lnTo>
                    <a:pt x="163876" y="1293"/>
                  </a:lnTo>
                  <a:lnTo>
                    <a:pt x="144255" y="873"/>
                  </a:lnTo>
                  <a:lnTo>
                    <a:pt x="124211" y="587"/>
                  </a:lnTo>
                  <a:lnTo>
                    <a:pt x="104191" y="394"/>
                  </a:lnTo>
                  <a:lnTo>
                    <a:pt x="84903" y="263"/>
                  </a:lnTo>
                  <a:lnTo>
                    <a:pt x="66690" y="176"/>
                  </a:lnTo>
                  <a:lnTo>
                    <a:pt x="50136" y="118"/>
                  </a:lnTo>
                  <a:lnTo>
                    <a:pt x="34610" y="72"/>
                  </a:lnTo>
                  <a:lnTo>
                    <a:pt x="18750" y="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51570" y="4228244"/>
              <a:ext cx="132566" cy="148009"/>
            </a:xfrm>
            <a:custGeom>
              <a:avLst/>
              <a:gdLst/>
              <a:ahLst/>
              <a:cxnLst/>
              <a:rect l="0" t="0" r="0" b="0"/>
              <a:pathLst>
                <a:path w="132566" h="148009">
                  <a:moveTo>
                    <a:pt x="99860" y="0"/>
                  </a:moveTo>
                  <a:lnTo>
                    <a:pt x="88191" y="134"/>
                  </a:lnTo>
                  <a:lnTo>
                    <a:pt x="77702" y="1414"/>
                  </a:lnTo>
                  <a:lnTo>
                    <a:pt x="67405" y="4008"/>
                  </a:lnTo>
                  <a:lnTo>
                    <a:pt x="57277" y="7728"/>
                  </a:lnTo>
                  <a:lnTo>
                    <a:pt x="47582" y="12361"/>
                  </a:lnTo>
                  <a:lnTo>
                    <a:pt x="38451" y="17703"/>
                  </a:lnTo>
                  <a:lnTo>
                    <a:pt x="30020" y="23895"/>
                  </a:lnTo>
                  <a:lnTo>
                    <a:pt x="22506" y="31406"/>
                  </a:lnTo>
                  <a:lnTo>
                    <a:pt x="15941" y="40383"/>
                  </a:lnTo>
                  <a:lnTo>
                    <a:pt x="10362" y="50682"/>
                  </a:lnTo>
                  <a:lnTo>
                    <a:pt x="5905" y="62044"/>
                  </a:lnTo>
                  <a:lnTo>
                    <a:pt x="2545" y="74198"/>
                  </a:lnTo>
                  <a:lnTo>
                    <a:pt x="440" y="86594"/>
                  </a:lnTo>
                  <a:lnTo>
                    <a:pt x="0" y="98450"/>
                  </a:lnTo>
                  <a:lnTo>
                    <a:pt x="1302" y="109376"/>
                  </a:lnTo>
                  <a:lnTo>
                    <a:pt x="4295" y="119184"/>
                  </a:lnTo>
                  <a:lnTo>
                    <a:pt x="8971" y="127707"/>
                  </a:lnTo>
                  <a:lnTo>
                    <a:pt x="15157" y="134987"/>
                  </a:lnTo>
                  <a:lnTo>
                    <a:pt x="22733" y="140894"/>
                  </a:lnTo>
                  <a:lnTo>
                    <a:pt x="31713" y="145048"/>
                  </a:lnTo>
                  <a:lnTo>
                    <a:pt x="41964" y="147395"/>
                  </a:lnTo>
                  <a:lnTo>
                    <a:pt x="52931" y="148008"/>
                  </a:lnTo>
                  <a:lnTo>
                    <a:pt x="63750" y="146907"/>
                  </a:lnTo>
                  <a:lnTo>
                    <a:pt x="73950" y="144275"/>
                  </a:lnTo>
                  <a:lnTo>
                    <a:pt x="83423" y="140237"/>
                  </a:lnTo>
                  <a:lnTo>
                    <a:pt x="92247" y="134787"/>
                  </a:lnTo>
                  <a:lnTo>
                    <a:pt x="100547" y="128049"/>
                  </a:lnTo>
                  <a:lnTo>
                    <a:pt x="108292" y="120255"/>
                  </a:lnTo>
                  <a:lnTo>
                    <a:pt x="115283" y="111654"/>
                  </a:lnTo>
                  <a:lnTo>
                    <a:pt x="121463" y="102462"/>
                  </a:lnTo>
                  <a:lnTo>
                    <a:pt x="126598" y="92849"/>
                  </a:lnTo>
                  <a:lnTo>
                    <a:pt x="130217" y="82944"/>
                  </a:lnTo>
                  <a:lnTo>
                    <a:pt x="132200" y="72843"/>
                  </a:lnTo>
                  <a:lnTo>
                    <a:pt x="132565" y="62771"/>
                  </a:lnTo>
                  <a:lnTo>
                    <a:pt x="131296" y="53082"/>
                  </a:lnTo>
                  <a:lnTo>
                    <a:pt x="128559" y="43944"/>
                  </a:lnTo>
                  <a:lnTo>
                    <a:pt x="124744" y="35644"/>
                  </a:lnTo>
                  <a:lnTo>
                    <a:pt x="119898" y="27864"/>
                  </a:lnTo>
                  <a:lnTo>
                    <a:pt x="112480" y="19919"/>
                  </a:lnTo>
                  <a:lnTo>
                    <a:pt x="998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05581" y="3947599"/>
              <a:ext cx="124834" cy="417517"/>
            </a:xfrm>
            <a:custGeom>
              <a:avLst/>
              <a:gdLst/>
              <a:ahLst/>
              <a:cxnLst/>
              <a:rect l="0" t="0" r="0" b="0"/>
              <a:pathLst>
                <a:path w="124834" h="417517">
                  <a:moveTo>
                    <a:pt x="19548" y="417516"/>
                  </a:moveTo>
                  <a:lnTo>
                    <a:pt x="19615" y="405781"/>
                  </a:lnTo>
                  <a:lnTo>
                    <a:pt x="20256" y="394652"/>
                  </a:lnTo>
                  <a:lnTo>
                    <a:pt x="21547" y="383053"/>
                  </a:lnTo>
                  <a:lnTo>
                    <a:pt x="23234" y="370892"/>
                  </a:lnTo>
                  <a:lnTo>
                    <a:pt x="24902" y="358232"/>
                  </a:lnTo>
                  <a:lnTo>
                    <a:pt x="26310" y="345171"/>
                  </a:lnTo>
                  <a:lnTo>
                    <a:pt x="27236" y="331646"/>
                  </a:lnTo>
                  <a:lnTo>
                    <a:pt x="27398" y="317433"/>
                  </a:lnTo>
                  <a:lnTo>
                    <a:pt x="26729" y="302465"/>
                  </a:lnTo>
                  <a:lnTo>
                    <a:pt x="25482" y="286820"/>
                  </a:lnTo>
                  <a:lnTo>
                    <a:pt x="24114" y="270634"/>
                  </a:lnTo>
                  <a:lnTo>
                    <a:pt x="22897" y="254044"/>
                  </a:lnTo>
                  <a:lnTo>
                    <a:pt x="21762" y="237327"/>
                  </a:lnTo>
                  <a:lnTo>
                    <a:pt x="20393" y="220878"/>
                  </a:lnTo>
                  <a:lnTo>
                    <a:pt x="18621" y="204884"/>
                  </a:lnTo>
                  <a:lnTo>
                    <a:pt x="16430" y="189196"/>
                  </a:lnTo>
                  <a:lnTo>
                    <a:pt x="13880" y="173435"/>
                  </a:lnTo>
                  <a:lnTo>
                    <a:pt x="11055" y="157388"/>
                  </a:lnTo>
                  <a:lnTo>
                    <a:pt x="8191" y="141168"/>
                  </a:lnTo>
                  <a:lnTo>
                    <a:pt x="5656" y="125119"/>
                  </a:lnTo>
                  <a:lnTo>
                    <a:pt x="3621" y="109431"/>
                  </a:lnTo>
                  <a:lnTo>
                    <a:pt x="2088" y="94132"/>
                  </a:lnTo>
                  <a:lnTo>
                    <a:pt x="976" y="79174"/>
                  </a:lnTo>
                  <a:lnTo>
                    <a:pt x="200" y="64490"/>
                  </a:lnTo>
                  <a:lnTo>
                    <a:pt x="0" y="50342"/>
                  </a:lnTo>
                  <a:lnTo>
                    <a:pt x="923" y="37287"/>
                  </a:lnTo>
                  <a:lnTo>
                    <a:pt x="3184" y="25555"/>
                  </a:lnTo>
                  <a:lnTo>
                    <a:pt x="7008" y="15542"/>
                  </a:lnTo>
                  <a:lnTo>
                    <a:pt x="12782" y="7944"/>
                  </a:lnTo>
                  <a:lnTo>
                    <a:pt x="20517" y="2917"/>
                  </a:lnTo>
                  <a:lnTo>
                    <a:pt x="29778" y="320"/>
                  </a:lnTo>
                  <a:lnTo>
                    <a:pt x="39898" y="0"/>
                  </a:lnTo>
                  <a:lnTo>
                    <a:pt x="50396" y="1632"/>
                  </a:lnTo>
                  <a:lnTo>
                    <a:pt x="60865" y="4808"/>
                  </a:lnTo>
                  <a:lnTo>
                    <a:pt x="70887" y="9139"/>
                  </a:lnTo>
                  <a:lnTo>
                    <a:pt x="80285" y="14299"/>
                  </a:lnTo>
                  <a:lnTo>
                    <a:pt x="88972" y="19930"/>
                  </a:lnTo>
                  <a:lnTo>
                    <a:pt x="97809" y="26282"/>
                  </a:lnTo>
                  <a:lnTo>
                    <a:pt x="108685" y="35026"/>
                  </a:lnTo>
                  <a:lnTo>
                    <a:pt x="124833" y="49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19844" y="420718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2796" y="0"/>
                  </a:lnTo>
                  <a:lnTo>
                    <a:pt x="119526" y="0"/>
                  </a:lnTo>
                  <a:lnTo>
                    <a:pt x="106324" y="0"/>
                  </a:lnTo>
                  <a:lnTo>
                    <a:pt x="92983" y="0"/>
                  </a:lnTo>
                  <a:lnTo>
                    <a:pt x="79474" y="0"/>
                  </a:lnTo>
                  <a:lnTo>
                    <a:pt x="65835" y="0"/>
                  </a:lnTo>
                  <a:lnTo>
                    <a:pt x="52510" y="0"/>
                  </a:lnTo>
                  <a:lnTo>
                    <a:pt x="38927" y="0"/>
                  </a:lnTo>
                  <a:lnTo>
                    <a:pt x="227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12322" y="4177874"/>
              <a:ext cx="197119" cy="174369"/>
            </a:xfrm>
            <a:custGeom>
              <a:avLst/>
              <a:gdLst/>
              <a:ahLst/>
              <a:cxnLst/>
              <a:rect l="0" t="0" r="0" b="0"/>
              <a:pathLst>
                <a:path w="197119" h="174369">
                  <a:moveTo>
                    <a:pt x="123418" y="71427"/>
                  </a:moveTo>
                  <a:lnTo>
                    <a:pt x="120418" y="62626"/>
                  </a:lnTo>
                  <a:lnTo>
                    <a:pt x="116995" y="54279"/>
                  </a:lnTo>
                  <a:lnTo>
                    <a:pt x="112798" y="45585"/>
                  </a:lnTo>
                  <a:lnTo>
                    <a:pt x="107898" y="36637"/>
                  </a:lnTo>
                  <a:lnTo>
                    <a:pt x="102416" y="27790"/>
                  </a:lnTo>
                  <a:lnTo>
                    <a:pt x="96481" y="19265"/>
                  </a:lnTo>
                  <a:lnTo>
                    <a:pt x="90047" y="11595"/>
                  </a:lnTo>
                  <a:lnTo>
                    <a:pt x="82901" y="5663"/>
                  </a:lnTo>
                  <a:lnTo>
                    <a:pt x="74988" y="1797"/>
                  </a:lnTo>
                  <a:lnTo>
                    <a:pt x="66557" y="0"/>
                  </a:lnTo>
                  <a:lnTo>
                    <a:pt x="58051" y="225"/>
                  </a:lnTo>
                  <a:lnTo>
                    <a:pt x="49738" y="2231"/>
                  </a:lnTo>
                  <a:lnTo>
                    <a:pt x="41700" y="5829"/>
                  </a:lnTo>
                  <a:lnTo>
                    <a:pt x="33921" y="10976"/>
                  </a:lnTo>
                  <a:lnTo>
                    <a:pt x="26367" y="17516"/>
                  </a:lnTo>
                  <a:lnTo>
                    <a:pt x="19311" y="25515"/>
                  </a:lnTo>
                  <a:lnTo>
                    <a:pt x="13324" y="35318"/>
                  </a:lnTo>
                  <a:lnTo>
                    <a:pt x="8630" y="46953"/>
                  </a:lnTo>
                  <a:lnTo>
                    <a:pt x="5139" y="60173"/>
                  </a:lnTo>
                  <a:lnTo>
                    <a:pt x="2630" y="74642"/>
                  </a:lnTo>
                  <a:lnTo>
                    <a:pt x="875" y="90032"/>
                  </a:lnTo>
                  <a:lnTo>
                    <a:pt x="0" y="105755"/>
                  </a:lnTo>
                  <a:lnTo>
                    <a:pt x="462" y="120996"/>
                  </a:lnTo>
                  <a:lnTo>
                    <a:pt x="2410" y="135338"/>
                  </a:lnTo>
                  <a:lnTo>
                    <a:pt x="6023" y="148254"/>
                  </a:lnTo>
                  <a:lnTo>
                    <a:pt x="11655" y="158953"/>
                  </a:lnTo>
                  <a:lnTo>
                    <a:pt x="19289" y="167202"/>
                  </a:lnTo>
                  <a:lnTo>
                    <a:pt x="28315" y="172606"/>
                  </a:lnTo>
                  <a:lnTo>
                    <a:pt x="37743" y="174368"/>
                  </a:lnTo>
                  <a:lnTo>
                    <a:pt x="46960" y="172403"/>
                  </a:lnTo>
                  <a:lnTo>
                    <a:pt x="55585" y="167206"/>
                  </a:lnTo>
                  <a:lnTo>
                    <a:pt x="63297" y="159458"/>
                  </a:lnTo>
                  <a:lnTo>
                    <a:pt x="70035" y="149814"/>
                  </a:lnTo>
                  <a:lnTo>
                    <a:pt x="75914" y="138973"/>
                  </a:lnTo>
                  <a:lnTo>
                    <a:pt x="81113" y="127648"/>
                  </a:lnTo>
                  <a:lnTo>
                    <a:pt x="85790" y="116334"/>
                  </a:lnTo>
                  <a:lnTo>
                    <a:pt x="89603" y="107723"/>
                  </a:lnTo>
                  <a:lnTo>
                    <a:pt x="92231" y="104985"/>
                  </a:lnTo>
                  <a:lnTo>
                    <a:pt x="94303" y="107077"/>
                  </a:lnTo>
                  <a:lnTo>
                    <a:pt x="96525" y="112325"/>
                  </a:lnTo>
                  <a:lnTo>
                    <a:pt x="99445" y="119536"/>
                  </a:lnTo>
                  <a:lnTo>
                    <a:pt x="103257" y="127945"/>
                  </a:lnTo>
                  <a:lnTo>
                    <a:pt x="108231" y="136605"/>
                  </a:lnTo>
                  <a:lnTo>
                    <a:pt x="114829" y="144316"/>
                  </a:lnTo>
                  <a:lnTo>
                    <a:pt x="123138" y="150507"/>
                  </a:lnTo>
                  <a:lnTo>
                    <a:pt x="132629" y="154840"/>
                  </a:lnTo>
                  <a:lnTo>
                    <a:pt x="142373" y="156938"/>
                  </a:lnTo>
                  <a:lnTo>
                    <a:pt x="151804" y="156835"/>
                  </a:lnTo>
                  <a:lnTo>
                    <a:pt x="160632" y="154980"/>
                  </a:lnTo>
                  <a:lnTo>
                    <a:pt x="169634" y="151753"/>
                  </a:lnTo>
                  <a:lnTo>
                    <a:pt x="180711" y="145755"/>
                  </a:lnTo>
                  <a:lnTo>
                    <a:pt x="197118" y="134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89842" y="4197355"/>
              <a:ext cx="127174" cy="320372"/>
            </a:xfrm>
            <a:custGeom>
              <a:avLst/>
              <a:gdLst/>
              <a:ahLst/>
              <a:cxnLst/>
              <a:rect l="0" t="0" r="0" b="0"/>
              <a:pathLst>
                <a:path w="127174" h="320372">
                  <a:moveTo>
                    <a:pt x="19639" y="136174"/>
                  </a:moveTo>
                  <a:lnTo>
                    <a:pt x="19638" y="147977"/>
                  </a:lnTo>
                  <a:lnTo>
                    <a:pt x="19638" y="159746"/>
                  </a:lnTo>
                  <a:lnTo>
                    <a:pt x="19643" y="172641"/>
                  </a:lnTo>
                  <a:lnTo>
                    <a:pt x="19816" y="186662"/>
                  </a:lnTo>
                  <a:lnTo>
                    <a:pt x="20464" y="201638"/>
                  </a:lnTo>
                  <a:lnTo>
                    <a:pt x="21718" y="217356"/>
                  </a:lnTo>
                  <a:lnTo>
                    <a:pt x="23544" y="233459"/>
                  </a:lnTo>
                  <a:lnTo>
                    <a:pt x="25840" y="249482"/>
                  </a:lnTo>
                  <a:lnTo>
                    <a:pt x="28497" y="265176"/>
                  </a:lnTo>
                  <a:lnTo>
                    <a:pt x="31414" y="280320"/>
                  </a:lnTo>
                  <a:lnTo>
                    <a:pt x="34519" y="294649"/>
                  </a:lnTo>
                  <a:lnTo>
                    <a:pt x="37728" y="308026"/>
                  </a:lnTo>
                  <a:lnTo>
                    <a:pt x="40128" y="317797"/>
                  </a:lnTo>
                  <a:lnTo>
                    <a:pt x="40653" y="320371"/>
                  </a:lnTo>
                  <a:lnTo>
                    <a:pt x="39700" y="316493"/>
                  </a:lnTo>
                  <a:lnTo>
                    <a:pt x="37800" y="308010"/>
                  </a:lnTo>
                  <a:lnTo>
                    <a:pt x="35309" y="296441"/>
                  </a:lnTo>
                  <a:lnTo>
                    <a:pt x="32454" y="282847"/>
                  </a:lnTo>
                  <a:lnTo>
                    <a:pt x="29366" y="268253"/>
                  </a:lnTo>
                  <a:lnTo>
                    <a:pt x="26130" y="253729"/>
                  </a:lnTo>
                  <a:lnTo>
                    <a:pt x="22800" y="239824"/>
                  </a:lnTo>
                  <a:lnTo>
                    <a:pt x="19409" y="226343"/>
                  </a:lnTo>
                  <a:lnTo>
                    <a:pt x="15977" y="212598"/>
                  </a:lnTo>
                  <a:lnTo>
                    <a:pt x="12524" y="198192"/>
                  </a:lnTo>
                  <a:lnTo>
                    <a:pt x="9221" y="183055"/>
                  </a:lnTo>
                  <a:lnTo>
                    <a:pt x="6382" y="167272"/>
                  </a:lnTo>
                  <a:lnTo>
                    <a:pt x="4140" y="150980"/>
                  </a:lnTo>
                  <a:lnTo>
                    <a:pt x="2466" y="134309"/>
                  </a:lnTo>
                  <a:lnTo>
                    <a:pt x="1260" y="117364"/>
                  </a:lnTo>
                  <a:lnTo>
                    <a:pt x="416" y="100238"/>
                  </a:lnTo>
                  <a:lnTo>
                    <a:pt x="0" y="83315"/>
                  </a:lnTo>
                  <a:lnTo>
                    <a:pt x="246" y="67252"/>
                  </a:lnTo>
                  <a:lnTo>
                    <a:pt x="1234" y="52346"/>
                  </a:lnTo>
                  <a:lnTo>
                    <a:pt x="3220" y="38881"/>
                  </a:lnTo>
                  <a:lnTo>
                    <a:pt x="6689" y="27280"/>
                  </a:lnTo>
                  <a:lnTo>
                    <a:pt x="11767" y="17598"/>
                  </a:lnTo>
                  <a:lnTo>
                    <a:pt x="18279" y="9910"/>
                  </a:lnTo>
                  <a:lnTo>
                    <a:pt x="25940" y="4478"/>
                  </a:lnTo>
                  <a:lnTo>
                    <a:pt x="34457" y="1233"/>
                  </a:lnTo>
                  <a:lnTo>
                    <a:pt x="43427" y="0"/>
                  </a:lnTo>
                  <a:lnTo>
                    <a:pt x="52360" y="676"/>
                  </a:lnTo>
                  <a:lnTo>
                    <a:pt x="60993" y="3021"/>
                  </a:lnTo>
                  <a:lnTo>
                    <a:pt x="69262" y="6863"/>
                  </a:lnTo>
                  <a:lnTo>
                    <a:pt x="77202" y="12182"/>
                  </a:lnTo>
                  <a:lnTo>
                    <a:pt x="84873" y="18832"/>
                  </a:lnTo>
                  <a:lnTo>
                    <a:pt x="92179" y="26567"/>
                  </a:lnTo>
                  <a:lnTo>
                    <a:pt x="98867" y="35128"/>
                  </a:lnTo>
                  <a:lnTo>
                    <a:pt x="104849" y="44294"/>
                  </a:lnTo>
                  <a:lnTo>
                    <a:pt x="110189" y="53888"/>
                  </a:lnTo>
                  <a:lnTo>
                    <a:pt x="115011" y="63781"/>
                  </a:lnTo>
                  <a:lnTo>
                    <a:pt x="119432" y="73881"/>
                  </a:lnTo>
                  <a:lnTo>
                    <a:pt x="123233" y="84120"/>
                  </a:lnTo>
                  <a:lnTo>
                    <a:pt x="125880" y="94454"/>
                  </a:lnTo>
                  <a:lnTo>
                    <a:pt x="127173" y="104847"/>
                  </a:lnTo>
                  <a:lnTo>
                    <a:pt x="127058" y="115115"/>
                  </a:lnTo>
                  <a:lnTo>
                    <a:pt x="125461" y="124937"/>
                  </a:lnTo>
                  <a:lnTo>
                    <a:pt x="122487" y="134165"/>
                  </a:lnTo>
                  <a:lnTo>
                    <a:pt x="118049" y="142496"/>
                  </a:lnTo>
                  <a:lnTo>
                    <a:pt x="111797" y="149414"/>
                  </a:lnTo>
                  <a:lnTo>
                    <a:pt x="103711" y="154759"/>
                  </a:lnTo>
                  <a:lnTo>
                    <a:pt x="94369" y="158365"/>
                  </a:lnTo>
                  <a:lnTo>
                    <a:pt x="84721" y="159894"/>
                  </a:lnTo>
                  <a:lnTo>
                    <a:pt x="75315" y="159353"/>
                  </a:lnTo>
                  <a:lnTo>
                    <a:pt x="65745" y="157371"/>
                  </a:lnTo>
                  <a:lnTo>
                    <a:pt x="54862" y="153428"/>
                  </a:lnTo>
                  <a:lnTo>
                    <a:pt x="40696" y="146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672652" y="4185058"/>
              <a:ext cx="326384" cy="180050"/>
            </a:xfrm>
            <a:custGeom>
              <a:avLst/>
              <a:gdLst/>
              <a:ahLst/>
              <a:cxnLst/>
              <a:rect l="0" t="0" r="0" b="0"/>
              <a:pathLst>
                <a:path w="326384" h="180050">
                  <a:moveTo>
                    <a:pt x="0" y="95829"/>
                  </a:moveTo>
                  <a:lnTo>
                    <a:pt x="8869" y="92962"/>
                  </a:lnTo>
                  <a:lnTo>
                    <a:pt x="17855" y="90820"/>
                  </a:lnTo>
                  <a:lnTo>
                    <a:pt x="27855" y="89217"/>
                  </a:lnTo>
                  <a:lnTo>
                    <a:pt x="39009" y="88036"/>
                  </a:lnTo>
                  <a:lnTo>
                    <a:pt x="51468" y="87188"/>
                  </a:lnTo>
                  <a:lnTo>
                    <a:pt x="65176" y="86585"/>
                  </a:lnTo>
                  <a:lnTo>
                    <a:pt x="79766" y="85999"/>
                  </a:lnTo>
                  <a:lnTo>
                    <a:pt x="94695" y="85066"/>
                  </a:lnTo>
                  <a:lnTo>
                    <a:pt x="109610" y="83615"/>
                  </a:lnTo>
                  <a:lnTo>
                    <a:pt x="124046" y="81486"/>
                  </a:lnTo>
                  <a:lnTo>
                    <a:pt x="137359" y="78453"/>
                  </a:lnTo>
                  <a:lnTo>
                    <a:pt x="149305" y="74480"/>
                  </a:lnTo>
                  <a:lnTo>
                    <a:pt x="159818" y="69523"/>
                  </a:lnTo>
                  <a:lnTo>
                    <a:pt x="168822" y="63447"/>
                  </a:lnTo>
                  <a:lnTo>
                    <a:pt x="176424" y="56291"/>
                  </a:lnTo>
                  <a:lnTo>
                    <a:pt x="182381" y="48384"/>
                  </a:lnTo>
                  <a:lnTo>
                    <a:pt x="186035" y="40240"/>
                  </a:lnTo>
                  <a:lnTo>
                    <a:pt x="187228" y="32177"/>
                  </a:lnTo>
                  <a:lnTo>
                    <a:pt x="186084" y="24478"/>
                  </a:lnTo>
                  <a:lnTo>
                    <a:pt x="182731" y="17459"/>
                  </a:lnTo>
                  <a:lnTo>
                    <a:pt x="177476" y="11233"/>
                  </a:lnTo>
                  <a:lnTo>
                    <a:pt x="170713" y="6052"/>
                  </a:lnTo>
                  <a:lnTo>
                    <a:pt x="162821" y="2395"/>
                  </a:lnTo>
                  <a:lnTo>
                    <a:pt x="154115" y="384"/>
                  </a:lnTo>
                  <a:lnTo>
                    <a:pt x="145002" y="0"/>
                  </a:lnTo>
                  <a:lnTo>
                    <a:pt x="135966" y="1253"/>
                  </a:lnTo>
                  <a:lnTo>
                    <a:pt x="127265" y="3989"/>
                  </a:lnTo>
                  <a:lnTo>
                    <a:pt x="119118" y="8095"/>
                  </a:lnTo>
                  <a:lnTo>
                    <a:pt x="111792" y="13592"/>
                  </a:lnTo>
                  <a:lnTo>
                    <a:pt x="105345" y="20365"/>
                  </a:lnTo>
                  <a:lnTo>
                    <a:pt x="99676" y="28353"/>
                  </a:lnTo>
                  <a:lnTo>
                    <a:pt x="94625" y="37616"/>
                  </a:lnTo>
                  <a:lnTo>
                    <a:pt x="90043" y="48070"/>
                  </a:lnTo>
                  <a:lnTo>
                    <a:pt x="85964" y="59514"/>
                  </a:lnTo>
                  <a:lnTo>
                    <a:pt x="82596" y="71719"/>
                  </a:lnTo>
                  <a:lnTo>
                    <a:pt x="80005" y="84480"/>
                  </a:lnTo>
                  <a:lnTo>
                    <a:pt x="78433" y="97472"/>
                  </a:lnTo>
                  <a:lnTo>
                    <a:pt x="78361" y="110267"/>
                  </a:lnTo>
                  <a:lnTo>
                    <a:pt x="79917" y="122631"/>
                  </a:lnTo>
                  <a:lnTo>
                    <a:pt x="83253" y="133880"/>
                  </a:lnTo>
                  <a:lnTo>
                    <a:pt x="88689" y="142846"/>
                  </a:lnTo>
                  <a:lnTo>
                    <a:pt x="96196" y="149088"/>
                  </a:lnTo>
                  <a:lnTo>
                    <a:pt x="105304" y="152651"/>
                  </a:lnTo>
                  <a:lnTo>
                    <a:pt x="115317" y="153695"/>
                  </a:lnTo>
                  <a:lnTo>
                    <a:pt x="125747" y="152585"/>
                  </a:lnTo>
                  <a:lnTo>
                    <a:pt x="136170" y="149777"/>
                  </a:lnTo>
                  <a:lnTo>
                    <a:pt x="146159" y="145700"/>
                  </a:lnTo>
                  <a:lnTo>
                    <a:pt x="155541" y="140709"/>
                  </a:lnTo>
                  <a:lnTo>
                    <a:pt x="164331" y="135076"/>
                  </a:lnTo>
                  <a:lnTo>
                    <a:pt x="172629" y="128996"/>
                  </a:lnTo>
                  <a:lnTo>
                    <a:pt x="180565" y="122646"/>
                  </a:lnTo>
                  <a:lnTo>
                    <a:pt x="188770" y="117327"/>
                  </a:lnTo>
                  <a:lnTo>
                    <a:pt x="197102" y="115091"/>
                  </a:lnTo>
                  <a:lnTo>
                    <a:pt x="204039" y="116614"/>
                  </a:lnTo>
                  <a:lnTo>
                    <a:pt x="209241" y="121884"/>
                  </a:lnTo>
                  <a:lnTo>
                    <a:pt x="212969" y="130408"/>
                  </a:lnTo>
                  <a:lnTo>
                    <a:pt x="215741" y="141348"/>
                  </a:lnTo>
                  <a:lnTo>
                    <a:pt x="218180" y="153748"/>
                  </a:lnTo>
                  <a:lnTo>
                    <a:pt x="220618" y="166846"/>
                  </a:lnTo>
                  <a:lnTo>
                    <a:pt x="221900" y="176964"/>
                  </a:lnTo>
                  <a:lnTo>
                    <a:pt x="220898" y="180049"/>
                  </a:lnTo>
                  <a:lnTo>
                    <a:pt x="218896" y="177564"/>
                  </a:lnTo>
                  <a:lnTo>
                    <a:pt x="216845" y="171295"/>
                  </a:lnTo>
                  <a:lnTo>
                    <a:pt x="215109" y="162471"/>
                  </a:lnTo>
                  <a:lnTo>
                    <a:pt x="213599" y="151761"/>
                  </a:lnTo>
                  <a:lnTo>
                    <a:pt x="211969" y="139417"/>
                  </a:lnTo>
                  <a:lnTo>
                    <a:pt x="210026" y="125703"/>
                  </a:lnTo>
                  <a:lnTo>
                    <a:pt x="208060" y="111233"/>
                  </a:lnTo>
                  <a:lnTo>
                    <a:pt x="206723" y="96895"/>
                  </a:lnTo>
                  <a:lnTo>
                    <a:pt x="206349" y="83179"/>
                  </a:lnTo>
                  <a:lnTo>
                    <a:pt x="207100" y="70358"/>
                  </a:lnTo>
                  <a:lnTo>
                    <a:pt x="209132" y="58665"/>
                  </a:lnTo>
                  <a:lnTo>
                    <a:pt x="212397" y="48101"/>
                  </a:lnTo>
                  <a:lnTo>
                    <a:pt x="216862" y="38668"/>
                  </a:lnTo>
                  <a:lnTo>
                    <a:pt x="222600" y="30461"/>
                  </a:lnTo>
                  <a:lnTo>
                    <a:pt x="229535" y="23426"/>
                  </a:lnTo>
                  <a:lnTo>
                    <a:pt x="237631" y="17699"/>
                  </a:lnTo>
                  <a:lnTo>
                    <a:pt x="246967" y="13673"/>
                  </a:lnTo>
                  <a:lnTo>
                    <a:pt x="257461" y="11400"/>
                  </a:lnTo>
                  <a:lnTo>
                    <a:pt x="268693" y="10306"/>
                  </a:lnTo>
                  <a:lnTo>
                    <a:pt x="281303" y="9148"/>
                  </a:lnTo>
                  <a:lnTo>
                    <a:pt x="298633" y="6707"/>
                  </a:lnTo>
                  <a:lnTo>
                    <a:pt x="326383" y="1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946393" y="4154545"/>
              <a:ext cx="154771" cy="214965"/>
            </a:xfrm>
            <a:custGeom>
              <a:avLst/>
              <a:gdLst/>
              <a:ahLst/>
              <a:cxnLst/>
              <a:rect l="0" t="0" r="0" b="0"/>
              <a:pathLst>
                <a:path w="154771" h="214965">
                  <a:moveTo>
                    <a:pt x="147399" y="0"/>
                  </a:moveTo>
                  <a:lnTo>
                    <a:pt x="141464" y="5867"/>
                  </a:lnTo>
                  <a:lnTo>
                    <a:pt x="135260" y="11432"/>
                  </a:lnTo>
                  <a:lnTo>
                    <a:pt x="128169" y="17231"/>
                  </a:lnTo>
                  <a:lnTo>
                    <a:pt x="120401" y="23312"/>
                  </a:lnTo>
                  <a:lnTo>
                    <a:pt x="112403" y="29641"/>
                  </a:lnTo>
                  <a:lnTo>
                    <a:pt x="104457" y="36170"/>
                  </a:lnTo>
                  <a:lnTo>
                    <a:pt x="96510" y="42846"/>
                  </a:lnTo>
                  <a:lnTo>
                    <a:pt x="88269" y="49628"/>
                  </a:lnTo>
                  <a:lnTo>
                    <a:pt x="79587" y="56490"/>
                  </a:lnTo>
                  <a:lnTo>
                    <a:pt x="70793" y="63572"/>
                  </a:lnTo>
                  <a:lnTo>
                    <a:pt x="62568" y="71166"/>
                  </a:lnTo>
                  <a:lnTo>
                    <a:pt x="55282" y="79375"/>
                  </a:lnTo>
                  <a:lnTo>
                    <a:pt x="49763" y="87667"/>
                  </a:lnTo>
                  <a:lnTo>
                    <a:pt x="47409" y="95016"/>
                  </a:lnTo>
                  <a:lnTo>
                    <a:pt x="48688" y="100920"/>
                  </a:lnTo>
                  <a:lnTo>
                    <a:pt x="53281" y="105544"/>
                  </a:lnTo>
                  <a:lnTo>
                    <a:pt x="60551" y="109420"/>
                  </a:lnTo>
                  <a:lnTo>
                    <a:pt x="69837" y="112958"/>
                  </a:lnTo>
                  <a:lnTo>
                    <a:pt x="80421" y="116541"/>
                  </a:lnTo>
                  <a:lnTo>
                    <a:pt x="91566" y="120573"/>
                  </a:lnTo>
                  <a:lnTo>
                    <a:pt x="102822" y="125223"/>
                  </a:lnTo>
                  <a:lnTo>
                    <a:pt x="113832" y="130469"/>
                  </a:lnTo>
                  <a:lnTo>
                    <a:pt x="124231" y="136207"/>
                  </a:lnTo>
                  <a:lnTo>
                    <a:pt x="133880" y="142329"/>
                  </a:lnTo>
                  <a:lnTo>
                    <a:pt x="142344" y="148896"/>
                  </a:lnTo>
                  <a:lnTo>
                    <a:pt x="148827" y="156134"/>
                  </a:lnTo>
                  <a:lnTo>
                    <a:pt x="153063" y="164111"/>
                  </a:lnTo>
                  <a:lnTo>
                    <a:pt x="154770" y="172585"/>
                  </a:lnTo>
                  <a:lnTo>
                    <a:pt x="153423" y="181119"/>
                  </a:lnTo>
                  <a:lnTo>
                    <a:pt x="149033" y="189443"/>
                  </a:lnTo>
                  <a:lnTo>
                    <a:pt x="142035" y="197149"/>
                  </a:lnTo>
                  <a:lnTo>
                    <a:pt x="132996" y="203640"/>
                  </a:lnTo>
                  <a:lnTo>
                    <a:pt x="122447" y="208699"/>
                  </a:lnTo>
                  <a:lnTo>
                    <a:pt x="110979" y="212281"/>
                  </a:lnTo>
                  <a:lnTo>
                    <a:pt x="99224" y="214327"/>
                  </a:lnTo>
                  <a:lnTo>
                    <a:pt x="87547" y="214964"/>
                  </a:lnTo>
                  <a:lnTo>
                    <a:pt x="76081" y="214445"/>
                  </a:lnTo>
                  <a:lnTo>
                    <a:pt x="64843" y="213043"/>
                  </a:lnTo>
                  <a:lnTo>
                    <a:pt x="53809" y="210998"/>
                  </a:lnTo>
                  <a:lnTo>
                    <a:pt x="43194" y="208653"/>
                  </a:lnTo>
                  <a:lnTo>
                    <a:pt x="32324" y="206219"/>
                  </a:lnTo>
                  <a:lnTo>
                    <a:pt x="19124" y="20348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26640" y="4228244"/>
              <a:ext cx="118981" cy="150019"/>
            </a:xfrm>
            <a:custGeom>
              <a:avLst/>
              <a:gdLst/>
              <a:ahLst/>
              <a:cxnLst/>
              <a:rect l="0" t="0" r="0" b="0"/>
              <a:pathLst>
                <a:path w="118981" h="150019">
                  <a:moveTo>
                    <a:pt x="72437" y="0"/>
                  </a:moveTo>
                  <a:lnTo>
                    <a:pt x="60836" y="201"/>
                  </a:lnTo>
                  <a:lnTo>
                    <a:pt x="50987" y="2121"/>
                  </a:lnTo>
                  <a:lnTo>
                    <a:pt x="41982" y="6015"/>
                  </a:lnTo>
                  <a:lnTo>
                    <a:pt x="33541" y="11768"/>
                  </a:lnTo>
                  <a:lnTo>
                    <a:pt x="25513" y="19366"/>
                  </a:lnTo>
                  <a:lnTo>
                    <a:pt x="17804" y="28614"/>
                  </a:lnTo>
                  <a:lnTo>
                    <a:pt x="10817" y="39038"/>
                  </a:lnTo>
                  <a:lnTo>
                    <a:pt x="5411" y="50007"/>
                  </a:lnTo>
                  <a:lnTo>
                    <a:pt x="1928" y="61116"/>
                  </a:lnTo>
                  <a:lnTo>
                    <a:pt x="232" y="72181"/>
                  </a:lnTo>
                  <a:lnTo>
                    <a:pt x="0" y="83142"/>
                  </a:lnTo>
                  <a:lnTo>
                    <a:pt x="886" y="93992"/>
                  </a:lnTo>
                  <a:lnTo>
                    <a:pt x="2748" y="104583"/>
                  </a:lnTo>
                  <a:lnTo>
                    <a:pt x="5660" y="114629"/>
                  </a:lnTo>
                  <a:lnTo>
                    <a:pt x="9590" y="124010"/>
                  </a:lnTo>
                  <a:lnTo>
                    <a:pt x="14870" y="132447"/>
                  </a:lnTo>
                  <a:lnTo>
                    <a:pt x="22236" y="139436"/>
                  </a:lnTo>
                  <a:lnTo>
                    <a:pt x="31889" y="144830"/>
                  </a:lnTo>
                  <a:lnTo>
                    <a:pt x="43101" y="148467"/>
                  </a:lnTo>
                  <a:lnTo>
                    <a:pt x="54543" y="150018"/>
                  </a:lnTo>
                  <a:lnTo>
                    <a:pt x="65417" y="149505"/>
                  </a:lnTo>
                  <a:lnTo>
                    <a:pt x="75477" y="147230"/>
                  </a:lnTo>
                  <a:lnTo>
                    <a:pt x="84760" y="143577"/>
                  </a:lnTo>
                  <a:lnTo>
                    <a:pt x="93397" y="138894"/>
                  </a:lnTo>
                  <a:lnTo>
                    <a:pt x="101213" y="133143"/>
                  </a:lnTo>
                  <a:lnTo>
                    <a:pt x="107726" y="125928"/>
                  </a:lnTo>
                  <a:lnTo>
                    <a:pt x="112775" y="117153"/>
                  </a:lnTo>
                  <a:lnTo>
                    <a:pt x="116337" y="107159"/>
                  </a:lnTo>
                  <a:lnTo>
                    <a:pt x="118363" y="96533"/>
                  </a:lnTo>
                  <a:lnTo>
                    <a:pt x="118980" y="85683"/>
                  </a:lnTo>
                  <a:lnTo>
                    <a:pt x="118276" y="74804"/>
                  </a:lnTo>
                  <a:lnTo>
                    <a:pt x="116217" y="63975"/>
                  </a:lnTo>
                  <a:lnTo>
                    <a:pt x="112909" y="53225"/>
                  </a:lnTo>
                  <a:lnTo>
                    <a:pt x="108495" y="43004"/>
                  </a:lnTo>
                  <a:lnTo>
                    <a:pt x="102429" y="33188"/>
                  </a:lnTo>
                  <a:lnTo>
                    <a:pt x="91944" y="22910"/>
                  </a:lnTo>
                  <a:lnTo>
                    <a:pt x="7243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241191" y="4197607"/>
              <a:ext cx="189514" cy="178037"/>
            </a:xfrm>
            <a:custGeom>
              <a:avLst/>
              <a:gdLst/>
              <a:ahLst/>
              <a:cxnLst/>
              <a:rect l="0" t="0" r="0" b="0"/>
              <a:pathLst>
                <a:path w="189514" h="178037">
                  <a:moveTo>
                    <a:pt x="0" y="30637"/>
                  </a:moveTo>
                  <a:lnTo>
                    <a:pt x="8735" y="36572"/>
                  </a:lnTo>
                  <a:lnTo>
                    <a:pt x="16441" y="42776"/>
                  </a:lnTo>
                  <a:lnTo>
                    <a:pt x="23839" y="49877"/>
                  </a:lnTo>
                  <a:lnTo>
                    <a:pt x="30927" y="57990"/>
                  </a:lnTo>
                  <a:lnTo>
                    <a:pt x="37457" y="67285"/>
                  </a:lnTo>
                  <a:lnTo>
                    <a:pt x="43329" y="77728"/>
                  </a:lnTo>
                  <a:lnTo>
                    <a:pt x="48594" y="88980"/>
                  </a:lnTo>
                  <a:lnTo>
                    <a:pt x="53365" y="100518"/>
                  </a:lnTo>
                  <a:lnTo>
                    <a:pt x="57759" y="112014"/>
                  </a:lnTo>
                  <a:lnTo>
                    <a:pt x="61882" y="123340"/>
                  </a:lnTo>
                  <a:lnTo>
                    <a:pt x="65811" y="134477"/>
                  </a:lnTo>
                  <a:lnTo>
                    <a:pt x="69545" y="145401"/>
                  </a:lnTo>
                  <a:lnTo>
                    <a:pt x="71056" y="154431"/>
                  </a:lnTo>
                  <a:lnTo>
                    <a:pt x="68657" y="158706"/>
                  </a:lnTo>
                  <a:lnTo>
                    <a:pt x="64513" y="157775"/>
                  </a:lnTo>
                  <a:lnTo>
                    <a:pt x="59955" y="152720"/>
                  </a:lnTo>
                  <a:lnTo>
                    <a:pt x="55625" y="144741"/>
                  </a:lnTo>
                  <a:lnTo>
                    <a:pt x="51961" y="134766"/>
                  </a:lnTo>
                  <a:lnTo>
                    <a:pt x="49103" y="123446"/>
                  </a:lnTo>
                  <a:lnTo>
                    <a:pt x="46983" y="111223"/>
                  </a:lnTo>
                  <a:lnTo>
                    <a:pt x="45464" y="98398"/>
                  </a:lnTo>
                  <a:lnTo>
                    <a:pt x="44403" y="85169"/>
                  </a:lnTo>
                  <a:lnTo>
                    <a:pt x="43839" y="71670"/>
                  </a:lnTo>
                  <a:lnTo>
                    <a:pt x="43983" y="57992"/>
                  </a:lnTo>
                  <a:lnTo>
                    <a:pt x="44908" y="44213"/>
                  </a:lnTo>
                  <a:lnTo>
                    <a:pt x="47021" y="31026"/>
                  </a:lnTo>
                  <a:lnTo>
                    <a:pt x="51108" y="19688"/>
                  </a:lnTo>
                  <a:lnTo>
                    <a:pt x="57414" y="10744"/>
                  </a:lnTo>
                  <a:lnTo>
                    <a:pt x="65567" y="4401"/>
                  </a:lnTo>
                  <a:lnTo>
                    <a:pt x="74865" y="877"/>
                  </a:lnTo>
                  <a:lnTo>
                    <a:pt x="84778" y="0"/>
                  </a:lnTo>
                  <a:lnTo>
                    <a:pt x="94838" y="1646"/>
                  </a:lnTo>
                  <a:lnTo>
                    <a:pt x="104576" y="5925"/>
                  </a:lnTo>
                  <a:lnTo>
                    <a:pt x="113785" y="12649"/>
                  </a:lnTo>
                  <a:lnTo>
                    <a:pt x="122457" y="21395"/>
                  </a:lnTo>
                  <a:lnTo>
                    <a:pt x="130676" y="31698"/>
                  </a:lnTo>
                  <a:lnTo>
                    <a:pt x="138538" y="43138"/>
                  </a:lnTo>
                  <a:lnTo>
                    <a:pt x="145974" y="55224"/>
                  </a:lnTo>
                  <a:lnTo>
                    <a:pt x="152749" y="67402"/>
                  </a:lnTo>
                  <a:lnTo>
                    <a:pt x="158790" y="79372"/>
                  </a:lnTo>
                  <a:lnTo>
                    <a:pt x="164170" y="91204"/>
                  </a:lnTo>
                  <a:lnTo>
                    <a:pt x="169018" y="103222"/>
                  </a:lnTo>
                  <a:lnTo>
                    <a:pt x="173461" y="115595"/>
                  </a:lnTo>
                  <a:lnTo>
                    <a:pt x="177459" y="127930"/>
                  </a:lnTo>
                  <a:lnTo>
                    <a:pt x="181198" y="140673"/>
                  </a:lnTo>
                  <a:lnTo>
                    <a:pt x="185010" y="156065"/>
                  </a:lnTo>
                  <a:lnTo>
                    <a:pt x="189513" y="178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430704" y="4049260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2972" y="8722"/>
                  </a:lnTo>
                  <a:lnTo>
                    <a:pt x="6294" y="16979"/>
                  </a:lnTo>
                  <a:lnTo>
                    <a:pt x="11534" y="26952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535989" y="4217716"/>
              <a:ext cx="170872" cy="242156"/>
            </a:xfrm>
            <a:custGeom>
              <a:avLst/>
              <a:gdLst/>
              <a:ahLst/>
              <a:cxnLst/>
              <a:rect l="0" t="0" r="0" b="0"/>
              <a:pathLst>
                <a:path w="170872" h="242156">
                  <a:moveTo>
                    <a:pt x="94757" y="0"/>
                  </a:moveTo>
                  <a:lnTo>
                    <a:pt x="80289" y="133"/>
                  </a:lnTo>
                  <a:lnTo>
                    <a:pt x="68298" y="1414"/>
                  </a:lnTo>
                  <a:lnTo>
                    <a:pt x="57690" y="4007"/>
                  </a:lnTo>
                  <a:lnTo>
                    <a:pt x="48069" y="7727"/>
                  </a:lnTo>
                  <a:lnTo>
                    <a:pt x="39193" y="12360"/>
                  </a:lnTo>
                  <a:lnTo>
                    <a:pt x="30881" y="17702"/>
                  </a:lnTo>
                  <a:lnTo>
                    <a:pt x="23308" y="23895"/>
                  </a:lnTo>
                  <a:lnTo>
                    <a:pt x="16969" y="31406"/>
                  </a:lnTo>
                  <a:lnTo>
                    <a:pt x="12056" y="40365"/>
                  </a:lnTo>
                  <a:lnTo>
                    <a:pt x="9095" y="49972"/>
                  </a:lnTo>
                  <a:lnTo>
                    <a:pt x="9073" y="58741"/>
                  </a:lnTo>
                  <a:lnTo>
                    <a:pt x="12246" y="65895"/>
                  </a:lnTo>
                  <a:lnTo>
                    <a:pt x="18107" y="71509"/>
                  </a:lnTo>
                  <a:lnTo>
                    <a:pt x="25778" y="76123"/>
                  </a:lnTo>
                  <a:lnTo>
                    <a:pt x="34559" y="80189"/>
                  </a:lnTo>
                  <a:lnTo>
                    <a:pt x="44009" y="83973"/>
                  </a:lnTo>
                  <a:lnTo>
                    <a:pt x="53862" y="87616"/>
                  </a:lnTo>
                  <a:lnTo>
                    <a:pt x="63963" y="91195"/>
                  </a:lnTo>
                  <a:lnTo>
                    <a:pt x="74216" y="94908"/>
                  </a:lnTo>
                  <a:lnTo>
                    <a:pt x="84567" y="99080"/>
                  </a:lnTo>
                  <a:lnTo>
                    <a:pt x="94975" y="103854"/>
                  </a:lnTo>
                  <a:lnTo>
                    <a:pt x="105255" y="109365"/>
                  </a:lnTo>
                  <a:lnTo>
                    <a:pt x="115086" y="115821"/>
                  </a:lnTo>
                  <a:lnTo>
                    <a:pt x="124327" y="123235"/>
                  </a:lnTo>
                  <a:lnTo>
                    <a:pt x="133009" y="131316"/>
                  </a:lnTo>
                  <a:lnTo>
                    <a:pt x="141227" y="139578"/>
                  </a:lnTo>
                  <a:lnTo>
                    <a:pt x="149080" y="147733"/>
                  </a:lnTo>
                  <a:lnTo>
                    <a:pt x="156339" y="156004"/>
                  </a:lnTo>
                  <a:lnTo>
                    <a:pt x="162461" y="165002"/>
                  </a:lnTo>
                  <a:lnTo>
                    <a:pt x="167234" y="175012"/>
                  </a:lnTo>
                  <a:lnTo>
                    <a:pt x="170267" y="185686"/>
                  </a:lnTo>
                  <a:lnTo>
                    <a:pt x="170871" y="196243"/>
                  </a:lnTo>
                  <a:lnTo>
                    <a:pt x="168898" y="206224"/>
                  </a:lnTo>
                  <a:lnTo>
                    <a:pt x="164487" y="215195"/>
                  </a:lnTo>
                  <a:lnTo>
                    <a:pt x="157796" y="222610"/>
                  </a:lnTo>
                  <a:lnTo>
                    <a:pt x="149146" y="228330"/>
                  </a:lnTo>
                  <a:lnTo>
                    <a:pt x="138783" y="232543"/>
                  </a:lnTo>
                  <a:lnTo>
                    <a:pt x="126787" y="235551"/>
                  </a:lnTo>
                  <a:lnTo>
                    <a:pt x="113352" y="237656"/>
                  </a:lnTo>
                  <a:lnTo>
                    <a:pt x="98756" y="239108"/>
                  </a:lnTo>
                  <a:lnTo>
                    <a:pt x="83281" y="240100"/>
                  </a:lnTo>
                  <a:lnTo>
                    <a:pt x="67192" y="240774"/>
                  </a:lnTo>
                  <a:lnTo>
                    <a:pt x="51430" y="241230"/>
                  </a:lnTo>
                  <a:lnTo>
                    <a:pt x="36081" y="241586"/>
                  </a:lnTo>
                  <a:lnTo>
                    <a:pt x="19801" y="24187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 rot="334771">
            <a:off x="874782" y="4593576"/>
            <a:ext cx="994286" cy="432277"/>
            <a:chOff x="874782" y="4593576"/>
            <a:chExt cx="994286" cy="432277"/>
          </a:xfrm>
        </p:grpSpPr>
        <p:sp>
          <p:nvSpPr>
            <p:cNvPr id="146" name="Freeform 145"/>
            <p:cNvSpPr/>
            <p:nvPr/>
          </p:nvSpPr>
          <p:spPr>
            <a:xfrm>
              <a:off x="874782" y="4625161"/>
              <a:ext cx="362578" cy="400692"/>
            </a:xfrm>
            <a:custGeom>
              <a:avLst/>
              <a:gdLst/>
              <a:ahLst/>
              <a:cxnLst/>
              <a:rect l="0" t="0" r="0" b="0"/>
              <a:pathLst>
                <a:path w="362578" h="400692">
                  <a:moveTo>
                    <a:pt x="4608" y="0"/>
                  </a:moveTo>
                  <a:lnTo>
                    <a:pt x="1808" y="8935"/>
                  </a:lnTo>
                  <a:lnTo>
                    <a:pt x="306" y="18563"/>
                  </a:lnTo>
                  <a:lnTo>
                    <a:pt x="0" y="29855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6" y="71943"/>
                  </a:lnTo>
                  <a:lnTo>
                    <a:pt x="6725" y="87632"/>
                  </a:lnTo>
                  <a:lnTo>
                    <a:pt x="9548" y="103372"/>
                  </a:lnTo>
                  <a:lnTo>
                    <a:pt x="12590" y="118884"/>
                  </a:lnTo>
                  <a:lnTo>
                    <a:pt x="15783" y="134417"/>
                  </a:lnTo>
                  <a:lnTo>
                    <a:pt x="19080" y="150603"/>
                  </a:lnTo>
                  <a:lnTo>
                    <a:pt x="22441" y="167749"/>
                  </a:lnTo>
                  <a:lnTo>
                    <a:pt x="25682" y="185521"/>
                  </a:lnTo>
                  <a:lnTo>
                    <a:pt x="28478" y="203151"/>
                  </a:lnTo>
                  <a:lnTo>
                    <a:pt x="30696" y="220192"/>
                  </a:lnTo>
                  <a:lnTo>
                    <a:pt x="32524" y="236381"/>
                  </a:lnTo>
                  <a:lnTo>
                    <a:pt x="34366" y="251480"/>
                  </a:lnTo>
                  <a:lnTo>
                    <a:pt x="36456" y="265488"/>
                  </a:lnTo>
                  <a:lnTo>
                    <a:pt x="38691" y="278724"/>
                  </a:lnTo>
                  <a:lnTo>
                    <a:pt x="40738" y="291702"/>
                  </a:lnTo>
                  <a:lnTo>
                    <a:pt x="42417" y="304738"/>
                  </a:lnTo>
                  <a:lnTo>
                    <a:pt x="43867" y="317955"/>
                  </a:lnTo>
                  <a:lnTo>
                    <a:pt x="45447" y="331369"/>
                  </a:lnTo>
                  <a:lnTo>
                    <a:pt x="47356" y="344953"/>
                  </a:lnTo>
                  <a:lnTo>
                    <a:pt x="49470" y="358668"/>
                  </a:lnTo>
                  <a:lnTo>
                    <a:pt x="51435" y="372483"/>
                  </a:lnTo>
                  <a:lnTo>
                    <a:pt x="53056" y="386280"/>
                  </a:lnTo>
                  <a:lnTo>
                    <a:pt x="54374" y="396979"/>
                  </a:lnTo>
                  <a:lnTo>
                    <a:pt x="55265" y="400691"/>
                  </a:lnTo>
                  <a:lnTo>
                    <a:pt x="55327" y="398645"/>
                  </a:lnTo>
                  <a:lnTo>
                    <a:pt x="54511" y="393001"/>
                  </a:lnTo>
                  <a:lnTo>
                    <a:pt x="53116" y="385121"/>
                  </a:lnTo>
                  <a:lnTo>
                    <a:pt x="51622" y="375594"/>
                  </a:lnTo>
                  <a:lnTo>
                    <a:pt x="50313" y="364795"/>
                  </a:lnTo>
                  <a:lnTo>
                    <a:pt x="49278" y="353039"/>
                  </a:lnTo>
                  <a:lnTo>
                    <a:pt x="48506" y="340583"/>
                  </a:lnTo>
                  <a:lnTo>
                    <a:pt x="47955" y="327627"/>
                  </a:lnTo>
                  <a:lnTo>
                    <a:pt x="47738" y="314155"/>
                  </a:lnTo>
                  <a:lnTo>
                    <a:pt x="48116" y="299969"/>
                  </a:lnTo>
                  <a:lnTo>
                    <a:pt x="49185" y="285024"/>
                  </a:lnTo>
                  <a:lnTo>
                    <a:pt x="50885" y="269733"/>
                  </a:lnTo>
                  <a:lnTo>
                    <a:pt x="53096" y="254847"/>
                  </a:lnTo>
                  <a:lnTo>
                    <a:pt x="55709" y="240780"/>
                  </a:lnTo>
                  <a:lnTo>
                    <a:pt x="59107" y="228234"/>
                  </a:lnTo>
                  <a:lnTo>
                    <a:pt x="64131" y="218323"/>
                  </a:lnTo>
                  <a:lnTo>
                    <a:pt x="71098" y="211415"/>
                  </a:lnTo>
                  <a:lnTo>
                    <a:pt x="79541" y="207559"/>
                  </a:lnTo>
                  <a:lnTo>
                    <a:pt x="88510" y="206842"/>
                  </a:lnTo>
                  <a:lnTo>
                    <a:pt x="97392" y="208991"/>
                  </a:lnTo>
                  <a:lnTo>
                    <a:pt x="105945" y="213649"/>
                  </a:lnTo>
                  <a:lnTo>
                    <a:pt x="114135" y="220571"/>
                  </a:lnTo>
                  <a:lnTo>
                    <a:pt x="122003" y="229404"/>
                  </a:lnTo>
                  <a:lnTo>
                    <a:pt x="129455" y="239736"/>
                  </a:lnTo>
                  <a:lnTo>
                    <a:pt x="136248" y="251186"/>
                  </a:lnTo>
                  <a:lnTo>
                    <a:pt x="142303" y="263436"/>
                  </a:lnTo>
                  <a:lnTo>
                    <a:pt x="147695" y="276084"/>
                  </a:lnTo>
                  <a:lnTo>
                    <a:pt x="152551" y="288647"/>
                  </a:lnTo>
                  <a:lnTo>
                    <a:pt x="157004" y="300874"/>
                  </a:lnTo>
                  <a:lnTo>
                    <a:pt x="161166" y="312711"/>
                  </a:lnTo>
                  <a:lnTo>
                    <a:pt x="165121" y="324200"/>
                  </a:lnTo>
                  <a:lnTo>
                    <a:pt x="168939" y="335322"/>
                  </a:lnTo>
                  <a:lnTo>
                    <a:pt x="172850" y="342936"/>
                  </a:lnTo>
                  <a:lnTo>
                    <a:pt x="176378" y="343565"/>
                  </a:lnTo>
                  <a:lnTo>
                    <a:pt x="178374" y="339273"/>
                  </a:lnTo>
                  <a:lnTo>
                    <a:pt x="178801" y="332201"/>
                  </a:lnTo>
                  <a:lnTo>
                    <a:pt x="178344" y="323609"/>
                  </a:lnTo>
                  <a:lnTo>
                    <a:pt x="177971" y="314187"/>
                  </a:lnTo>
                  <a:lnTo>
                    <a:pt x="178223" y="304323"/>
                  </a:lnTo>
                  <a:lnTo>
                    <a:pt x="179717" y="294871"/>
                  </a:lnTo>
                  <a:lnTo>
                    <a:pt x="183305" y="287169"/>
                  </a:lnTo>
                  <a:lnTo>
                    <a:pt x="189242" y="281795"/>
                  </a:lnTo>
                  <a:lnTo>
                    <a:pt x="197296" y="278486"/>
                  </a:lnTo>
                  <a:lnTo>
                    <a:pt x="207053" y="276554"/>
                  </a:lnTo>
                  <a:lnTo>
                    <a:pt x="218091" y="275429"/>
                  </a:lnTo>
                  <a:lnTo>
                    <a:pt x="230058" y="274600"/>
                  </a:lnTo>
                  <a:lnTo>
                    <a:pt x="242680" y="273560"/>
                  </a:lnTo>
                  <a:lnTo>
                    <a:pt x="255742" y="272060"/>
                  </a:lnTo>
                  <a:lnTo>
                    <a:pt x="268612" y="269742"/>
                  </a:lnTo>
                  <a:lnTo>
                    <a:pt x="280268" y="266057"/>
                  </a:lnTo>
                  <a:lnTo>
                    <a:pt x="290248" y="260831"/>
                  </a:lnTo>
                  <a:lnTo>
                    <a:pt x="298440" y="254051"/>
                  </a:lnTo>
                  <a:lnTo>
                    <a:pt x="304808" y="245680"/>
                  </a:lnTo>
                  <a:lnTo>
                    <a:pt x="309524" y="235874"/>
                  </a:lnTo>
                  <a:lnTo>
                    <a:pt x="312404" y="225224"/>
                  </a:lnTo>
                  <a:lnTo>
                    <a:pt x="312848" y="214624"/>
                  </a:lnTo>
                  <a:lnTo>
                    <a:pt x="310737" y="204581"/>
                  </a:lnTo>
                  <a:lnTo>
                    <a:pt x="306220" y="195385"/>
                  </a:lnTo>
                  <a:lnTo>
                    <a:pt x="299452" y="187280"/>
                  </a:lnTo>
                  <a:lnTo>
                    <a:pt x="290755" y="180289"/>
                  </a:lnTo>
                  <a:lnTo>
                    <a:pt x="280698" y="174746"/>
                  </a:lnTo>
                  <a:lnTo>
                    <a:pt x="269972" y="171371"/>
                  </a:lnTo>
                  <a:lnTo>
                    <a:pt x="259029" y="170363"/>
                  </a:lnTo>
                  <a:lnTo>
                    <a:pt x="248245" y="171634"/>
                  </a:lnTo>
                  <a:lnTo>
                    <a:pt x="238004" y="175070"/>
                  </a:lnTo>
                  <a:lnTo>
                    <a:pt x="228455" y="180380"/>
                  </a:lnTo>
                  <a:lnTo>
                    <a:pt x="219722" y="187181"/>
                  </a:lnTo>
                  <a:lnTo>
                    <a:pt x="211993" y="195099"/>
                  </a:lnTo>
                  <a:lnTo>
                    <a:pt x="205277" y="203831"/>
                  </a:lnTo>
                  <a:lnTo>
                    <a:pt x="199595" y="213300"/>
                  </a:lnTo>
                  <a:lnTo>
                    <a:pt x="195069" y="223641"/>
                  </a:lnTo>
                  <a:lnTo>
                    <a:pt x="191656" y="234857"/>
                  </a:lnTo>
                  <a:lnTo>
                    <a:pt x="189346" y="246831"/>
                  </a:lnTo>
                  <a:lnTo>
                    <a:pt x="188236" y="259401"/>
                  </a:lnTo>
                  <a:lnTo>
                    <a:pt x="188262" y="272415"/>
                  </a:lnTo>
                  <a:lnTo>
                    <a:pt x="189074" y="285747"/>
                  </a:lnTo>
                  <a:lnTo>
                    <a:pt x="190149" y="299303"/>
                  </a:lnTo>
                  <a:lnTo>
                    <a:pt x="191173" y="313006"/>
                  </a:lnTo>
                  <a:lnTo>
                    <a:pt x="192350" y="326478"/>
                  </a:lnTo>
                  <a:lnTo>
                    <a:pt x="194279" y="339070"/>
                  </a:lnTo>
                  <a:lnTo>
                    <a:pt x="197245" y="350503"/>
                  </a:lnTo>
                  <a:lnTo>
                    <a:pt x="201222" y="360823"/>
                  </a:lnTo>
                  <a:lnTo>
                    <a:pt x="206042" y="370224"/>
                  </a:lnTo>
                  <a:lnTo>
                    <a:pt x="211519" y="378906"/>
                  </a:lnTo>
                  <a:lnTo>
                    <a:pt x="217807" y="386569"/>
                  </a:lnTo>
                  <a:lnTo>
                    <a:pt x="225385" y="392439"/>
                  </a:lnTo>
                  <a:lnTo>
                    <a:pt x="234404" y="396235"/>
                  </a:lnTo>
                  <a:lnTo>
                    <a:pt x="244561" y="397972"/>
                  </a:lnTo>
                  <a:lnTo>
                    <a:pt x="255295" y="397700"/>
                  </a:lnTo>
                  <a:lnTo>
                    <a:pt x="266215" y="395664"/>
                  </a:lnTo>
                  <a:lnTo>
                    <a:pt x="276969" y="392214"/>
                  </a:lnTo>
                  <a:lnTo>
                    <a:pt x="287183" y="387697"/>
                  </a:lnTo>
                  <a:lnTo>
                    <a:pt x="296715" y="382408"/>
                  </a:lnTo>
                  <a:lnTo>
                    <a:pt x="305605" y="376572"/>
                  </a:lnTo>
                  <a:lnTo>
                    <a:pt x="313971" y="370356"/>
                  </a:lnTo>
                  <a:lnTo>
                    <a:pt x="321932" y="363885"/>
                  </a:lnTo>
                  <a:lnTo>
                    <a:pt x="329488" y="357352"/>
                  </a:lnTo>
                  <a:lnTo>
                    <a:pt x="337360" y="350286"/>
                  </a:lnTo>
                  <a:lnTo>
                    <a:pt x="347361" y="340952"/>
                  </a:lnTo>
                  <a:lnTo>
                    <a:pt x="36257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210346" y="4795890"/>
              <a:ext cx="184941" cy="184045"/>
            </a:xfrm>
            <a:custGeom>
              <a:avLst/>
              <a:gdLst/>
              <a:ahLst/>
              <a:cxnLst/>
              <a:rect l="0" t="0" r="0" b="0"/>
              <a:pathLst>
                <a:path w="184941" h="184045">
                  <a:moveTo>
                    <a:pt x="100712" y="71427"/>
                  </a:moveTo>
                  <a:lnTo>
                    <a:pt x="103445" y="62625"/>
                  </a:lnTo>
                  <a:lnTo>
                    <a:pt x="104307" y="54279"/>
                  </a:lnTo>
                  <a:lnTo>
                    <a:pt x="103312" y="45585"/>
                  </a:lnTo>
                  <a:lnTo>
                    <a:pt x="100600" y="36637"/>
                  </a:lnTo>
                  <a:lnTo>
                    <a:pt x="96168" y="27790"/>
                  </a:lnTo>
                  <a:lnTo>
                    <a:pt x="90179" y="19265"/>
                  </a:lnTo>
                  <a:lnTo>
                    <a:pt x="82920" y="11595"/>
                  </a:lnTo>
                  <a:lnTo>
                    <a:pt x="74694" y="5663"/>
                  </a:lnTo>
                  <a:lnTo>
                    <a:pt x="65765" y="1796"/>
                  </a:lnTo>
                  <a:lnTo>
                    <a:pt x="56502" y="0"/>
                  </a:lnTo>
                  <a:lnTo>
                    <a:pt x="47366" y="225"/>
                  </a:lnTo>
                  <a:lnTo>
                    <a:pt x="38598" y="2231"/>
                  </a:lnTo>
                  <a:lnTo>
                    <a:pt x="30407" y="5829"/>
                  </a:lnTo>
                  <a:lnTo>
                    <a:pt x="23051" y="10977"/>
                  </a:lnTo>
                  <a:lnTo>
                    <a:pt x="16589" y="17516"/>
                  </a:lnTo>
                  <a:lnTo>
                    <a:pt x="11079" y="25515"/>
                  </a:lnTo>
                  <a:lnTo>
                    <a:pt x="6668" y="35318"/>
                  </a:lnTo>
                  <a:lnTo>
                    <a:pt x="3333" y="46948"/>
                  </a:lnTo>
                  <a:lnTo>
                    <a:pt x="1075" y="59995"/>
                  </a:lnTo>
                  <a:lnTo>
                    <a:pt x="0" y="73817"/>
                  </a:lnTo>
                  <a:lnTo>
                    <a:pt x="54" y="87958"/>
                  </a:lnTo>
                  <a:lnTo>
                    <a:pt x="1055" y="102028"/>
                  </a:lnTo>
                  <a:lnTo>
                    <a:pt x="2789" y="115621"/>
                  </a:lnTo>
                  <a:lnTo>
                    <a:pt x="5068" y="128570"/>
                  </a:lnTo>
                  <a:lnTo>
                    <a:pt x="7903" y="140738"/>
                  </a:lnTo>
                  <a:lnTo>
                    <a:pt x="11483" y="151926"/>
                  </a:lnTo>
                  <a:lnTo>
                    <a:pt x="15859" y="162108"/>
                  </a:lnTo>
                  <a:lnTo>
                    <a:pt x="21103" y="170930"/>
                  </a:lnTo>
                  <a:lnTo>
                    <a:pt x="27380" y="177654"/>
                  </a:lnTo>
                  <a:lnTo>
                    <a:pt x="34670" y="182055"/>
                  </a:lnTo>
                  <a:lnTo>
                    <a:pt x="42498" y="184044"/>
                  </a:lnTo>
                  <a:lnTo>
                    <a:pt x="50059" y="183416"/>
                  </a:lnTo>
                  <a:lnTo>
                    <a:pt x="56916" y="180327"/>
                  </a:lnTo>
                  <a:lnTo>
                    <a:pt x="62993" y="175187"/>
                  </a:lnTo>
                  <a:lnTo>
                    <a:pt x="68382" y="168467"/>
                  </a:lnTo>
                  <a:lnTo>
                    <a:pt x="73223" y="160579"/>
                  </a:lnTo>
                  <a:lnTo>
                    <a:pt x="77492" y="151693"/>
                  </a:lnTo>
                  <a:lnTo>
                    <a:pt x="80996" y="141752"/>
                  </a:lnTo>
                  <a:lnTo>
                    <a:pt x="83690" y="130807"/>
                  </a:lnTo>
                  <a:lnTo>
                    <a:pt x="85671" y="119018"/>
                  </a:lnTo>
                  <a:lnTo>
                    <a:pt x="87084" y="106572"/>
                  </a:lnTo>
                  <a:lnTo>
                    <a:pt x="88095" y="93708"/>
                  </a:lnTo>
                  <a:lnTo>
                    <a:pt x="89618" y="82905"/>
                  </a:lnTo>
                  <a:lnTo>
                    <a:pt x="92471" y="77733"/>
                  </a:lnTo>
                  <a:lnTo>
                    <a:pt x="96157" y="78066"/>
                  </a:lnTo>
                  <a:lnTo>
                    <a:pt x="100528" y="82244"/>
                  </a:lnTo>
                  <a:lnTo>
                    <a:pt x="105533" y="88835"/>
                  </a:lnTo>
                  <a:lnTo>
                    <a:pt x="111078" y="96902"/>
                  </a:lnTo>
                  <a:lnTo>
                    <a:pt x="117052" y="105865"/>
                  </a:lnTo>
                  <a:lnTo>
                    <a:pt x="123511" y="115053"/>
                  </a:lnTo>
                  <a:lnTo>
                    <a:pt x="130673" y="123642"/>
                  </a:lnTo>
                  <a:lnTo>
                    <a:pt x="138591" y="131236"/>
                  </a:lnTo>
                  <a:lnTo>
                    <a:pt x="146917" y="137485"/>
                  </a:lnTo>
                  <a:lnTo>
                    <a:pt x="155911" y="142395"/>
                  </a:lnTo>
                  <a:lnTo>
                    <a:pt x="167482" y="145274"/>
                  </a:lnTo>
                  <a:lnTo>
                    <a:pt x="184940" y="145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416343" y="461463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67" y="85888"/>
                  </a:lnTo>
                  <a:lnTo>
                    <a:pt x="7865" y="101955"/>
                  </a:lnTo>
                  <a:lnTo>
                    <a:pt x="8676" y="119086"/>
                  </a:lnTo>
                  <a:lnTo>
                    <a:pt x="9260" y="137702"/>
                  </a:lnTo>
                  <a:lnTo>
                    <a:pt x="9839" y="157117"/>
                  </a:lnTo>
                  <a:lnTo>
                    <a:pt x="10767" y="175864"/>
                  </a:lnTo>
                  <a:lnTo>
                    <a:pt x="12207" y="193153"/>
                  </a:lnTo>
                  <a:lnTo>
                    <a:pt x="13989" y="209356"/>
                  </a:lnTo>
                  <a:lnTo>
                    <a:pt x="15725" y="225597"/>
                  </a:lnTo>
                  <a:lnTo>
                    <a:pt x="17187" y="242556"/>
                  </a:lnTo>
                  <a:lnTo>
                    <a:pt x="18319" y="260254"/>
                  </a:lnTo>
                  <a:lnTo>
                    <a:pt x="19154" y="278307"/>
                  </a:lnTo>
                  <a:lnTo>
                    <a:pt x="19750" y="296407"/>
                  </a:lnTo>
                  <a:lnTo>
                    <a:pt x="20167" y="313858"/>
                  </a:lnTo>
                  <a:lnTo>
                    <a:pt x="20501" y="331337"/>
                  </a:lnTo>
                  <a:lnTo>
                    <a:pt x="20781" y="35149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563867" y="4614633"/>
              <a:ext cx="20934" cy="357970"/>
            </a:xfrm>
            <a:custGeom>
              <a:avLst/>
              <a:gdLst/>
              <a:ahLst/>
              <a:cxnLst/>
              <a:rect l="0" t="0" r="0" b="0"/>
              <a:pathLst>
                <a:path w="20934" h="357970">
                  <a:moveTo>
                    <a:pt x="10404" y="0"/>
                  </a:moveTo>
                  <a:lnTo>
                    <a:pt x="7538" y="8868"/>
                  </a:lnTo>
                  <a:lnTo>
                    <a:pt x="5396" y="17855"/>
                  </a:lnTo>
                  <a:lnTo>
                    <a:pt x="3793" y="27864"/>
                  </a:lnTo>
                  <a:lnTo>
                    <a:pt x="2612" y="39363"/>
                  </a:lnTo>
                  <a:lnTo>
                    <a:pt x="1763" y="53120"/>
                  </a:lnTo>
                  <a:lnTo>
                    <a:pt x="1166" y="69324"/>
                  </a:lnTo>
                  <a:lnTo>
                    <a:pt x="752" y="87221"/>
                  </a:lnTo>
                  <a:lnTo>
                    <a:pt x="468" y="105446"/>
                  </a:lnTo>
                  <a:lnTo>
                    <a:pt x="274" y="123176"/>
                  </a:lnTo>
                  <a:lnTo>
                    <a:pt x="143" y="140143"/>
                  </a:lnTo>
                  <a:lnTo>
                    <a:pt x="55" y="156368"/>
                  </a:lnTo>
                  <a:lnTo>
                    <a:pt x="0" y="171978"/>
                  </a:lnTo>
                  <a:lnTo>
                    <a:pt x="133" y="186951"/>
                  </a:lnTo>
                  <a:lnTo>
                    <a:pt x="755" y="201108"/>
                  </a:lnTo>
                  <a:lnTo>
                    <a:pt x="1986" y="214423"/>
                  </a:lnTo>
                  <a:lnTo>
                    <a:pt x="3627" y="227166"/>
                  </a:lnTo>
                  <a:lnTo>
                    <a:pt x="5267" y="239797"/>
                  </a:lnTo>
                  <a:lnTo>
                    <a:pt x="6669" y="252595"/>
                  </a:lnTo>
                  <a:lnTo>
                    <a:pt x="7931" y="265649"/>
                  </a:lnTo>
                  <a:lnTo>
                    <a:pt x="9385" y="278952"/>
                  </a:lnTo>
                  <a:lnTo>
                    <a:pt x="11210" y="292448"/>
                  </a:lnTo>
                  <a:lnTo>
                    <a:pt x="13276" y="305672"/>
                  </a:lnTo>
                  <a:lnTo>
                    <a:pt x="15426" y="319174"/>
                  </a:lnTo>
                  <a:lnTo>
                    <a:pt x="17852" y="335259"/>
                  </a:lnTo>
                  <a:lnTo>
                    <a:pt x="2093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458457" y="4730446"/>
              <a:ext cx="178985" cy="94757"/>
            </a:xfrm>
            <a:custGeom>
              <a:avLst/>
              <a:gdLst/>
              <a:ahLst/>
              <a:cxnLst/>
              <a:rect l="0" t="0" r="0" b="0"/>
              <a:pathLst>
                <a:path w="178985" h="94757">
                  <a:moveTo>
                    <a:pt x="178984" y="0"/>
                  </a:moveTo>
                  <a:lnTo>
                    <a:pt x="170183" y="5800"/>
                  </a:lnTo>
                  <a:lnTo>
                    <a:pt x="161836" y="10725"/>
                  </a:lnTo>
                  <a:lnTo>
                    <a:pt x="153137" y="15227"/>
                  </a:lnTo>
                  <a:lnTo>
                    <a:pt x="144016" y="19448"/>
                  </a:lnTo>
                  <a:lnTo>
                    <a:pt x="134521" y="23462"/>
                  </a:lnTo>
                  <a:lnTo>
                    <a:pt x="124729" y="27327"/>
                  </a:lnTo>
                  <a:lnTo>
                    <a:pt x="114715" y="31253"/>
                  </a:lnTo>
                  <a:lnTo>
                    <a:pt x="104541" y="35577"/>
                  </a:lnTo>
                  <a:lnTo>
                    <a:pt x="94260" y="40452"/>
                  </a:lnTo>
                  <a:lnTo>
                    <a:pt x="84068" y="45864"/>
                  </a:lnTo>
                  <a:lnTo>
                    <a:pt x="74299" y="51720"/>
                  </a:lnTo>
                  <a:lnTo>
                    <a:pt x="65094" y="57915"/>
                  </a:lnTo>
                  <a:lnTo>
                    <a:pt x="56268" y="64194"/>
                  </a:lnTo>
                  <a:lnTo>
                    <a:pt x="47422" y="70175"/>
                  </a:lnTo>
                  <a:lnTo>
                    <a:pt x="38332" y="75671"/>
                  </a:lnTo>
                  <a:lnTo>
                    <a:pt x="29395" y="80528"/>
                  </a:lnTo>
                  <a:lnTo>
                    <a:pt x="20661" y="85010"/>
                  </a:lnTo>
                  <a:lnTo>
                    <a:pt x="11356" y="8950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653890" y="4593576"/>
              <a:ext cx="152008" cy="421141"/>
            </a:xfrm>
            <a:custGeom>
              <a:avLst/>
              <a:gdLst/>
              <a:ahLst/>
              <a:cxnLst/>
              <a:rect l="0" t="0" r="0" b="0"/>
              <a:pathLst>
                <a:path w="152008" h="421141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72"/>
                  </a:lnTo>
                  <a:lnTo>
                    <a:pt x="679" y="46979"/>
                  </a:lnTo>
                  <a:lnTo>
                    <a:pt x="2147" y="60935"/>
                  </a:lnTo>
                  <a:lnTo>
                    <a:pt x="4216" y="76493"/>
                  </a:lnTo>
                  <a:lnTo>
                    <a:pt x="6725" y="93323"/>
                  </a:lnTo>
                  <a:lnTo>
                    <a:pt x="9548" y="110833"/>
                  </a:lnTo>
                  <a:lnTo>
                    <a:pt x="12590" y="128607"/>
                  </a:lnTo>
                  <a:lnTo>
                    <a:pt x="15783" y="146437"/>
                  </a:lnTo>
                  <a:lnTo>
                    <a:pt x="19079" y="164240"/>
                  </a:lnTo>
                  <a:lnTo>
                    <a:pt x="22441" y="181991"/>
                  </a:lnTo>
                  <a:lnTo>
                    <a:pt x="25682" y="199689"/>
                  </a:lnTo>
                  <a:lnTo>
                    <a:pt x="28478" y="217347"/>
                  </a:lnTo>
                  <a:lnTo>
                    <a:pt x="30696" y="234967"/>
                  </a:lnTo>
                  <a:lnTo>
                    <a:pt x="32524" y="252394"/>
                  </a:lnTo>
                  <a:lnTo>
                    <a:pt x="34366" y="269330"/>
                  </a:lnTo>
                  <a:lnTo>
                    <a:pt x="36460" y="285644"/>
                  </a:lnTo>
                  <a:lnTo>
                    <a:pt x="38868" y="301210"/>
                  </a:lnTo>
                  <a:lnTo>
                    <a:pt x="41564" y="315824"/>
                  </a:lnTo>
                  <a:lnTo>
                    <a:pt x="44466" y="329401"/>
                  </a:lnTo>
                  <a:lnTo>
                    <a:pt x="46629" y="339655"/>
                  </a:lnTo>
                  <a:lnTo>
                    <a:pt x="46966" y="343626"/>
                  </a:lnTo>
                  <a:lnTo>
                    <a:pt x="45896" y="342314"/>
                  </a:lnTo>
                  <a:lnTo>
                    <a:pt x="44098" y="337346"/>
                  </a:lnTo>
                  <a:lnTo>
                    <a:pt x="42217" y="329743"/>
                  </a:lnTo>
                  <a:lnTo>
                    <a:pt x="40595" y="320215"/>
                  </a:lnTo>
                  <a:lnTo>
                    <a:pt x="39493" y="309465"/>
                  </a:lnTo>
                  <a:lnTo>
                    <a:pt x="39195" y="298209"/>
                  </a:lnTo>
                  <a:lnTo>
                    <a:pt x="39774" y="286875"/>
                  </a:lnTo>
                  <a:lnTo>
                    <a:pt x="41296" y="275643"/>
                  </a:lnTo>
                  <a:lnTo>
                    <a:pt x="43912" y="264562"/>
                  </a:lnTo>
                  <a:lnTo>
                    <a:pt x="47605" y="253643"/>
                  </a:lnTo>
                  <a:lnTo>
                    <a:pt x="52542" y="243512"/>
                  </a:lnTo>
                  <a:lnTo>
                    <a:pt x="59136" y="235371"/>
                  </a:lnTo>
                  <a:lnTo>
                    <a:pt x="67454" y="229723"/>
                  </a:lnTo>
                  <a:lnTo>
                    <a:pt x="76955" y="226744"/>
                  </a:lnTo>
                  <a:lnTo>
                    <a:pt x="86708" y="226633"/>
                  </a:lnTo>
                  <a:lnTo>
                    <a:pt x="96147" y="229199"/>
                  </a:lnTo>
                  <a:lnTo>
                    <a:pt x="104922" y="234311"/>
                  </a:lnTo>
                  <a:lnTo>
                    <a:pt x="112737" y="242070"/>
                  </a:lnTo>
                  <a:lnTo>
                    <a:pt x="119543" y="252282"/>
                  </a:lnTo>
                  <a:lnTo>
                    <a:pt x="125468" y="264525"/>
                  </a:lnTo>
                  <a:lnTo>
                    <a:pt x="130698" y="278329"/>
                  </a:lnTo>
                  <a:lnTo>
                    <a:pt x="135404" y="293273"/>
                  </a:lnTo>
                  <a:lnTo>
                    <a:pt x="139568" y="308864"/>
                  </a:lnTo>
                  <a:lnTo>
                    <a:pt x="142994" y="324549"/>
                  </a:lnTo>
                  <a:lnTo>
                    <a:pt x="145634" y="340013"/>
                  </a:lnTo>
                  <a:lnTo>
                    <a:pt x="147580" y="354944"/>
                  </a:lnTo>
                  <a:lnTo>
                    <a:pt x="149180" y="370612"/>
                  </a:lnTo>
                  <a:lnTo>
                    <a:pt x="150576" y="390624"/>
                  </a:lnTo>
                  <a:lnTo>
                    <a:pt x="15200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869067" y="49304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 rot="21473108">
            <a:off x="293023" y="5564358"/>
            <a:ext cx="5119477" cy="801029"/>
            <a:chOff x="293023" y="5564358"/>
            <a:chExt cx="5119477" cy="801029"/>
          </a:xfrm>
        </p:grpSpPr>
        <p:sp>
          <p:nvSpPr>
            <p:cNvPr id="154" name="Freeform 153"/>
            <p:cNvSpPr/>
            <p:nvPr/>
          </p:nvSpPr>
          <p:spPr>
            <a:xfrm>
              <a:off x="293023" y="5573958"/>
              <a:ext cx="323215" cy="446512"/>
            </a:xfrm>
            <a:custGeom>
              <a:avLst/>
              <a:gdLst/>
              <a:ahLst/>
              <a:cxnLst/>
              <a:rect l="0" t="0" r="0" b="0"/>
              <a:pathLst>
                <a:path w="323215" h="446512">
                  <a:moveTo>
                    <a:pt x="213200" y="12344"/>
                  </a:moveTo>
                  <a:lnTo>
                    <a:pt x="204332" y="9410"/>
                  </a:lnTo>
                  <a:lnTo>
                    <a:pt x="195345" y="6628"/>
                  </a:lnTo>
                  <a:lnTo>
                    <a:pt x="185354" y="3742"/>
                  </a:lnTo>
                  <a:lnTo>
                    <a:pt x="174546" y="1220"/>
                  </a:lnTo>
                  <a:lnTo>
                    <a:pt x="163383" y="0"/>
                  </a:lnTo>
                  <a:lnTo>
                    <a:pt x="152178" y="492"/>
                  </a:lnTo>
                  <a:lnTo>
                    <a:pt x="141066" y="2457"/>
                  </a:lnTo>
                  <a:lnTo>
                    <a:pt x="130081" y="5306"/>
                  </a:lnTo>
                  <a:lnTo>
                    <a:pt x="119216" y="8597"/>
                  </a:lnTo>
                  <a:lnTo>
                    <a:pt x="108446" y="12245"/>
                  </a:lnTo>
                  <a:lnTo>
                    <a:pt x="97748" y="16437"/>
                  </a:lnTo>
                  <a:lnTo>
                    <a:pt x="87108" y="21257"/>
                  </a:lnTo>
                  <a:lnTo>
                    <a:pt x="76672" y="26814"/>
                  </a:lnTo>
                  <a:lnTo>
                    <a:pt x="66738" y="33308"/>
                  </a:lnTo>
                  <a:lnTo>
                    <a:pt x="57431" y="40757"/>
                  </a:lnTo>
                  <a:lnTo>
                    <a:pt x="48876" y="49032"/>
                  </a:lnTo>
                  <a:lnTo>
                    <a:pt x="41276" y="57958"/>
                  </a:lnTo>
                  <a:lnTo>
                    <a:pt x="34646" y="67373"/>
                  </a:lnTo>
                  <a:lnTo>
                    <a:pt x="28853" y="77304"/>
                  </a:lnTo>
                  <a:lnTo>
                    <a:pt x="23721" y="87955"/>
                  </a:lnTo>
                  <a:lnTo>
                    <a:pt x="19079" y="99376"/>
                  </a:lnTo>
                  <a:lnTo>
                    <a:pt x="14790" y="111316"/>
                  </a:lnTo>
                  <a:lnTo>
                    <a:pt x="10749" y="123332"/>
                  </a:lnTo>
                  <a:lnTo>
                    <a:pt x="6888" y="135154"/>
                  </a:lnTo>
                  <a:lnTo>
                    <a:pt x="3480" y="146703"/>
                  </a:lnTo>
                  <a:lnTo>
                    <a:pt x="1104" y="157991"/>
                  </a:lnTo>
                  <a:lnTo>
                    <a:pt x="0" y="169055"/>
                  </a:lnTo>
                  <a:lnTo>
                    <a:pt x="414" y="179621"/>
                  </a:lnTo>
                  <a:lnTo>
                    <a:pt x="2745" y="189118"/>
                  </a:lnTo>
                  <a:lnTo>
                    <a:pt x="7021" y="197313"/>
                  </a:lnTo>
                  <a:lnTo>
                    <a:pt x="12977" y="203968"/>
                  </a:lnTo>
                  <a:lnTo>
                    <a:pt x="20255" y="208690"/>
                  </a:lnTo>
                  <a:lnTo>
                    <a:pt x="28520" y="211461"/>
                  </a:lnTo>
                  <a:lnTo>
                    <a:pt x="37660" y="212712"/>
                  </a:lnTo>
                  <a:lnTo>
                    <a:pt x="47772" y="213113"/>
                  </a:lnTo>
                  <a:lnTo>
                    <a:pt x="58827" y="213126"/>
                  </a:lnTo>
                  <a:lnTo>
                    <a:pt x="70520" y="212836"/>
                  </a:lnTo>
                  <a:lnTo>
                    <a:pt x="82369" y="212043"/>
                  </a:lnTo>
                  <a:lnTo>
                    <a:pt x="94085" y="210669"/>
                  </a:lnTo>
                  <a:lnTo>
                    <a:pt x="105732" y="209087"/>
                  </a:lnTo>
                  <a:lnTo>
                    <a:pt x="117618" y="208011"/>
                  </a:lnTo>
                  <a:lnTo>
                    <a:pt x="129907" y="207807"/>
                  </a:lnTo>
                  <a:lnTo>
                    <a:pt x="142449" y="208501"/>
                  </a:lnTo>
                  <a:lnTo>
                    <a:pt x="154876" y="209964"/>
                  </a:lnTo>
                  <a:lnTo>
                    <a:pt x="166979" y="212023"/>
                  </a:lnTo>
                  <a:lnTo>
                    <a:pt x="178717" y="214524"/>
                  </a:lnTo>
                  <a:lnTo>
                    <a:pt x="190132" y="217341"/>
                  </a:lnTo>
                  <a:lnTo>
                    <a:pt x="201292" y="220387"/>
                  </a:lnTo>
                  <a:lnTo>
                    <a:pt x="212261" y="223922"/>
                  </a:lnTo>
                  <a:lnTo>
                    <a:pt x="223093" y="228513"/>
                  </a:lnTo>
                  <a:lnTo>
                    <a:pt x="233824" y="234380"/>
                  </a:lnTo>
                  <a:lnTo>
                    <a:pt x="244320" y="241270"/>
                  </a:lnTo>
                  <a:lnTo>
                    <a:pt x="254295" y="248659"/>
                  </a:lnTo>
                  <a:lnTo>
                    <a:pt x="263634" y="256198"/>
                  </a:lnTo>
                  <a:lnTo>
                    <a:pt x="272380" y="264207"/>
                  </a:lnTo>
                  <a:lnTo>
                    <a:pt x="280641" y="273555"/>
                  </a:lnTo>
                  <a:lnTo>
                    <a:pt x="288528" y="284618"/>
                  </a:lnTo>
                  <a:lnTo>
                    <a:pt x="295978" y="297151"/>
                  </a:lnTo>
                  <a:lnTo>
                    <a:pt x="302762" y="310560"/>
                  </a:lnTo>
                  <a:lnTo>
                    <a:pt x="308805" y="324397"/>
                  </a:lnTo>
                  <a:lnTo>
                    <a:pt x="314016" y="338416"/>
                  </a:lnTo>
                  <a:lnTo>
                    <a:pt x="318218" y="352500"/>
                  </a:lnTo>
                  <a:lnTo>
                    <a:pt x="321400" y="366593"/>
                  </a:lnTo>
                  <a:lnTo>
                    <a:pt x="323214" y="380513"/>
                  </a:lnTo>
                  <a:lnTo>
                    <a:pt x="322926" y="393945"/>
                  </a:lnTo>
                  <a:lnTo>
                    <a:pt x="320316" y="406749"/>
                  </a:lnTo>
                  <a:lnTo>
                    <a:pt x="315461" y="418467"/>
                  </a:lnTo>
                  <a:lnTo>
                    <a:pt x="308465" y="428280"/>
                  </a:lnTo>
                  <a:lnTo>
                    <a:pt x="299611" y="435909"/>
                  </a:lnTo>
                  <a:lnTo>
                    <a:pt x="289279" y="441387"/>
                  </a:lnTo>
                  <a:lnTo>
                    <a:pt x="277836" y="444788"/>
                  </a:lnTo>
                  <a:lnTo>
                    <a:pt x="265594" y="446374"/>
                  </a:lnTo>
                  <a:lnTo>
                    <a:pt x="252953" y="446511"/>
                  </a:lnTo>
                  <a:lnTo>
                    <a:pt x="240395" y="445557"/>
                  </a:lnTo>
                  <a:lnTo>
                    <a:pt x="228163" y="443816"/>
                  </a:lnTo>
                  <a:lnTo>
                    <a:pt x="215983" y="441687"/>
                  </a:lnTo>
                  <a:lnTo>
                    <a:pt x="203199" y="439646"/>
                  </a:lnTo>
                  <a:lnTo>
                    <a:pt x="189480" y="437943"/>
                  </a:lnTo>
                  <a:lnTo>
                    <a:pt x="174824" y="436632"/>
                  </a:lnTo>
                  <a:lnTo>
                    <a:pt x="159373" y="435669"/>
                  </a:lnTo>
                  <a:lnTo>
                    <a:pt x="143317" y="434988"/>
                  </a:lnTo>
                  <a:lnTo>
                    <a:pt x="127145" y="434681"/>
                  </a:lnTo>
                  <a:lnTo>
                    <a:pt x="111602" y="435000"/>
                  </a:lnTo>
                  <a:lnTo>
                    <a:pt x="97056" y="436023"/>
                  </a:lnTo>
                  <a:lnTo>
                    <a:pt x="83961" y="437532"/>
                  </a:lnTo>
                  <a:lnTo>
                    <a:pt x="71746" y="439239"/>
                  </a:lnTo>
                  <a:lnTo>
                    <a:pt x="59342" y="441295"/>
                  </a:lnTo>
                  <a:lnTo>
                    <a:pt x="44744" y="444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3220" y="5909085"/>
              <a:ext cx="102182" cy="147726"/>
            </a:xfrm>
            <a:custGeom>
              <a:avLst/>
              <a:gdLst/>
              <a:ahLst/>
              <a:cxnLst/>
              <a:rect l="0" t="0" r="0" b="0"/>
              <a:pathLst>
                <a:path w="102182" h="147726">
                  <a:moveTo>
                    <a:pt x="75160" y="3594"/>
                  </a:moveTo>
                  <a:lnTo>
                    <a:pt x="66425" y="861"/>
                  </a:lnTo>
                  <a:lnTo>
                    <a:pt x="58719" y="0"/>
                  </a:lnTo>
                  <a:lnTo>
                    <a:pt x="51317" y="994"/>
                  </a:lnTo>
                  <a:lnTo>
                    <a:pt x="44056" y="3706"/>
                  </a:lnTo>
                  <a:lnTo>
                    <a:pt x="36877" y="8138"/>
                  </a:lnTo>
                  <a:lnTo>
                    <a:pt x="29756" y="14127"/>
                  </a:lnTo>
                  <a:lnTo>
                    <a:pt x="22839" y="21386"/>
                  </a:lnTo>
                  <a:lnTo>
                    <a:pt x="16420" y="29612"/>
                  </a:lnTo>
                  <a:lnTo>
                    <a:pt x="10632" y="38550"/>
                  </a:lnTo>
                  <a:lnTo>
                    <a:pt x="5762" y="48159"/>
                  </a:lnTo>
                  <a:lnTo>
                    <a:pt x="2322" y="58592"/>
                  </a:lnTo>
                  <a:lnTo>
                    <a:pt x="456" y="69866"/>
                  </a:lnTo>
                  <a:lnTo>
                    <a:pt x="0" y="81708"/>
                  </a:lnTo>
                  <a:lnTo>
                    <a:pt x="675" y="93657"/>
                  </a:lnTo>
                  <a:lnTo>
                    <a:pt x="2208" y="105427"/>
                  </a:lnTo>
                  <a:lnTo>
                    <a:pt x="4693" y="116600"/>
                  </a:lnTo>
                  <a:lnTo>
                    <a:pt x="8562" y="126572"/>
                  </a:lnTo>
                  <a:lnTo>
                    <a:pt x="13942" y="135113"/>
                  </a:lnTo>
                  <a:lnTo>
                    <a:pt x="20673" y="141846"/>
                  </a:lnTo>
                  <a:lnTo>
                    <a:pt x="28487" y="146096"/>
                  </a:lnTo>
                  <a:lnTo>
                    <a:pt x="37109" y="147725"/>
                  </a:lnTo>
                  <a:lnTo>
                    <a:pt x="46153" y="146889"/>
                  </a:lnTo>
                  <a:lnTo>
                    <a:pt x="55136" y="143752"/>
                  </a:lnTo>
                  <a:lnTo>
                    <a:pt x="63797" y="138645"/>
                  </a:lnTo>
                  <a:lnTo>
                    <a:pt x="71916" y="131984"/>
                  </a:lnTo>
                  <a:lnTo>
                    <a:pt x="79223" y="124159"/>
                  </a:lnTo>
                  <a:lnTo>
                    <a:pt x="85652" y="115491"/>
                  </a:lnTo>
                  <a:lnTo>
                    <a:pt x="91139" y="106064"/>
                  </a:lnTo>
                  <a:lnTo>
                    <a:pt x="95535" y="95751"/>
                  </a:lnTo>
                  <a:lnTo>
                    <a:pt x="98860" y="84558"/>
                  </a:lnTo>
                  <a:lnTo>
                    <a:pt x="101111" y="72770"/>
                  </a:lnTo>
                  <a:lnTo>
                    <a:pt x="102181" y="60857"/>
                  </a:lnTo>
                  <a:lnTo>
                    <a:pt x="102116" y="49120"/>
                  </a:lnTo>
                  <a:lnTo>
                    <a:pt x="100767" y="38308"/>
                  </a:lnTo>
                  <a:lnTo>
                    <a:pt x="97735" y="29644"/>
                  </a:lnTo>
                  <a:lnTo>
                    <a:pt x="92925" y="23594"/>
                  </a:lnTo>
                  <a:lnTo>
                    <a:pt x="86626" y="19155"/>
                  </a:lnTo>
                  <a:lnTo>
                    <a:pt x="77773" y="16134"/>
                  </a:lnTo>
                  <a:lnTo>
                    <a:pt x="64631" y="141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1549" y="5883488"/>
              <a:ext cx="357970" cy="197258"/>
            </a:xfrm>
            <a:custGeom>
              <a:avLst/>
              <a:gdLst/>
              <a:ahLst/>
              <a:cxnLst/>
              <a:rect l="0" t="0" r="0" b="0"/>
              <a:pathLst>
                <a:path w="357970" h="197258">
                  <a:moveTo>
                    <a:pt x="0" y="29192"/>
                  </a:moveTo>
                  <a:lnTo>
                    <a:pt x="2934" y="40860"/>
                  </a:lnTo>
                  <a:lnTo>
                    <a:pt x="5716" y="51350"/>
                  </a:lnTo>
                  <a:lnTo>
                    <a:pt x="8611" y="61656"/>
                  </a:lnTo>
                  <a:lnTo>
                    <a:pt x="11479" y="72130"/>
                  </a:lnTo>
                  <a:lnTo>
                    <a:pt x="13996" y="83122"/>
                  </a:lnTo>
                  <a:lnTo>
                    <a:pt x="16006" y="94765"/>
                  </a:lnTo>
                  <a:lnTo>
                    <a:pt x="17519" y="107019"/>
                  </a:lnTo>
                  <a:lnTo>
                    <a:pt x="18613" y="119773"/>
                  </a:lnTo>
                  <a:lnTo>
                    <a:pt x="19375" y="132878"/>
                  </a:lnTo>
                  <a:lnTo>
                    <a:pt x="19472" y="145075"/>
                  </a:lnTo>
                  <a:lnTo>
                    <a:pt x="18326" y="152717"/>
                  </a:lnTo>
                  <a:lnTo>
                    <a:pt x="16401" y="153631"/>
                  </a:lnTo>
                  <a:lnTo>
                    <a:pt x="14664" y="149553"/>
                  </a:lnTo>
                  <a:lnTo>
                    <a:pt x="13365" y="141992"/>
                  </a:lnTo>
                  <a:lnTo>
                    <a:pt x="12452" y="131747"/>
                  </a:lnTo>
                  <a:lnTo>
                    <a:pt x="11825" y="119428"/>
                  </a:lnTo>
                  <a:lnTo>
                    <a:pt x="11400" y="105719"/>
                  </a:lnTo>
                  <a:lnTo>
                    <a:pt x="11113" y="91356"/>
                  </a:lnTo>
                  <a:lnTo>
                    <a:pt x="10929" y="76807"/>
                  </a:lnTo>
                  <a:lnTo>
                    <a:pt x="11145" y="62611"/>
                  </a:lnTo>
                  <a:lnTo>
                    <a:pt x="12355" y="49454"/>
                  </a:lnTo>
                  <a:lnTo>
                    <a:pt x="14808" y="37625"/>
                  </a:lnTo>
                  <a:lnTo>
                    <a:pt x="18593" y="27700"/>
                  </a:lnTo>
                  <a:lnTo>
                    <a:pt x="23808" y="20685"/>
                  </a:lnTo>
                  <a:lnTo>
                    <a:pt x="30347" y="16863"/>
                  </a:lnTo>
                  <a:lnTo>
                    <a:pt x="37652" y="16059"/>
                  </a:lnTo>
                  <a:lnTo>
                    <a:pt x="44853" y="18011"/>
                  </a:lnTo>
                  <a:lnTo>
                    <a:pt x="51466" y="22283"/>
                  </a:lnTo>
                  <a:lnTo>
                    <a:pt x="57376" y="28366"/>
                  </a:lnTo>
                  <a:lnTo>
                    <a:pt x="62654" y="35794"/>
                  </a:lnTo>
                  <a:lnTo>
                    <a:pt x="67439" y="44142"/>
                  </a:lnTo>
                  <a:lnTo>
                    <a:pt x="72356" y="51504"/>
                  </a:lnTo>
                  <a:lnTo>
                    <a:pt x="77618" y="54934"/>
                  </a:lnTo>
                  <a:lnTo>
                    <a:pt x="82430" y="53913"/>
                  </a:lnTo>
                  <a:lnTo>
                    <a:pt x="86723" y="49540"/>
                  </a:lnTo>
                  <a:lnTo>
                    <a:pt x="90678" y="42959"/>
                  </a:lnTo>
                  <a:lnTo>
                    <a:pt x="94604" y="35136"/>
                  </a:lnTo>
                  <a:lnTo>
                    <a:pt x="98899" y="26895"/>
                  </a:lnTo>
                  <a:lnTo>
                    <a:pt x="103739" y="18709"/>
                  </a:lnTo>
                  <a:lnTo>
                    <a:pt x="109119" y="11568"/>
                  </a:lnTo>
                  <a:lnTo>
                    <a:pt x="114952" y="7037"/>
                  </a:lnTo>
                  <a:lnTo>
                    <a:pt x="121129" y="5738"/>
                  </a:lnTo>
                  <a:lnTo>
                    <a:pt x="127394" y="7628"/>
                  </a:lnTo>
                  <a:lnTo>
                    <a:pt x="133366" y="12468"/>
                  </a:lnTo>
                  <a:lnTo>
                    <a:pt x="138860" y="19796"/>
                  </a:lnTo>
                  <a:lnTo>
                    <a:pt x="143870" y="29066"/>
                  </a:lnTo>
                  <a:lnTo>
                    <a:pt x="148469" y="39779"/>
                  </a:lnTo>
                  <a:lnTo>
                    <a:pt x="152744" y="51529"/>
                  </a:lnTo>
                  <a:lnTo>
                    <a:pt x="156616" y="64005"/>
                  </a:lnTo>
                  <a:lnTo>
                    <a:pt x="159845" y="76985"/>
                  </a:lnTo>
                  <a:lnTo>
                    <a:pt x="162356" y="90308"/>
                  </a:lnTo>
                  <a:lnTo>
                    <a:pt x="164383" y="103866"/>
                  </a:lnTo>
                  <a:lnTo>
                    <a:pt x="166358" y="117581"/>
                  </a:lnTo>
                  <a:lnTo>
                    <a:pt x="168554" y="131360"/>
                  </a:lnTo>
                  <a:lnTo>
                    <a:pt x="171474" y="143630"/>
                  </a:lnTo>
                  <a:lnTo>
                    <a:pt x="175222" y="151299"/>
                  </a:lnTo>
                  <a:lnTo>
                    <a:pt x="179178" y="153342"/>
                  </a:lnTo>
                  <a:lnTo>
                    <a:pt x="183463" y="151005"/>
                  </a:lnTo>
                  <a:lnTo>
                    <a:pt x="188256" y="145749"/>
                  </a:lnTo>
                  <a:lnTo>
                    <a:pt x="193746" y="138785"/>
                  </a:lnTo>
                  <a:lnTo>
                    <a:pt x="200170" y="131103"/>
                  </a:lnTo>
                  <a:lnTo>
                    <a:pt x="207558" y="123265"/>
                  </a:lnTo>
                  <a:lnTo>
                    <a:pt x="215786" y="115673"/>
                  </a:lnTo>
                  <a:lnTo>
                    <a:pt x="224678" y="108707"/>
                  </a:lnTo>
                  <a:lnTo>
                    <a:pt x="234063" y="102495"/>
                  </a:lnTo>
                  <a:lnTo>
                    <a:pt x="243804" y="96981"/>
                  </a:lnTo>
                  <a:lnTo>
                    <a:pt x="253795" y="92032"/>
                  </a:lnTo>
                  <a:lnTo>
                    <a:pt x="263950" y="87504"/>
                  </a:lnTo>
                  <a:lnTo>
                    <a:pt x="273887" y="82950"/>
                  </a:lnTo>
                  <a:lnTo>
                    <a:pt x="282954" y="77666"/>
                  </a:lnTo>
                  <a:lnTo>
                    <a:pt x="290865" y="71325"/>
                  </a:lnTo>
                  <a:lnTo>
                    <a:pt x="297668" y="63945"/>
                  </a:lnTo>
                  <a:lnTo>
                    <a:pt x="303553" y="55695"/>
                  </a:lnTo>
                  <a:lnTo>
                    <a:pt x="308723" y="46779"/>
                  </a:lnTo>
                  <a:lnTo>
                    <a:pt x="312874" y="37538"/>
                  </a:lnTo>
                  <a:lnTo>
                    <a:pt x="315234" y="28424"/>
                  </a:lnTo>
                  <a:lnTo>
                    <a:pt x="315515" y="19684"/>
                  </a:lnTo>
                  <a:lnTo>
                    <a:pt x="313569" y="11852"/>
                  </a:lnTo>
                  <a:lnTo>
                    <a:pt x="309138" y="5802"/>
                  </a:lnTo>
                  <a:lnTo>
                    <a:pt x="302348" y="1854"/>
                  </a:lnTo>
                  <a:lnTo>
                    <a:pt x="293908" y="0"/>
                  </a:lnTo>
                  <a:lnTo>
                    <a:pt x="284882" y="186"/>
                  </a:lnTo>
                  <a:lnTo>
                    <a:pt x="275934" y="2161"/>
                  </a:lnTo>
                  <a:lnTo>
                    <a:pt x="267321" y="5567"/>
                  </a:lnTo>
                  <a:lnTo>
                    <a:pt x="259085" y="10054"/>
                  </a:lnTo>
                  <a:lnTo>
                    <a:pt x="251182" y="15333"/>
                  </a:lnTo>
                  <a:lnTo>
                    <a:pt x="243705" y="21501"/>
                  </a:lnTo>
                  <a:lnTo>
                    <a:pt x="236895" y="29003"/>
                  </a:lnTo>
                  <a:lnTo>
                    <a:pt x="230832" y="37980"/>
                  </a:lnTo>
                  <a:lnTo>
                    <a:pt x="225606" y="48280"/>
                  </a:lnTo>
                  <a:lnTo>
                    <a:pt x="221392" y="59644"/>
                  </a:lnTo>
                  <a:lnTo>
                    <a:pt x="218193" y="71803"/>
                  </a:lnTo>
                  <a:lnTo>
                    <a:pt x="216027" y="84375"/>
                  </a:lnTo>
                  <a:lnTo>
                    <a:pt x="215015" y="96880"/>
                  </a:lnTo>
                  <a:lnTo>
                    <a:pt x="215116" y="109065"/>
                  </a:lnTo>
                  <a:lnTo>
                    <a:pt x="216318" y="120871"/>
                  </a:lnTo>
                  <a:lnTo>
                    <a:pt x="218719" y="132340"/>
                  </a:lnTo>
                  <a:lnTo>
                    <a:pt x="222265" y="143530"/>
                  </a:lnTo>
                  <a:lnTo>
                    <a:pt x="226933" y="154181"/>
                  </a:lnTo>
                  <a:lnTo>
                    <a:pt x="232815" y="163735"/>
                  </a:lnTo>
                  <a:lnTo>
                    <a:pt x="239846" y="171978"/>
                  </a:lnTo>
                  <a:lnTo>
                    <a:pt x="247838" y="179005"/>
                  </a:lnTo>
                  <a:lnTo>
                    <a:pt x="256573" y="185041"/>
                  </a:lnTo>
                  <a:lnTo>
                    <a:pt x="265855" y="190312"/>
                  </a:lnTo>
                  <a:lnTo>
                    <a:pt x="275527" y="194531"/>
                  </a:lnTo>
                  <a:lnTo>
                    <a:pt x="285472" y="196936"/>
                  </a:lnTo>
                  <a:lnTo>
                    <a:pt x="295601" y="197257"/>
                  </a:lnTo>
                  <a:lnTo>
                    <a:pt x="305691" y="195675"/>
                  </a:lnTo>
                  <a:lnTo>
                    <a:pt x="315392" y="192555"/>
                  </a:lnTo>
                  <a:lnTo>
                    <a:pt x="324538" y="188281"/>
                  </a:lnTo>
                  <a:lnTo>
                    <a:pt x="332843" y="183477"/>
                  </a:lnTo>
                  <a:lnTo>
                    <a:pt x="340628" y="178529"/>
                  </a:lnTo>
                  <a:lnTo>
                    <a:pt x="348576" y="173009"/>
                  </a:lnTo>
                  <a:lnTo>
                    <a:pt x="357969" y="166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328788" y="5564358"/>
              <a:ext cx="135528" cy="506249"/>
            </a:xfrm>
            <a:custGeom>
              <a:avLst/>
              <a:gdLst/>
              <a:ahLst/>
              <a:cxnLst/>
              <a:rect l="0" t="0" r="0" b="0"/>
              <a:pathLst>
                <a:path w="135528" h="506249">
                  <a:moveTo>
                    <a:pt x="61827" y="506248"/>
                  </a:moveTo>
                  <a:lnTo>
                    <a:pt x="58961" y="497380"/>
                  </a:lnTo>
                  <a:lnTo>
                    <a:pt x="56819" y="488393"/>
                  </a:lnTo>
                  <a:lnTo>
                    <a:pt x="55211" y="478397"/>
                  </a:lnTo>
                  <a:lnTo>
                    <a:pt x="53858" y="467417"/>
                  </a:lnTo>
                  <a:lnTo>
                    <a:pt x="52361" y="455605"/>
                  </a:lnTo>
                  <a:lnTo>
                    <a:pt x="50510" y="443152"/>
                  </a:lnTo>
                  <a:lnTo>
                    <a:pt x="48270" y="430386"/>
                  </a:lnTo>
                  <a:lnTo>
                    <a:pt x="45689" y="417753"/>
                  </a:lnTo>
                  <a:lnTo>
                    <a:pt x="42840" y="405480"/>
                  </a:lnTo>
                  <a:lnTo>
                    <a:pt x="39791" y="393445"/>
                  </a:lnTo>
                  <a:lnTo>
                    <a:pt x="36598" y="381291"/>
                  </a:lnTo>
                  <a:lnTo>
                    <a:pt x="33309" y="368810"/>
                  </a:lnTo>
                  <a:lnTo>
                    <a:pt x="30119" y="355799"/>
                  </a:lnTo>
                  <a:lnTo>
                    <a:pt x="27357" y="341992"/>
                  </a:lnTo>
                  <a:lnTo>
                    <a:pt x="25162" y="327327"/>
                  </a:lnTo>
                  <a:lnTo>
                    <a:pt x="23350" y="311900"/>
                  </a:lnTo>
                  <a:lnTo>
                    <a:pt x="21519" y="295867"/>
                  </a:lnTo>
                  <a:lnTo>
                    <a:pt x="19432" y="279382"/>
                  </a:lnTo>
                  <a:lnTo>
                    <a:pt x="17029" y="262738"/>
                  </a:lnTo>
                  <a:lnTo>
                    <a:pt x="14336" y="246338"/>
                  </a:lnTo>
                  <a:lnTo>
                    <a:pt x="11415" y="230382"/>
                  </a:lnTo>
                  <a:lnTo>
                    <a:pt x="8487" y="214889"/>
                  </a:lnTo>
                  <a:lnTo>
                    <a:pt x="5909" y="199792"/>
                  </a:lnTo>
                  <a:lnTo>
                    <a:pt x="3845" y="185004"/>
                  </a:lnTo>
                  <a:lnTo>
                    <a:pt x="2292" y="170443"/>
                  </a:lnTo>
                  <a:lnTo>
                    <a:pt x="1168" y="156047"/>
                  </a:lnTo>
                  <a:lnTo>
                    <a:pt x="378" y="141769"/>
                  </a:lnTo>
                  <a:lnTo>
                    <a:pt x="0" y="127738"/>
                  </a:lnTo>
                  <a:lnTo>
                    <a:pt x="270" y="114236"/>
                  </a:lnTo>
                  <a:lnTo>
                    <a:pt x="1270" y="101377"/>
                  </a:lnTo>
                  <a:lnTo>
                    <a:pt x="3094" y="89114"/>
                  </a:lnTo>
                  <a:lnTo>
                    <a:pt x="5922" y="77339"/>
                  </a:lnTo>
                  <a:lnTo>
                    <a:pt x="9752" y="65939"/>
                  </a:lnTo>
                  <a:lnTo>
                    <a:pt x="14443" y="54977"/>
                  </a:lnTo>
                  <a:lnTo>
                    <a:pt x="19808" y="44682"/>
                  </a:lnTo>
                  <a:lnTo>
                    <a:pt x="25679" y="35129"/>
                  </a:lnTo>
                  <a:lnTo>
                    <a:pt x="32078" y="26408"/>
                  </a:lnTo>
                  <a:lnTo>
                    <a:pt x="39204" y="18696"/>
                  </a:lnTo>
                  <a:lnTo>
                    <a:pt x="47110" y="12000"/>
                  </a:lnTo>
                  <a:lnTo>
                    <a:pt x="55707" y="6503"/>
                  </a:lnTo>
                  <a:lnTo>
                    <a:pt x="64856" y="2633"/>
                  </a:lnTo>
                  <a:lnTo>
                    <a:pt x="74415" y="480"/>
                  </a:lnTo>
                  <a:lnTo>
                    <a:pt x="84104" y="0"/>
                  </a:lnTo>
                  <a:lnTo>
                    <a:pt x="93529" y="1189"/>
                  </a:lnTo>
                  <a:lnTo>
                    <a:pt x="102487" y="3868"/>
                  </a:lnTo>
                  <a:lnTo>
                    <a:pt x="110663" y="7446"/>
                  </a:lnTo>
                  <a:lnTo>
                    <a:pt x="118347" y="11364"/>
                  </a:lnTo>
                  <a:lnTo>
                    <a:pt x="126213" y="15960"/>
                  </a:lnTo>
                  <a:lnTo>
                    <a:pt x="135527" y="219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306388" y="5838979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20407" y="5801"/>
                  </a:lnTo>
                  <a:lnTo>
                    <a:pt x="114202" y="10725"/>
                  </a:lnTo>
                  <a:lnTo>
                    <a:pt x="107102" y="15233"/>
                  </a:lnTo>
                  <a:lnTo>
                    <a:pt x="98989" y="19625"/>
                  </a:lnTo>
                  <a:lnTo>
                    <a:pt x="89694" y="24287"/>
                  </a:lnTo>
                  <a:lnTo>
                    <a:pt x="79251" y="29402"/>
                  </a:lnTo>
                  <a:lnTo>
                    <a:pt x="67999" y="34980"/>
                  </a:lnTo>
                  <a:lnTo>
                    <a:pt x="56461" y="40952"/>
                  </a:lnTo>
                  <a:lnTo>
                    <a:pt x="44979" y="47221"/>
                  </a:lnTo>
                  <a:lnTo>
                    <a:pt x="34132" y="53403"/>
                  </a:lnTo>
                  <a:lnTo>
                    <a:pt x="23761" y="59442"/>
                  </a:lnTo>
                  <a:lnTo>
                    <a:pt x="12959" y="658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463975" y="5902150"/>
              <a:ext cx="88869" cy="147408"/>
            </a:xfrm>
            <a:custGeom>
              <a:avLst/>
              <a:gdLst/>
              <a:ahLst/>
              <a:cxnLst/>
              <a:rect l="0" t="0" r="0" b="0"/>
              <a:pathLst>
                <a:path w="88869" h="147408">
                  <a:moveTo>
                    <a:pt x="52983" y="0"/>
                  </a:moveTo>
                  <a:lnTo>
                    <a:pt x="47115" y="5868"/>
                  </a:lnTo>
                  <a:lnTo>
                    <a:pt x="41551" y="11432"/>
                  </a:lnTo>
                  <a:lnTo>
                    <a:pt x="35756" y="17240"/>
                  </a:lnTo>
                  <a:lnTo>
                    <a:pt x="29849" y="23666"/>
                  </a:lnTo>
                  <a:lnTo>
                    <a:pt x="24167" y="31293"/>
                  </a:lnTo>
                  <a:lnTo>
                    <a:pt x="18892" y="40323"/>
                  </a:lnTo>
                  <a:lnTo>
                    <a:pt x="14042" y="50477"/>
                  </a:lnTo>
                  <a:lnTo>
                    <a:pt x="9556" y="61205"/>
                  </a:lnTo>
                  <a:lnTo>
                    <a:pt x="5368" y="72121"/>
                  </a:lnTo>
                  <a:lnTo>
                    <a:pt x="1895" y="83042"/>
                  </a:lnTo>
                  <a:lnTo>
                    <a:pt x="0" y="93899"/>
                  </a:lnTo>
                  <a:lnTo>
                    <a:pt x="29" y="104671"/>
                  </a:lnTo>
                  <a:lnTo>
                    <a:pt x="2016" y="115039"/>
                  </a:lnTo>
                  <a:lnTo>
                    <a:pt x="5941" y="124403"/>
                  </a:lnTo>
                  <a:lnTo>
                    <a:pt x="11583" y="132508"/>
                  </a:lnTo>
                  <a:lnTo>
                    <a:pt x="18608" y="139103"/>
                  </a:lnTo>
                  <a:lnTo>
                    <a:pt x="26677" y="143785"/>
                  </a:lnTo>
                  <a:lnTo>
                    <a:pt x="35501" y="146520"/>
                  </a:lnTo>
                  <a:lnTo>
                    <a:pt x="44693" y="147407"/>
                  </a:lnTo>
                  <a:lnTo>
                    <a:pt x="53782" y="146499"/>
                  </a:lnTo>
                  <a:lnTo>
                    <a:pt x="62513" y="143994"/>
                  </a:lnTo>
                  <a:lnTo>
                    <a:pt x="70511" y="139874"/>
                  </a:lnTo>
                  <a:lnTo>
                    <a:pt x="77205" y="133836"/>
                  </a:lnTo>
                  <a:lnTo>
                    <a:pt x="82404" y="125886"/>
                  </a:lnTo>
                  <a:lnTo>
                    <a:pt x="86082" y="116295"/>
                  </a:lnTo>
                  <a:lnTo>
                    <a:pt x="88192" y="105415"/>
                  </a:lnTo>
                  <a:lnTo>
                    <a:pt x="88868" y="93589"/>
                  </a:lnTo>
                  <a:lnTo>
                    <a:pt x="88206" y="81413"/>
                  </a:lnTo>
                  <a:lnTo>
                    <a:pt x="86175" y="69705"/>
                  </a:lnTo>
                  <a:lnTo>
                    <a:pt x="82891" y="58879"/>
                  </a:lnTo>
                  <a:lnTo>
                    <a:pt x="78692" y="49078"/>
                  </a:lnTo>
                  <a:lnTo>
                    <a:pt x="73537" y="39301"/>
                  </a:lnTo>
                  <a:lnTo>
                    <a:pt x="65860" y="27576"/>
                  </a:lnTo>
                  <a:lnTo>
                    <a:pt x="52983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588389" y="5912672"/>
              <a:ext cx="137258" cy="156046"/>
            </a:xfrm>
            <a:custGeom>
              <a:avLst/>
              <a:gdLst/>
              <a:ahLst/>
              <a:cxnLst/>
              <a:rect l="0" t="0" r="0" b="0"/>
              <a:pathLst>
                <a:path w="137258" h="156046">
                  <a:moveTo>
                    <a:pt x="65438" y="10528"/>
                  </a:moveTo>
                  <a:lnTo>
                    <a:pt x="56703" y="13596"/>
                  </a:lnTo>
                  <a:lnTo>
                    <a:pt x="48997" y="17659"/>
                  </a:lnTo>
                  <a:lnTo>
                    <a:pt x="41599" y="23151"/>
                  </a:lnTo>
                  <a:lnTo>
                    <a:pt x="34511" y="29911"/>
                  </a:lnTo>
                  <a:lnTo>
                    <a:pt x="27980" y="37709"/>
                  </a:lnTo>
                  <a:lnTo>
                    <a:pt x="22108" y="46306"/>
                  </a:lnTo>
                  <a:lnTo>
                    <a:pt x="16843" y="55492"/>
                  </a:lnTo>
                  <a:lnTo>
                    <a:pt x="12073" y="65098"/>
                  </a:lnTo>
                  <a:lnTo>
                    <a:pt x="7687" y="74997"/>
                  </a:lnTo>
                  <a:lnTo>
                    <a:pt x="3911" y="85099"/>
                  </a:lnTo>
                  <a:lnTo>
                    <a:pt x="1279" y="95340"/>
                  </a:lnTo>
                  <a:lnTo>
                    <a:pt x="0" y="105671"/>
                  </a:lnTo>
                  <a:lnTo>
                    <a:pt x="295" y="115897"/>
                  </a:lnTo>
                  <a:lnTo>
                    <a:pt x="2545" y="125691"/>
                  </a:lnTo>
                  <a:lnTo>
                    <a:pt x="6767" y="134894"/>
                  </a:lnTo>
                  <a:lnTo>
                    <a:pt x="12687" y="143040"/>
                  </a:lnTo>
                  <a:lnTo>
                    <a:pt x="19940" y="149301"/>
                  </a:lnTo>
                  <a:lnTo>
                    <a:pt x="28185" y="153396"/>
                  </a:lnTo>
                  <a:lnTo>
                    <a:pt x="37141" y="155519"/>
                  </a:lnTo>
                  <a:lnTo>
                    <a:pt x="46597" y="156045"/>
                  </a:lnTo>
                  <a:lnTo>
                    <a:pt x="56398" y="155362"/>
                  </a:lnTo>
                  <a:lnTo>
                    <a:pt x="66436" y="153636"/>
                  </a:lnTo>
                  <a:lnTo>
                    <a:pt x="76635" y="150816"/>
                  </a:lnTo>
                  <a:lnTo>
                    <a:pt x="86937" y="146958"/>
                  </a:lnTo>
                  <a:lnTo>
                    <a:pt x="97144" y="142065"/>
                  </a:lnTo>
                  <a:lnTo>
                    <a:pt x="106925" y="136023"/>
                  </a:lnTo>
                  <a:lnTo>
                    <a:pt x="116121" y="128878"/>
                  </a:lnTo>
                  <a:lnTo>
                    <a:pt x="124261" y="120638"/>
                  </a:lnTo>
                  <a:lnTo>
                    <a:pt x="130518" y="111203"/>
                  </a:lnTo>
                  <a:lnTo>
                    <a:pt x="134611" y="100638"/>
                  </a:lnTo>
                  <a:lnTo>
                    <a:pt x="136732" y="89290"/>
                  </a:lnTo>
                  <a:lnTo>
                    <a:pt x="137257" y="77681"/>
                  </a:lnTo>
                  <a:lnTo>
                    <a:pt x="136569" y="66139"/>
                  </a:lnTo>
                  <a:lnTo>
                    <a:pt x="134669" y="54950"/>
                  </a:lnTo>
                  <a:lnTo>
                    <a:pt x="131201" y="44436"/>
                  </a:lnTo>
                  <a:lnTo>
                    <a:pt x="126094" y="34709"/>
                  </a:lnTo>
                  <a:lnTo>
                    <a:pt x="119432" y="25997"/>
                  </a:lnTo>
                  <a:lnTo>
                    <a:pt x="110330" y="17886"/>
                  </a:lnTo>
                  <a:lnTo>
                    <a:pt x="94635" y="9664"/>
                  </a:lnTo>
                  <a:lnTo>
                    <a:pt x="6543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71666" y="5691025"/>
              <a:ext cx="134845" cy="406373"/>
            </a:xfrm>
            <a:custGeom>
              <a:avLst/>
              <a:gdLst/>
              <a:ahLst/>
              <a:cxnLst/>
              <a:rect l="0" t="0" r="0" b="0"/>
              <a:pathLst>
                <a:path w="134845" h="406373">
                  <a:moveTo>
                    <a:pt x="71673" y="274292"/>
                  </a:moveTo>
                  <a:lnTo>
                    <a:pt x="68672" y="265558"/>
                  </a:lnTo>
                  <a:lnTo>
                    <a:pt x="65249" y="257851"/>
                  </a:lnTo>
                  <a:lnTo>
                    <a:pt x="61049" y="250467"/>
                  </a:lnTo>
                  <a:lnTo>
                    <a:pt x="55976" y="243898"/>
                  </a:lnTo>
                  <a:lnTo>
                    <a:pt x="49846" y="239313"/>
                  </a:lnTo>
                  <a:lnTo>
                    <a:pt x="42671" y="237205"/>
                  </a:lnTo>
                  <a:lnTo>
                    <a:pt x="34930" y="237589"/>
                  </a:lnTo>
                  <a:lnTo>
                    <a:pt x="27432" y="240357"/>
                  </a:lnTo>
                  <a:lnTo>
                    <a:pt x="20623" y="245187"/>
                  </a:lnTo>
                  <a:lnTo>
                    <a:pt x="14750" y="251818"/>
                  </a:lnTo>
                  <a:lnTo>
                    <a:pt x="10030" y="260148"/>
                  </a:lnTo>
                  <a:lnTo>
                    <a:pt x="6451" y="269965"/>
                  </a:lnTo>
                  <a:lnTo>
                    <a:pt x="3844" y="280977"/>
                  </a:lnTo>
                  <a:lnTo>
                    <a:pt x="1995" y="292890"/>
                  </a:lnTo>
                  <a:lnTo>
                    <a:pt x="713" y="305455"/>
                  </a:lnTo>
                  <a:lnTo>
                    <a:pt x="0" y="318315"/>
                  </a:lnTo>
                  <a:lnTo>
                    <a:pt x="45" y="331022"/>
                  </a:lnTo>
                  <a:lnTo>
                    <a:pt x="890" y="343345"/>
                  </a:lnTo>
                  <a:lnTo>
                    <a:pt x="2439" y="355247"/>
                  </a:lnTo>
                  <a:lnTo>
                    <a:pt x="4550" y="366779"/>
                  </a:lnTo>
                  <a:lnTo>
                    <a:pt x="7091" y="378003"/>
                  </a:lnTo>
                  <a:lnTo>
                    <a:pt x="10271" y="388338"/>
                  </a:lnTo>
                  <a:lnTo>
                    <a:pt x="14617" y="396615"/>
                  </a:lnTo>
                  <a:lnTo>
                    <a:pt x="20316" y="402360"/>
                  </a:lnTo>
                  <a:lnTo>
                    <a:pt x="27092" y="405572"/>
                  </a:lnTo>
                  <a:lnTo>
                    <a:pt x="34404" y="406372"/>
                  </a:lnTo>
                  <a:lnTo>
                    <a:pt x="41873" y="405091"/>
                  </a:lnTo>
                  <a:lnTo>
                    <a:pt x="49156" y="401996"/>
                  </a:lnTo>
                  <a:lnTo>
                    <a:pt x="55887" y="397194"/>
                  </a:lnTo>
                  <a:lnTo>
                    <a:pt x="61927" y="390894"/>
                  </a:lnTo>
                  <a:lnTo>
                    <a:pt x="67320" y="383227"/>
                  </a:lnTo>
                  <a:lnTo>
                    <a:pt x="72184" y="374180"/>
                  </a:lnTo>
                  <a:lnTo>
                    <a:pt x="76645" y="363866"/>
                  </a:lnTo>
                  <a:lnTo>
                    <a:pt x="80813" y="352347"/>
                  </a:lnTo>
                  <a:lnTo>
                    <a:pt x="84774" y="339558"/>
                  </a:lnTo>
                  <a:lnTo>
                    <a:pt x="88585" y="325583"/>
                  </a:lnTo>
                  <a:lnTo>
                    <a:pt x="92129" y="310622"/>
                  </a:lnTo>
                  <a:lnTo>
                    <a:pt x="95130" y="294902"/>
                  </a:lnTo>
                  <a:lnTo>
                    <a:pt x="97480" y="278619"/>
                  </a:lnTo>
                  <a:lnTo>
                    <a:pt x="99227" y="261770"/>
                  </a:lnTo>
                  <a:lnTo>
                    <a:pt x="100482" y="244168"/>
                  </a:lnTo>
                  <a:lnTo>
                    <a:pt x="101359" y="225768"/>
                  </a:lnTo>
                  <a:lnTo>
                    <a:pt x="101796" y="206666"/>
                  </a:lnTo>
                  <a:lnTo>
                    <a:pt x="101565" y="187004"/>
                  </a:lnTo>
                  <a:lnTo>
                    <a:pt x="100596" y="166932"/>
                  </a:lnTo>
                  <a:lnTo>
                    <a:pt x="98962" y="146893"/>
                  </a:lnTo>
                  <a:lnTo>
                    <a:pt x="96795" y="127593"/>
                  </a:lnTo>
                  <a:lnTo>
                    <a:pt x="94230" y="109354"/>
                  </a:lnTo>
                  <a:lnTo>
                    <a:pt x="91543" y="92159"/>
                  </a:lnTo>
                  <a:lnTo>
                    <a:pt x="89126" y="75837"/>
                  </a:lnTo>
                  <a:lnTo>
                    <a:pt x="87162" y="60191"/>
                  </a:lnTo>
                  <a:lnTo>
                    <a:pt x="85336" y="45208"/>
                  </a:lnTo>
                  <a:lnTo>
                    <a:pt x="82963" y="31051"/>
                  </a:lnTo>
                  <a:lnTo>
                    <a:pt x="79683" y="17774"/>
                  </a:lnTo>
                  <a:lnTo>
                    <a:pt x="75063" y="6375"/>
                  </a:lnTo>
                  <a:lnTo>
                    <a:pt x="69095" y="0"/>
                  </a:lnTo>
                  <a:lnTo>
                    <a:pt x="63311" y="236"/>
                  </a:lnTo>
                  <a:lnTo>
                    <a:pt x="59003" y="5117"/>
                  </a:lnTo>
                  <a:lnTo>
                    <a:pt x="56275" y="13022"/>
                  </a:lnTo>
                  <a:lnTo>
                    <a:pt x="55029" y="22942"/>
                  </a:lnTo>
                  <a:lnTo>
                    <a:pt x="55045" y="34221"/>
                  </a:lnTo>
                  <a:lnTo>
                    <a:pt x="55894" y="46579"/>
                  </a:lnTo>
                  <a:lnTo>
                    <a:pt x="57016" y="60025"/>
                  </a:lnTo>
                  <a:lnTo>
                    <a:pt x="58077" y="74491"/>
                  </a:lnTo>
                  <a:lnTo>
                    <a:pt x="59114" y="89973"/>
                  </a:lnTo>
                  <a:lnTo>
                    <a:pt x="60419" y="106586"/>
                  </a:lnTo>
                  <a:lnTo>
                    <a:pt x="62150" y="124281"/>
                  </a:lnTo>
                  <a:lnTo>
                    <a:pt x="64314" y="142726"/>
                  </a:lnTo>
                  <a:lnTo>
                    <a:pt x="66846" y="161406"/>
                  </a:lnTo>
                  <a:lnTo>
                    <a:pt x="69659" y="180008"/>
                  </a:lnTo>
                  <a:lnTo>
                    <a:pt x="72515" y="198413"/>
                  </a:lnTo>
                  <a:lnTo>
                    <a:pt x="75046" y="216610"/>
                  </a:lnTo>
                  <a:lnTo>
                    <a:pt x="77082" y="234621"/>
                  </a:lnTo>
                  <a:lnTo>
                    <a:pt x="78786" y="252157"/>
                  </a:lnTo>
                  <a:lnTo>
                    <a:pt x="80545" y="268639"/>
                  </a:lnTo>
                  <a:lnTo>
                    <a:pt x="82587" y="283835"/>
                  </a:lnTo>
                  <a:lnTo>
                    <a:pt x="85130" y="297668"/>
                  </a:lnTo>
                  <a:lnTo>
                    <a:pt x="88449" y="310047"/>
                  </a:lnTo>
                  <a:lnTo>
                    <a:pt x="92613" y="321070"/>
                  </a:lnTo>
                  <a:lnTo>
                    <a:pt x="97607" y="330673"/>
                  </a:lnTo>
                  <a:lnTo>
                    <a:pt x="104126" y="339486"/>
                  </a:lnTo>
                  <a:lnTo>
                    <a:pt x="114981" y="348290"/>
                  </a:lnTo>
                  <a:lnTo>
                    <a:pt x="134844" y="3585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38097" y="5870558"/>
              <a:ext cx="137146" cy="232841"/>
            </a:xfrm>
            <a:custGeom>
              <a:avLst/>
              <a:gdLst/>
              <a:ahLst/>
              <a:cxnLst/>
              <a:rect l="0" t="0" r="0" b="0"/>
              <a:pathLst>
                <a:path w="137146" h="232841">
                  <a:moveTo>
                    <a:pt x="136871" y="0"/>
                  </a:moveTo>
                  <a:lnTo>
                    <a:pt x="128136" y="3000"/>
                  </a:lnTo>
                  <a:lnTo>
                    <a:pt x="120430" y="6423"/>
                  </a:lnTo>
                  <a:lnTo>
                    <a:pt x="113028" y="10619"/>
                  </a:lnTo>
                  <a:lnTo>
                    <a:pt x="105767" y="15519"/>
                  </a:lnTo>
                  <a:lnTo>
                    <a:pt x="98588" y="21001"/>
                  </a:lnTo>
                  <a:lnTo>
                    <a:pt x="91467" y="26936"/>
                  </a:lnTo>
                  <a:lnTo>
                    <a:pt x="84550" y="33370"/>
                  </a:lnTo>
                  <a:lnTo>
                    <a:pt x="78131" y="40517"/>
                  </a:lnTo>
                  <a:lnTo>
                    <a:pt x="72347" y="48429"/>
                  </a:lnTo>
                  <a:lnTo>
                    <a:pt x="67651" y="56861"/>
                  </a:lnTo>
                  <a:lnTo>
                    <a:pt x="64859" y="65366"/>
                  </a:lnTo>
                  <a:lnTo>
                    <a:pt x="64251" y="73675"/>
                  </a:lnTo>
                  <a:lnTo>
                    <a:pt x="65793" y="81541"/>
                  </a:lnTo>
                  <a:lnTo>
                    <a:pt x="69412" y="88670"/>
                  </a:lnTo>
                  <a:lnTo>
                    <a:pt x="74846" y="94986"/>
                  </a:lnTo>
                  <a:lnTo>
                    <a:pt x="81729" y="100736"/>
                  </a:lnTo>
                  <a:lnTo>
                    <a:pt x="89702" y="106371"/>
                  </a:lnTo>
                  <a:lnTo>
                    <a:pt x="98457" y="112173"/>
                  </a:lnTo>
                  <a:lnTo>
                    <a:pt x="107433" y="118396"/>
                  </a:lnTo>
                  <a:lnTo>
                    <a:pt x="115845" y="125338"/>
                  </a:lnTo>
                  <a:lnTo>
                    <a:pt x="123304" y="133093"/>
                  </a:lnTo>
                  <a:lnTo>
                    <a:pt x="129463" y="141743"/>
                  </a:lnTo>
                  <a:lnTo>
                    <a:pt x="133852" y="151453"/>
                  </a:lnTo>
                  <a:lnTo>
                    <a:pt x="136389" y="162197"/>
                  </a:lnTo>
                  <a:lnTo>
                    <a:pt x="137145" y="173496"/>
                  </a:lnTo>
                  <a:lnTo>
                    <a:pt x="136148" y="184539"/>
                  </a:lnTo>
                  <a:lnTo>
                    <a:pt x="133589" y="194883"/>
                  </a:lnTo>
                  <a:lnTo>
                    <a:pt x="129602" y="204284"/>
                  </a:lnTo>
                  <a:lnTo>
                    <a:pt x="124186" y="212526"/>
                  </a:lnTo>
                  <a:lnTo>
                    <a:pt x="117467" y="219613"/>
                  </a:lnTo>
                  <a:lnTo>
                    <a:pt x="109517" y="225390"/>
                  </a:lnTo>
                  <a:lnTo>
                    <a:pt x="100278" y="229456"/>
                  </a:lnTo>
                  <a:lnTo>
                    <a:pt x="89840" y="231753"/>
                  </a:lnTo>
                  <a:lnTo>
                    <a:pt x="78407" y="232671"/>
                  </a:lnTo>
                  <a:lnTo>
                    <a:pt x="66209" y="232840"/>
                  </a:lnTo>
                  <a:lnTo>
                    <a:pt x="53466" y="232701"/>
                  </a:lnTo>
                  <a:lnTo>
                    <a:pt x="40950" y="232475"/>
                  </a:lnTo>
                  <a:lnTo>
                    <a:pt x="28743" y="232233"/>
                  </a:lnTo>
                  <a:lnTo>
                    <a:pt x="15780" y="2319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341015" y="5876053"/>
              <a:ext cx="270905" cy="230443"/>
            </a:xfrm>
            <a:custGeom>
              <a:avLst/>
              <a:gdLst/>
              <a:ahLst/>
              <a:cxnLst/>
              <a:rect l="0" t="0" r="0" b="0"/>
              <a:pathLst>
                <a:path w="270905" h="230443">
                  <a:moveTo>
                    <a:pt x="91920" y="152426"/>
                  </a:moveTo>
                  <a:lnTo>
                    <a:pt x="91852" y="140691"/>
                  </a:lnTo>
                  <a:lnTo>
                    <a:pt x="91212" y="129562"/>
                  </a:lnTo>
                  <a:lnTo>
                    <a:pt x="89911" y="117968"/>
                  </a:lnTo>
                  <a:lnTo>
                    <a:pt x="87878" y="105979"/>
                  </a:lnTo>
                  <a:lnTo>
                    <a:pt x="84914" y="93968"/>
                  </a:lnTo>
                  <a:lnTo>
                    <a:pt x="80985" y="82183"/>
                  </a:lnTo>
                  <a:lnTo>
                    <a:pt x="75890" y="71348"/>
                  </a:lnTo>
                  <a:lnTo>
                    <a:pt x="69190" y="62673"/>
                  </a:lnTo>
                  <a:lnTo>
                    <a:pt x="60801" y="56640"/>
                  </a:lnTo>
                  <a:lnTo>
                    <a:pt x="51254" y="53560"/>
                  </a:lnTo>
                  <a:lnTo>
                    <a:pt x="41468" y="53905"/>
                  </a:lnTo>
                  <a:lnTo>
                    <a:pt x="32012" y="57585"/>
                  </a:lnTo>
                  <a:lnTo>
                    <a:pt x="23396" y="64087"/>
                  </a:lnTo>
                  <a:lnTo>
                    <a:pt x="16221" y="72785"/>
                  </a:lnTo>
                  <a:lnTo>
                    <a:pt x="10661" y="83106"/>
                  </a:lnTo>
                  <a:lnTo>
                    <a:pt x="6557" y="94590"/>
                  </a:lnTo>
                  <a:lnTo>
                    <a:pt x="3621" y="106886"/>
                  </a:lnTo>
                  <a:lnTo>
                    <a:pt x="1569" y="119744"/>
                  </a:lnTo>
                  <a:lnTo>
                    <a:pt x="322" y="132987"/>
                  </a:lnTo>
                  <a:lnTo>
                    <a:pt x="0" y="146490"/>
                  </a:lnTo>
                  <a:lnTo>
                    <a:pt x="599" y="160164"/>
                  </a:lnTo>
                  <a:lnTo>
                    <a:pt x="2152" y="173789"/>
                  </a:lnTo>
                  <a:lnTo>
                    <a:pt x="4798" y="187018"/>
                  </a:lnTo>
                  <a:lnTo>
                    <a:pt x="8515" y="199678"/>
                  </a:lnTo>
                  <a:lnTo>
                    <a:pt x="13469" y="211127"/>
                  </a:lnTo>
                  <a:lnTo>
                    <a:pt x="20076" y="220227"/>
                  </a:lnTo>
                  <a:lnTo>
                    <a:pt x="28399" y="226555"/>
                  </a:lnTo>
                  <a:lnTo>
                    <a:pt x="37733" y="230006"/>
                  </a:lnTo>
                  <a:lnTo>
                    <a:pt x="46843" y="230442"/>
                  </a:lnTo>
                  <a:lnTo>
                    <a:pt x="55041" y="228106"/>
                  </a:lnTo>
                  <a:lnTo>
                    <a:pt x="62338" y="223490"/>
                  </a:lnTo>
                  <a:lnTo>
                    <a:pt x="69154" y="217129"/>
                  </a:lnTo>
                  <a:lnTo>
                    <a:pt x="75802" y="209486"/>
                  </a:lnTo>
                  <a:lnTo>
                    <a:pt x="82115" y="200766"/>
                  </a:lnTo>
                  <a:lnTo>
                    <a:pt x="87537" y="190938"/>
                  </a:lnTo>
                  <a:lnTo>
                    <a:pt x="91836" y="180167"/>
                  </a:lnTo>
                  <a:lnTo>
                    <a:pt x="95641" y="172074"/>
                  </a:lnTo>
                  <a:lnTo>
                    <a:pt x="99732" y="170692"/>
                  </a:lnTo>
                  <a:lnTo>
                    <a:pt x="104072" y="174129"/>
                  </a:lnTo>
                  <a:lnTo>
                    <a:pt x="108970" y="179739"/>
                  </a:lnTo>
                  <a:lnTo>
                    <a:pt x="114821" y="185106"/>
                  </a:lnTo>
                  <a:lnTo>
                    <a:pt x="121729" y="189020"/>
                  </a:lnTo>
                  <a:lnTo>
                    <a:pt x="129418" y="190732"/>
                  </a:lnTo>
                  <a:lnTo>
                    <a:pt x="137393" y="189495"/>
                  </a:lnTo>
                  <a:lnTo>
                    <a:pt x="145335" y="185265"/>
                  </a:lnTo>
                  <a:lnTo>
                    <a:pt x="153118" y="179588"/>
                  </a:lnTo>
                  <a:lnTo>
                    <a:pt x="160721" y="175175"/>
                  </a:lnTo>
                  <a:lnTo>
                    <a:pt x="168162" y="173468"/>
                  </a:lnTo>
                  <a:lnTo>
                    <a:pt x="175311" y="174998"/>
                  </a:lnTo>
                  <a:lnTo>
                    <a:pt x="181893" y="180000"/>
                  </a:lnTo>
                  <a:lnTo>
                    <a:pt x="187812" y="188120"/>
                  </a:lnTo>
                  <a:lnTo>
                    <a:pt x="193404" y="196282"/>
                  </a:lnTo>
                  <a:lnTo>
                    <a:pt x="198267" y="200093"/>
                  </a:lnTo>
                  <a:lnTo>
                    <a:pt x="201150" y="199081"/>
                  </a:lnTo>
                  <a:lnTo>
                    <a:pt x="202108" y="194563"/>
                  </a:lnTo>
                  <a:lnTo>
                    <a:pt x="201625" y="187635"/>
                  </a:lnTo>
                  <a:lnTo>
                    <a:pt x="200147" y="178840"/>
                  </a:lnTo>
                  <a:lnTo>
                    <a:pt x="197994" y="168581"/>
                  </a:lnTo>
                  <a:lnTo>
                    <a:pt x="195391" y="157377"/>
                  </a:lnTo>
                  <a:lnTo>
                    <a:pt x="192486" y="145834"/>
                  </a:lnTo>
                  <a:lnTo>
                    <a:pt x="189384" y="134307"/>
                  </a:lnTo>
                  <a:lnTo>
                    <a:pt x="186316" y="122612"/>
                  </a:lnTo>
                  <a:lnTo>
                    <a:pt x="183634" y="110157"/>
                  </a:lnTo>
                  <a:lnTo>
                    <a:pt x="181502" y="96672"/>
                  </a:lnTo>
                  <a:lnTo>
                    <a:pt x="180070" y="82512"/>
                  </a:lnTo>
                  <a:lnTo>
                    <a:pt x="179559" y="68460"/>
                  </a:lnTo>
                  <a:lnTo>
                    <a:pt x="180003" y="54978"/>
                  </a:lnTo>
                  <a:lnTo>
                    <a:pt x="181607" y="42502"/>
                  </a:lnTo>
                  <a:lnTo>
                    <a:pt x="184810" y="31583"/>
                  </a:lnTo>
                  <a:lnTo>
                    <a:pt x="189713" y="22360"/>
                  </a:lnTo>
                  <a:lnTo>
                    <a:pt x="196275" y="14813"/>
                  </a:lnTo>
                  <a:lnTo>
                    <a:pt x="204501" y="8945"/>
                  </a:lnTo>
                  <a:lnTo>
                    <a:pt x="214205" y="4589"/>
                  </a:lnTo>
                  <a:lnTo>
                    <a:pt x="224689" y="1649"/>
                  </a:lnTo>
                  <a:lnTo>
                    <a:pt x="235963" y="0"/>
                  </a:lnTo>
                  <a:lnTo>
                    <a:pt x="250132" y="613"/>
                  </a:lnTo>
                  <a:lnTo>
                    <a:pt x="270904" y="50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05968" y="5926190"/>
              <a:ext cx="195465" cy="206252"/>
            </a:xfrm>
            <a:custGeom>
              <a:avLst/>
              <a:gdLst/>
              <a:ahLst/>
              <a:cxnLst/>
              <a:rect l="0" t="0" r="0" b="0"/>
              <a:pathLst>
                <a:path w="195465" h="206252">
                  <a:moveTo>
                    <a:pt x="5951" y="49648"/>
                  </a:moveTo>
                  <a:lnTo>
                    <a:pt x="11886" y="55516"/>
                  </a:lnTo>
                  <a:lnTo>
                    <a:pt x="18090" y="61079"/>
                  </a:lnTo>
                  <a:lnTo>
                    <a:pt x="25191" y="66869"/>
                  </a:lnTo>
                  <a:lnTo>
                    <a:pt x="33304" y="72604"/>
                  </a:lnTo>
                  <a:lnTo>
                    <a:pt x="42599" y="77638"/>
                  </a:lnTo>
                  <a:lnTo>
                    <a:pt x="53037" y="81650"/>
                  </a:lnTo>
                  <a:lnTo>
                    <a:pt x="64116" y="84330"/>
                  </a:lnTo>
                  <a:lnTo>
                    <a:pt x="75006" y="85223"/>
                  </a:lnTo>
                  <a:lnTo>
                    <a:pt x="85235" y="84252"/>
                  </a:lnTo>
                  <a:lnTo>
                    <a:pt x="94217" y="81328"/>
                  </a:lnTo>
                  <a:lnTo>
                    <a:pt x="101113" y="76175"/>
                  </a:lnTo>
                  <a:lnTo>
                    <a:pt x="105665" y="68862"/>
                  </a:lnTo>
                  <a:lnTo>
                    <a:pt x="107941" y="59887"/>
                  </a:lnTo>
                  <a:lnTo>
                    <a:pt x="108047" y="49961"/>
                  </a:lnTo>
                  <a:lnTo>
                    <a:pt x="106267" y="39597"/>
                  </a:lnTo>
                  <a:lnTo>
                    <a:pt x="102821" y="29388"/>
                  </a:lnTo>
                  <a:lnTo>
                    <a:pt x="97777" y="20073"/>
                  </a:lnTo>
                  <a:lnTo>
                    <a:pt x="91316" y="11977"/>
                  </a:lnTo>
                  <a:lnTo>
                    <a:pt x="83709" y="5544"/>
                  </a:lnTo>
                  <a:lnTo>
                    <a:pt x="75234" y="1495"/>
                  </a:lnTo>
                  <a:lnTo>
                    <a:pt x="66132" y="0"/>
                  </a:lnTo>
                  <a:lnTo>
                    <a:pt x="56749" y="928"/>
                  </a:lnTo>
                  <a:lnTo>
                    <a:pt x="47531" y="4125"/>
                  </a:lnTo>
                  <a:lnTo>
                    <a:pt x="38707" y="9272"/>
                  </a:lnTo>
                  <a:lnTo>
                    <a:pt x="30478" y="15960"/>
                  </a:lnTo>
                  <a:lnTo>
                    <a:pt x="23097" y="23803"/>
                  </a:lnTo>
                  <a:lnTo>
                    <a:pt x="16618" y="32483"/>
                  </a:lnTo>
                  <a:lnTo>
                    <a:pt x="11097" y="41918"/>
                  </a:lnTo>
                  <a:lnTo>
                    <a:pt x="6679" y="52235"/>
                  </a:lnTo>
                  <a:lnTo>
                    <a:pt x="3339" y="63432"/>
                  </a:lnTo>
                  <a:lnTo>
                    <a:pt x="1077" y="75223"/>
                  </a:lnTo>
                  <a:lnTo>
                    <a:pt x="0" y="87138"/>
                  </a:lnTo>
                  <a:lnTo>
                    <a:pt x="52" y="98894"/>
                  </a:lnTo>
                  <a:lnTo>
                    <a:pt x="1052" y="110398"/>
                  </a:lnTo>
                  <a:lnTo>
                    <a:pt x="2786" y="121655"/>
                  </a:lnTo>
                  <a:lnTo>
                    <a:pt x="5065" y="132705"/>
                  </a:lnTo>
                  <a:lnTo>
                    <a:pt x="7899" y="143430"/>
                  </a:lnTo>
                  <a:lnTo>
                    <a:pt x="11479" y="153567"/>
                  </a:lnTo>
                  <a:lnTo>
                    <a:pt x="15854" y="163018"/>
                  </a:lnTo>
                  <a:lnTo>
                    <a:pt x="21098" y="171841"/>
                  </a:lnTo>
                  <a:lnTo>
                    <a:pt x="27375" y="180153"/>
                  </a:lnTo>
                  <a:lnTo>
                    <a:pt x="34675" y="188066"/>
                  </a:lnTo>
                  <a:lnTo>
                    <a:pt x="42849" y="195194"/>
                  </a:lnTo>
                  <a:lnTo>
                    <a:pt x="51706" y="200698"/>
                  </a:lnTo>
                  <a:lnTo>
                    <a:pt x="61074" y="204249"/>
                  </a:lnTo>
                  <a:lnTo>
                    <a:pt x="70974" y="205989"/>
                  </a:lnTo>
                  <a:lnTo>
                    <a:pt x="81605" y="206251"/>
                  </a:lnTo>
                  <a:lnTo>
                    <a:pt x="93012" y="205390"/>
                  </a:lnTo>
                  <a:lnTo>
                    <a:pt x="104943" y="203714"/>
                  </a:lnTo>
                  <a:lnTo>
                    <a:pt x="116952" y="201460"/>
                  </a:lnTo>
                  <a:lnTo>
                    <a:pt x="128766" y="198803"/>
                  </a:lnTo>
                  <a:lnTo>
                    <a:pt x="140235" y="195830"/>
                  </a:lnTo>
                  <a:lnTo>
                    <a:pt x="152582" y="192155"/>
                  </a:lnTo>
                  <a:lnTo>
                    <a:pt x="169123" y="186342"/>
                  </a:lnTo>
                  <a:lnTo>
                    <a:pt x="195464" y="1759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38301" y="5649450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490"/>
                  </a:lnTo>
                  <a:lnTo>
                    <a:pt x="8043" y="110487"/>
                  </a:lnTo>
                  <a:lnTo>
                    <a:pt x="9502" y="127795"/>
                  </a:lnTo>
                  <a:lnTo>
                    <a:pt x="11330" y="143840"/>
                  </a:lnTo>
                  <a:lnTo>
                    <a:pt x="13388" y="158729"/>
                  </a:lnTo>
                  <a:lnTo>
                    <a:pt x="15316" y="172955"/>
                  </a:lnTo>
                  <a:lnTo>
                    <a:pt x="16915" y="186892"/>
                  </a:lnTo>
                  <a:lnTo>
                    <a:pt x="18310" y="200578"/>
                  </a:lnTo>
                  <a:lnTo>
                    <a:pt x="19854" y="213788"/>
                  </a:lnTo>
                  <a:lnTo>
                    <a:pt x="21740" y="226428"/>
                  </a:lnTo>
                  <a:lnTo>
                    <a:pt x="23837" y="238699"/>
                  </a:lnTo>
                  <a:lnTo>
                    <a:pt x="25791" y="251006"/>
                  </a:lnTo>
                  <a:lnTo>
                    <a:pt x="27408" y="263591"/>
                  </a:lnTo>
                  <a:lnTo>
                    <a:pt x="28815" y="276841"/>
                  </a:lnTo>
                  <a:lnTo>
                    <a:pt x="30367" y="291340"/>
                  </a:lnTo>
                  <a:lnTo>
                    <a:pt x="32258" y="307277"/>
                  </a:lnTo>
                  <a:lnTo>
                    <a:pt x="34359" y="324203"/>
                  </a:lnTo>
                  <a:lnTo>
                    <a:pt x="36315" y="341249"/>
                  </a:lnTo>
                  <a:lnTo>
                    <a:pt x="37933" y="357891"/>
                  </a:lnTo>
                  <a:lnTo>
                    <a:pt x="39341" y="373808"/>
                  </a:lnTo>
                  <a:lnTo>
                    <a:pt x="40894" y="388724"/>
                  </a:lnTo>
                  <a:lnTo>
                    <a:pt x="42767" y="402527"/>
                  </a:lnTo>
                  <a:lnTo>
                    <a:pt x="44197" y="412620"/>
                  </a:lnTo>
                  <a:lnTo>
                    <a:pt x="44416" y="415444"/>
                  </a:lnTo>
                  <a:lnTo>
                    <a:pt x="44084" y="411731"/>
                  </a:lnTo>
                  <a:lnTo>
                    <a:pt x="43636" y="403515"/>
                  </a:lnTo>
                  <a:lnTo>
                    <a:pt x="43230" y="392647"/>
                  </a:lnTo>
                  <a:lnTo>
                    <a:pt x="42912" y="380331"/>
                  </a:lnTo>
                  <a:lnTo>
                    <a:pt x="42844" y="367407"/>
                  </a:lnTo>
                  <a:lnTo>
                    <a:pt x="43320" y="354542"/>
                  </a:lnTo>
                  <a:lnTo>
                    <a:pt x="44457" y="342059"/>
                  </a:lnTo>
                  <a:lnTo>
                    <a:pt x="46372" y="330193"/>
                  </a:lnTo>
                  <a:lnTo>
                    <a:pt x="49259" y="319203"/>
                  </a:lnTo>
                  <a:lnTo>
                    <a:pt x="53139" y="309150"/>
                  </a:lnTo>
                  <a:lnTo>
                    <a:pt x="58202" y="300413"/>
                  </a:lnTo>
                  <a:lnTo>
                    <a:pt x="64882" y="293745"/>
                  </a:lnTo>
                  <a:lnTo>
                    <a:pt x="73257" y="289381"/>
                  </a:lnTo>
                  <a:lnTo>
                    <a:pt x="82797" y="287417"/>
                  </a:lnTo>
                  <a:lnTo>
                    <a:pt x="92576" y="288061"/>
                  </a:lnTo>
                  <a:lnTo>
                    <a:pt x="102028" y="291170"/>
                  </a:lnTo>
                  <a:lnTo>
                    <a:pt x="110642" y="296663"/>
                  </a:lnTo>
                  <a:lnTo>
                    <a:pt x="117815" y="304685"/>
                  </a:lnTo>
                  <a:lnTo>
                    <a:pt x="123378" y="315070"/>
                  </a:lnTo>
                  <a:lnTo>
                    <a:pt x="127654" y="327090"/>
                  </a:lnTo>
                  <a:lnTo>
                    <a:pt x="131238" y="339680"/>
                  </a:lnTo>
                  <a:lnTo>
                    <a:pt x="134543" y="352182"/>
                  </a:lnTo>
                  <a:lnTo>
                    <a:pt x="137615" y="364506"/>
                  </a:lnTo>
                  <a:lnTo>
                    <a:pt x="140234" y="376920"/>
                  </a:lnTo>
                  <a:lnTo>
                    <a:pt x="142296" y="389594"/>
                  </a:lnTo>
                  <a:lnTo>
                    <a:pt x="143837" y="402346"/>
                  </a:lnTo>
                  <a:lnTo>
                    <a:pt x="145114" y="416166"/>
                  </a:lnTo>
                  <a:lnTo>
                    <a:pt x="146237" y="434508"/>
                  </a:lnTo>
                  <a:lnTo>
                    <a:pt x="14739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159404" y="594424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2"/>
                  </a:lnTo>
                  <a:lnTo>
                    <a:pt x="3735" y="81500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127816" y="578632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190987" y="5914060"/>
              <a:ext cx="154964" cy="451327"/>
            </a:xfrm>
            <a:custGeom>
              <a:avLst/>
              <a:gdLst/>
              <a:ahLst/>
              <a:cxnLst/>
              <a:rect l="0" t="0" r="0" b="0"/>
              <a:pathLst>
                <a:path w="154964" h="451327">
                  <a:moveTo>
                    <a:pt x="84228" y="145999"/>
                  </a:moveTo>
                  <a:lnTo>
                    <a:pt x="90028" y="140065"/>
                  </a:lnTo>
                  <a:lnTo>
                    <a:pt x="94952" y="133860"/>
                  </a:lnTo>
                  <a:lnTo>
                    <a:pt x="99455" y="126764"/>
                  </a:lnTo>
                  <a:lnTo>
                    <a:pt x="103676" y="118824"/>
                  </a:lnTo>
                  <a:lnTo>
                    <a:pt x="107689" y="110178"/>
                  </a:lnTo>
                  <a:lnTo>
                    <a:pt x="111546" y="100979"/>
                  </a:lnTo>
                  <a:lnTo>
                    <a:pt x="115126" y="91206"/>
                  </a:lnTo>
                  <a:lnTo>
                    <a:pt x="118153" y="80668"/>
                  </a:lnTo>
                  <a:lnTo>
                    <a:pt x="120513" y="69326"/>
                  </a:lnTo>
                  <a:lnTo>
                    <a:pt x="121927" y="57440"/>
                  </a:lnTo>
                  <a:lnTo>
                    <a:pt x="121895" y="45462"/>
                  </a:lnTo>
                  <a:lnTo>
                    <a:pt x="120267" y="33679"/>
                  </a:lnTo>
                  <a:lnTo>
                    <a:pt x="116885" y="22666"/>
                  </a:lnTo>
                  <a:lnTo>
                    <a:pt x="111416" y="13335"/>
                  </a:lnTo>
                  <a:lnTo>
                    <a:pt x="103896" y="6046"/>
                  </a:lnTo>
                  <a:lnTo>
                    <a:pt x="95120" y="1308"/>
                  </a:lnTo>
                  <a:lnTo>
                    <a:pt x="86393" y="0"/>
                  </a:lnTo>
                  <a:lnTo>
                    <a:pt x="78460" y="2269"/>
                  </a:lnTo>
                  <a:lnTo>
                    <a:pt x="71512" y="7504"/>
                  </a:lnTo>
                  <a:lnTo>
                    <a:pt x="65463" y="14744"/>
                  </a:lnTo>
                  <a:lnTo>
                    <a:pt x="60144" y="23237"/>
                  </a:lnTo>
                  <a:lnTo>
                    <a:pt x="55536" y="32662"/>
                  </a:lnTo>
                  <a:lnTo>
                    <a:pt x="51799" y="43030"/>
                  </a:lnTo>
                  <a:lnTo>
                    <a:pt x="48948" y="54299"/>
                  </a:lnTo>
                  <a:lnTo>
                    <a:pt x="47030" y="66491"/>
                  </a:lnTo>
                  <a:lnTo>
                    <a:pt x="46190" y="79747"/>
                  </a:lnTo>
                  <a:lnTo>
                    <a:pt x="46410" y="94033"/>
                  </a:lnTo>
                  <a:lnTo>
                    <a:pt x="47693" y="108866"/>
                  </a:lnTo>
                  <a:lnTo>
                    <a:pt x="50150" y="123437"/>
                  </a:lnTo>
                  <a:lnTo>
                    <a:pt x="53733" y="137281"/>
                  </a:lnTo>
                  <a:lnTo>
                    <a:pt x="58425" y="149336"/>
                  </a:lnTo>
                  <a:lnTo>
                    <a:pt x="64324" y="157852"/>
                  </a:lnTo>
                  <a:lnTo>
                    <a:pt x="71362" y="162196"/>
                  </a:lnTo>
                  <a:lnTo>
                    <a:pt x="79189" y="162703"/>
                  </a:lnTo>
                  <a:lnTo>
                    <a:pt x="87281" y="160094"/>
                  </a:lnTo>
                  <a:lnTo>
                    <a:pt x="95308" y="155124"/>
                  </a:lnTo>
                  <a:lnTo>
                    <a:pt x="102985" y="148439"/>
                  </a:lnTo>
                  <a:lnTo>
                    <a:pt x="109986" y="140541"/>
                  </a:lnTo>
                  <a:lnTo>
                    <a:pt x="116227" y="131833"/>
                  </a:lnTo>
                  <a:lnTo>
                    <a:pt x="122328" y="123798"/>
                  </a:lnTo>
                  <a:lnTo>
                    <a:pt x="128866" y="120120"/>
                  </a:lnTo>
                  <a:lnTo>
                    <a:pt x="134813" y="122747"/>
                  </a:lnTo>
                  <a:lnTo>
                    <a:pt x="139153" y="129962"/>
                  </a:lnTo>
                  <a:lnTo>
                    <a:pt x="142208" y="140336"/>
                  </a:lnTo>
                  <a:lnTo>
                    <a:pt x="144726" y="152932"/>
                  </a:lnTo>
                  <a:lnTo>
                    <a:pt x="147183" y="167089"/>
                  </a:lnTo>
                  <a:lnTo>
                    <a:pt x="149621" y="182331"/>
                  </a:lnTo>
                  <a:lnTo>
                    <a:pt x="151781" y="198319"/>
                  </a:lnTo>
                  <a:lnTo>
                    <a:pt x="153516" y="214806"/>
                  </a:lnTo>
                  <a:lnTo>
                    <a:pt x="154657" y="231302"/>
                  </a:lnTo>
                  <a:lnTo>
                    <a:pt x="154963" y="247079"/>
                  </a:lnTo>
                  <a:lnTo>
                    <a:pt x="154380" y="261797"/>
                  </a:lnTo>
                  <a:lnTo>
                    <a:pt x="152851" y="275309"/>
                  </a:lnTo>
                  <a:lnTo>
                    <a:pt x="150229" y="287474"/>
                  </a:lnTo>
                  <a:lnTo>
                    <a:pt x="146534" y="298357"/>
                  </a:lnTo>
                  <a:lnTo>
                    <a:pt x="141766" y="308007"/>
                  </a:lnTo>
                  <a:lnTo>
                    <a:pt x="135817" y="316358"/>
                  </a:lnTo>
                  <a:lnTo>
                    <a:pt x="128741" y="323504"/>
                  </a:lnTo>
                  <a:lnTo>
                    <a:pt x="120719" y="329815"/>
                  </a:lnTo>
                  <a:lnTo>
                    <a:pt x="111964" y="335830"/>
                  </a:lnTo>
                  <a:lnTo>
                    <a:pt x="102669" y="341881"/>
                  </a:lnTo>
                  <a:lnTo>
                    <a:pt x="92988" y="348101"/>
                  </a:lnTo>
                  <a:lnTo>
                    <a:pt x="83037" y="354510"/>
                  </a:lnTo>
                  <a:lnTo>
                    <a:pt x="72904" y="361093"/>
                  </a:lnTo>
                  <a:lnTo>
                    <a:pt x="62812" y="368141"/>
                  </a:lnTo>
                  <a:lnTo>
                    <a:pt x="53109" y="376236"/>
                  </a:lnTo>
                  <a:lnTo>
                    <a:pt x="43957" y="385601"/>
                  </a:lnTo>
                  <a:lnTo>
                    <a:pt x="35450" y="395922"/>
                  </a:lnTo>
                  <a:lnTo>
                    <a:pt x="26763" y="407746"/>
                  </a:lnTo>
                  <a:lnTo>
                    <a:pt x="16016" y="424353"/>
                  </a:lnTo>
                  <a:lnTo>
                    <a:pt x="0" y="451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59441" y="5712619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0" y="0"/>
                  </a:moveTo>
                  <a:lnTo>
                    <a:pt x="66" y="14601"/>
                  </a:lnTo>
                  <a:lnTo>
                    <a:pt x="707" y="27872"/>
                  </a:lnTo>
                  <a:lnTo>
                    <a:pt x="2003" y="41074"/>
                  </a:lnTo>
                  <a:lnTo>
                    <a:pt x="3863" y="54416"/>
                  </a:lnTo>
                  <a:lnTo>
                    <a:pt x="6179" y="67925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7" y="110020"/>
                  </a:lnTo>
                  <a:lnTo>
                    <a:pt x="18108" y="125182"/>
                  </a:lnTo>
                  <a:lnTo>
                    <a:pt x="21259" y="140957"/>
                  </a:lnTo>
                  <a:lnTo>
                    <a:pt x="23995" y="157232"/>
                  </a:lnTo>
                  <a:lnTo>
                    <a:pt x="26172" y="173881"/>
                  </a:lnTo>
                  <a:lnTo>
                    <a:pt x="27972" y="190638"/>
                  </a:lnTo>
                  <a:lnTo>
                    <a:pt x="29795" y="207113"/>
                  </a:lnTo>
                  <a:lnTo>
                    <a:pt x="31872" y="223120"/>
                  </a:lnTo>
                  <a:lnTo>
                    <a:pt x="34099" y="238648"/>
                  </a:lnTo>
                  <a:lnTo>
                    <a:pt x="36141" y="253768"/>
                  </a:lnTo>
                  <a:lnTo>
                    <a:pt x="37816" y="268567"/>
                  </a:lnTo>
                  <a:lnTo>
                    <a:pt x="39263" y="282964"/>
                  </a:lnTo>
                  <a:lnTo>
                    <a:pt x="40841" y="296720"/>
                  </a:lnTo>
                  <a:lnTo>
                    <a:pt x="42732" y="309680"/>
                  </a:lnTo>
                  <a:lnTo>
                    <a:pt x="44175" y="319302"/>
                  </a:lnTo>
                  <a:lnTo>
                    <a:pt x="44403" y="322275"/>
                  </a:lnTo>
                  <a:lnTo>
                    <a:pt x="44081" y="319493"/>
                  </a:lnTo>
                  <a:lnTo>
                    <a:pt x="43808" y="312915"/>
                  </a:lnTo>
                  <a:lnTo>
                    <a:pt x="44053" y="304237"/>
                  </a:lnTo>
                  <a:lnTo>
                    <a:pt x="44984" y="294513"/>
                  </a:lnTo>
                  <a:lnTo>
                    <a:pt x="46570" y="284300"/>
                  </a:lnTo>
                  <a:lnTo>
                    <a:pt x="48695" y="273871"/>
                  </a:lnTo>
                  <a:lnTo>
                    <a:pt x="51239" y="263362"/>
                  </a:lnTo>
                  <a:lnTo>
                    <a:pt x="54420" y="253159"/>
                  </a:lnTo>
                  <a:lnTo>
                    <a:pt x="58763" y="243900"/>
                  </a:lnTo>
                  <a:lnTo>
                    <a:pt x="64461" y="235867"/>
                  </a:lnTo>
                  <a:lnTo>
                    <a:pt x="71236" y="229488"/>
                  </a:lnTo>
                  <a:lnTo>
                    <a:pt x="78547" y="225483"/>
                  </a:lnTo>
                  <a:lnTo>
                    <a:pt x="86019" y="224015"/>
                  </a:lnTo>
                  <a:lnTo>
                    <a:pt x="93476" y="224793"/>
                  </a:lnTo>
                  <a:lnTo>
                    <a:pt x="100855" y="227358"/>
                  </a:lnTo>
                  <a:lnTo>
                    <a:pt x="108143" y="231267"/>
                  </a:lnTo>
                  <a:lnTo>
                    <a:pt x="115188" y="236310"/>
                  </a:lnTo>
                  <a:lnTo>
                    <a:pt x="121700" y="242510"/>
                  </a:lnTo>
                  <a:lnTo>
                    <a:pt x="127564" y="249791"/>
                  </a:lnTo>
                  <a:lnTo>
                    <a:pt x="132825" y="258136"/>
                  </a:lnTo>
                  <a:lnTo>
                    <a:pt x="137593" y="267648"/>
                  </a:lnTo>
                  <a:lnTo>
                    <a:pt x="141987" y="278267"/>
                  </a:lnTo>
                  <a:lnTo>
                    <a:pt x="146109" y="289654"/>
                  </a:lnTo>
                  <a:lnTo>
                    <a:pt x="150038" y="301289"/>
                  </a:lnTo>
                  <a:lnTo>
                    <a:pt x="153832" y="312854"/>
                  </a:lnTo>
                  <a:lnTo>
                    <a:pt x="157534" y="324228"/>
                  </a:lnTo>
                  <a:lnTo>
                    <a:pt x="161173" y="335398"/>
                  </a:lnTo>
                  <a:lnTo>
                    <a:pt x="164765" y="346394"/>
                  </a:lnTo>
                  <a:lnTo>
                    <a:pt x="168173" y="357377"/>
                  </a:lnTo>
                  <a:lnTo>
                    <a:pt x="171443" y="370022"/>
                  </a:lnTo>
                  <a:lnTo>
                    <a:pt x="174864" y="388796"/>
                  </a:lnTo>
                  <a:lnTo>
                    <a:pt x="17898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80581" y="606005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67" y="14536"/>
                  </a:lnTo>
                  <a:lnTo>
                    <a:pt x="708" y="27166"/>
                  </a:lnTo>
                  <a:lnTo>
                    <a:pt x="2000" y="39061"/>
                  </a:lnTo>
                  <a:lnTo>
                    <a:pt x="3695" y="50265"/>
                  </a:lnTo>
                  <a:lnTo>
                    <a:pt x="5546" y="61610"/>
                  </a:lnTo>
                  <a:lnTo>
                    <a:pt x="7713" y="752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91108" y="589160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67889" y="5988781"/>
              <a:ext cx="133792" cy="208145"/>
            </a:xfrm>
            <a:custGeom>
              <a:avLst/>
              <a:gdLst/>
              <a:ahLst/>
              <a:cxnLst/>
              <a:rect l="0" t="0" r="0" b="0"/>
              <a:pathLst>
                <a:path w="133792" h="208145">
                  <a:moveTo>
                    <a:pt x="7449" y="102859"/>
                  </a:moveTo>
                  <a:lnTo>
                    <a:pt x="7516" y="114527"/>
                  </a:lnTo>
                  <a:lnTo>
                    <a:pt x="8156" y="125016"/>
                  </a:lnTo>
                  <a:lnTo>
                    <a:pt x="9424" y="135244"/>
                  </a:lnTo>
                  <a:lnTo>
                    <a:pt x="10237" y="142786"/>
                  </a:lnTo>
                  <a:lnTo>
                    <a:pt x="9459" y="144572"/>
                  </a:lnTo>
                  <a:lnTo>
                    <a:pt x="7654" y="141829"/>
                  </a:lnTo>
                  <a:lnTo>
                    <a:pt x="5422" y="136022"/>
                  </a:lnTo>
                  <a:lnTo>
                    <a:pt x="3293" y="127942"/>
                  </a:lnTo>
                  <a:lnTo>
                    <a:pt x="1530" y="118138"/>
                  </a:lnTo>
                  <a:lnTo>
                    <a:pt x="346" y="107060"/>
                  </a:lnTo>
                  <a:lnTo>
                    <a:pt x="0" y="95063"/>
                  </a:lnTo>
                  <a:lnTo>
                    <a:pt x="549" y="82429"/>
                  </a:lnTo>
                  <a:lnTo>
                    <a:pt x="2054" y="69684"/>
                  </a:lnTo>
                  <a:lnTo>
                    <a:pt x="4659" y="57583"/>
                  </a:lnTo>
                  <a:lnTo>
                    <a:pt x="8336" y="46482"/>
                  </a:lnTo>
                  <a:lnTo>
                    <a:pt x="12923" y="36384"/>
                  </a:lnTo>
                  <a:lnTo>
                    <a:pt x="18217" y="27133"/>
                  </a:lnTo>
                  <a:lnTo>
                    <a:pt x="24045" y="18551"/>
                  </a:lnTo>
                  <a:lnTo>
                    <a:pt x="30585" y="10954"/>
                  </a:lnTo>
                  <a:lnTo>
                    <a:pt x="38338" y="5128"/>
                  </a:lnTo>
                  <a:lnTo>
                    <a:pt x="47473" y="1370"/>
                  </a:lnTo>
                  <a:lnTo>
                    <a:pt x="57540" y="0"/>
                  </a:lnTo>
                  <a:lnTo>
                    <a:pt x="67682" y="1582"/>
                  </a:lnTo>
                  <a:lnTo>
                    <a:pt x="77387" y="6129"/>
                  </a:lnTo>
                  <a:lnTo>
                    <a:pt x="86340" y="13063"/>
                  </a:lnTo>
                  <a:lnTo>
                    <a:pt x="94275" y="21528"/>
                  </a:lnTo>
                  <a:lnTo>
                    <a:pt x="101162" y="30884"/>
                  </a:lnTo>
                  <a:lnTo>
                    <a:pt x="107143" y="40905"/>
                  </a:lnTo>
                  <a:lnTo>
                    <a:pt x="112409" y="51682"/>
                  </a:lnTo>
                  <a:lnTo>
                    <a:pt x="117139" y="63229"/>
                  </a:lnTo>
                  <a:lnTo>
                    <a:pt x="121319" y="75610"/>
                  </a:lnTo>
                  <a:lnTo>
                    <a:pt x="124756" y="88992"/>
                  </a:lnTo>
                  <a:lnTo>
                    <a:pt x="127403" y="103368"/>
                  </a:lnTo>
                  <a:lnTo>
                    <a:pt x="129350" y="118431"/>
                  </a:lnTo>
                  <a:lnTo>
                    <a:pt x="130740" y="133688"/>
                  </a:lnTo>
                  <a:lnTo>
                    <a:pt x="131713" y="148819"/>
                  </a:lnTo>
                  <a:lnTo>
                    <a:pt x="132385" y="163114"/>
                  </a:lnTo>
                  <a:lnTo>
                    <a:pt x="132917" y="176787"/>
                  </a:lnTo>
                  <a:lnTo>
                    <a:pt x="133359" y="191037"/>
                  </a:lnTo>
                  <a:lnTo>
                    <a:pt x="133791" y="208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56196" y="5953610"/>
              <a:ext cx="124510" cy="226253"/>
            </a:xfrm>
            <a:custGeom>
              <a:avLst/>
              <a:gdLst/>
              <a:ahLst/>
              <a:cxnLst/>
              <a:rect l="0" t="0" r="0" b="0"/>
              <a:pathLst>
                <a:path w="124510" h="226253">
                  <a:moveTo>
                    <a:pt x="124509" y="32742"/>
                  </a:moveTo>
                  <a:lnTo>
                    <a:pt x="121441" y="24075"/>
                  </a:lnTo>
                  <a:lnTo>
                    <a:pt x="117379" y="17008"/>
                  </a:lnTo>
                  <a:lnTo>
                    <a:pt x="111886" y="10912"/>
                  </a:lnTo>
                  <a:lnTo>
                    <a:pt x="105126" y="5856"/>
                  </a:lnTo>
                  <a:lnTo>
                    <a:pt x="97328" y="2290"/>
                  </a:lnTo>
                  <a:lnTo>
                    <a:pt x="88736" y="342"/>
                  </a:lnTo>
                  <a:lnTo>
                    <a:pt x="79724" y="0"/>
                  </a:lnTo>
                  <a:lnTo>
                    <a:pt x="70767" y="1282"/>
                  </a:lnTo>
                  <a:lnTo>
                    <a:pt x="62120" y="4041"/>
                  </a:lnTo>
                  <a:lnTo>
                    <a:pt x="53843" y="8332"/>
                  </a:lnTo>
                  <a:lnTo>
                    <a:pt x="45898" y="14485"/>
                  </a:lnTo>
                  <a:lnTo>
                    <a:pt x="38224" y="22513"/>
                  </a:lnTo>
                  <a:lnTo>
                    <a:pt x="30916" y="32156"/>
                  </a:lnTo>
                  <a:lnTo>
                    <a:pt x="24227" y="43070"/>
                  </a:lnTo>
                  <a:lnTo>
                    <a:pt x="18248" y="54929"/>
                  </a:lnTo>
                  <a:lnTo>
                    <a:pt x="13081" y="67467"/>
                  </a:lnTo>
                  <a:lnTo>
                    <a:pt x="8907" y="80481"/>
                  </a:lnTo>
                  <a:lnTo>
                    <a:pt x="5730" y="93825"/>
                  </a:lnTo>
                  <a:lnTo>
                    <a:pt x="3410" y="107395"/>
                  </a:lnTo>
                  <a:lnTo>
                    <a:pt x="1762" y="121118"/>
                  </a:lnTo>
                  <a:lnTo>
                    <a:pt x="617" y="134940"/>
                  </a:lnTo>
                  <a:lnTo>
                    <a:pt x="0" y="148663"/>
                  </a:lnTo>
                  <a:lnTo>
                    <a:pt x="108" y="161958"/>
                  </a:lnTo>
                  <a:lnTo>
                    <a:pt x="1000" y="174675"/>
                  </a:lnTo>
                  <a:lnTo>
                    <a:pt x="2752" y="186673"/>
                  </a:lnTo>
                  <a:lnTo>
                    <a:pt x="5530" y="197738"/>
                  </a:lnTo>
                  <a:lnTo>
                    <a:pt x="9333" y="207829"/>
                  </a:lnTo>
                  <a:lnTo>
                    <a:pt x="14175" y="216419"/>
                  </a:lnTo>
                  <a:lnTo>
                    <a:pt x="20174" y="222454"/>
                  </a:lnTo>
                  <a:lnTo>
                    <a:pt x="27284" y="225588"/>
                  </a:lnTo>
                  <a:lnTo>
                    <a:pt x="35329" y="226252"/>
                  </a:lnTo>
                  <a:lnTo>
                    <a:pt x="44099" y="225262"/>
                  </a:lnTo>
                  <a:lnTo>
                    <a:pt x="53395" y="223267"/>
                  </a:lnTo>
                  <a:lnTo>
                    <a:pt x="62802" y="220640"/>
                  </a:lnTo>
                  <a:lnTo>
                    <a:pt x="72713" y="217185"/>
                  </a:lnTo>
                  <a:lnTo>
                    <a:pt x="85113" y="211493"/>
                  </a:lnTo>
                  <a:lnTo>
                    <a:pt x="103453" y="2011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424761" y="6021021"/>
              <a:ext cx="166515" cy="169007"/>
            </a:xfrm>
            <a:custGeom>
              <a:avLst/>
              <a:gdLst/>
              <a:ahLst/>
              <a:cxnLst/>
              <a:rect l="0" t="0" r="0" b="0"/>
              <a:pathLst>
                <a:path w="166515" h="169007">
                  <a:moveTo>
                    <a:pt x="82285" y="81143"/>
                  </a:moveTo>
                  <a:lnTo>
                    <a:pt x="85152" y="72275"/>
                  </a:lnTo>
                  <a:lnTo>
                    <a:pt x="87294" y="63288"/>
                  </a:lnTo>
                  <a:lnTo>
                    <a:pt x="88888" y="53302"/>
                  </a:lnTo>
                  <a:lnTo>
                    <a:pt x="89723" y="42667"/>
                  </a:lnTo>
                  <a:lnTo>
                    <a:pt x="89275" y="32152"/>
                  </a:lnTo>
                  <a:lnTo>
                    <a:pt x="87357" y="22214"/>
                  </a:lnTo>
                  <a:lnTo>
                    <a:pt x="83775" y="13446"/>
                  </a:lnTo>
                  <a:lnTo>
                    <a:pt x="78169" y="6703"/>
                  </a:lnTo>
                  <a:lnTo>
                    <a:pt x="70553" y="2257"/>
                  </a:lnTo>
                  <a:lnTo>
                    <a:pt x="61542" y="55"/>
                  </a:lnTo>
                  <a:lnTo>
                    <a:pt x="52125" y="0"/>
                  </a:lnTo>
                  <a:lnTo>
                    <a:pt x="42915" y="1815"/>
                  </a:lnTo>
                  <a:lnTo>
                    <a:pt x="34295" y="5283"/>
                  </a:lnTo>
                  <a:lnTo>
                    <a:pt x="26587" y="10342"/>
                  </a:lnTo>
                  <a:lnTo>
                    <a:pt x="19856" y="16824"/>
                  </a:lnTo>
                  <a:lnTo>
                    <a:pt x="14150" y="24783"/>
                  </a:lnTo>
                  <a:lnTo>
                    <a:pt x="9600" y="34559"/>
                  </a:lnTo>
                  <a:lnTo>
                    <a:pt x="6164" y="46176"/>
                  </a:lnTo>
                  <a:lnTo>
                    <a:pt x="3667" y="59384"/>
                  </a:lnTo>
                  <a:lnTo>
                    <a:pt x="1898" y="73845"/>
                  </a:lnTo>
                  <a:lnTo>
                    <a:pt x="673" y="89230"/>
                  </a:lnTo>
                  <a:lnTo>
                    <a:pt x="0" y="104949"/>
                  </a:lnTo>
                  <a:lnTo>
                    <a:pt x="72" y="120187"/>
                  </a:lnTo>
                  <a:lnTo>
                    <a:pt x="944" y="134524"/>
                  </a:lnTo>
                  <a:lnTo>
                    <a:pt x="2852" y="147266"/>
                  </a:lnTo>
                  <a:lnTo>
                    <a:pt x="6269" y="157316"/>
                  </a:lnTo>
                  <a:lnTo>
                    <a:pt x="11308" y="164320"/>
                  </a:lnTo>
                  <a:lnTo>
                    <a:pt x="17625" y="168243"/>
                  </a:lnTo>
                  <a:lnTo>
                    <a:pt x="24621" y="169006"/>
                  </a:lnTo>
                  <a:lnTo>
                    <a:pt x="31878" y="166887"/>
                  </a:lnTo>
                  <a:lnTo>
                    <a:pt x="39189" y="162249"/>
                  </a:lnTo>
                  <a:lnTo>
                    <a:pt x="46469" y="155341"/>
                  </a:lnTo>
                  <a:lnTo>
                    <a:pt x="53691" y="146523"/>
                  </a:lnTo>
                  <a:lnTo>
                    <a:pt x="60693" y="136369"/>
                  </a:lnTo>
                  <a:lnTo>
                    <a:pt x="67175" y="125572"/>
                  </a:lnTo>
                  <a:lnTo>
                    <a:pt x="73014" y="114569"/>
                  </a:lnTo>
                  <a:lnTo>
                    <a:pt x="78090" y="103404"/>
                  </a:lnTo>
                  <a:lnTo>
                    <a:pt x="82201" y="91841"/>
                  </a:lnTo>
                  <a:lnTo>
                    <a:pt x="85345" y="79862"/>
                  </a:lnTo>
                  <a:lnTo>
                    <a:pt x="87988" y="70883"/>
                  </a:lnTo>
                  <a:lnTo>
                    <a:pt x="90600" y="68830"/>
                  </a:lnTo>
                  <a:lnTo>
                    <a:pt x="93135" y="71853"/>
                  </a:lnTo>
                  <a:lnTo>
                    <a:pt x="95880" y="77733"/>
                  </a:lnTo>
                  <a:lnTo>
                    <a:pt x="99249" y="84906"/>
                  </a:lnTo>
                  <a:lnTo>
                    <a:pt x="103404" y="92511"/>
                  </a:lnTo>
                  <a:lnTo>
                    <a:pt x="108459" y="99999"/>
                  </a:lnTo>
                  <a:lnTo>
                    <a:pt x="114590" y="106923"/>
                  </a:lnTo>
                  <a:lnTo>
                    <a:pt x="121773" y="113105"/>
                  </a:lnTo>
                  <a:lnTo>
                    <a:pt x="129585" y="118056"/>
                  </a:lnTo>
                  <a:lnTo>
                    <a:pt x="138169" y="121137"/>
                  </a:lnTo>
                  <a:lnTo>
                    <a:pt x="149395" y="120382"/>
                  </a:lnTo>
                  <a:lnTo>
                    <a:pt x="166514" y="1127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622859" y="5744194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11869"/>
                  </a:lnTo>
                  <a:lnTo>
                    <a:pt x="10529" y="24279"/>
                  </a:lnTo>
                  <a:lnTo>
                    <a:pt x="10529" y="38461"/>
                  </a:lnTo>
                  <a:lnTo>
                    <a:pt x="10529" y="53996"/>
                  </a:lnTo>
                  <a:lnTo>
                    <a:pt x="10529" y="69992"/>
                  </a:lnTo>
                  <a:lnTo>
                    <a:pt x="10529" y="85875"/>
                  </a:lnTo>
                  <a:lnTo>
                    <a:pt x="10529" y="101423"/>
                  </a:lnTo>
                  <a:lnTo>
                    <a:pt x="10529" y="116610"/>
                  </a:lnTo>
                  <a:lnTo>
                    <a:pt x="10529" y="131484"/>
                  </a:lnTo>
                  <a:lnTo>
                    <a:pt x="10529" y="146114"/>
                  </a:lnTo>
                  <a:lnTo>
                    <a:pt x="10529" y="160564"/>
                  </a:lnTo>
                  <a:lnTo>
                    <a:pt x="10529" y="174885"/>
                  </a:lnTo>
                  <a:lnTo>
                    <a:pt x="10529" y="189115"/>
                  </a:lnTo>
                  <a:lnTo>
                    <a:pt x="10529" y="203284"/>
                  </a:lnTo>
                  <a:lnTo>
                    <a:pt x="10529" y="217410"/>
                  </a:lnTo>
                  <a:lnTo>
                    <a:pt x="10529" y="231507"/>
                  </a:lnTo>
                  <a:lnTo>
                    <a:pt x="10529" y="245585"/>
                  </a:lnTo>
                  <a:lnTo>
                    <a:pt x="10529" y="259659"/>
                  </a:lnTo>
                  <a:lnTo>
                    <a:pt x="10529" y="274060"/>
                  </a:lnTo>
                  <a:lnTo>
                    <a:pt x="10529" y="289407"/>
                  </a:lnTo>
                  <a:lnTo>
                    <a:pt x="10524" y="305946"/>
                  </a:lnTo>
                  <a:lnTo>
                    <a:pt x="10351" y="323122"/>
                  </a:lnTo>
                  <a:lnTo>
                    <a:pt x="9703" y="339811"/>
                  </a:lnTo>
                  <a:lnTo>
                    <a:pt x="8454" y="355390"/>
                  </a:lnTo>
                  <a:lnTo>
                    <a:pt x="6793" y="369317"/>
                  </a:lnTo>
                  <a:lnTo>
                    <a:pt x="4966" y="382247"/>
                  </a:lnTo>
                  <a:lnTo>
                    <a:pt x="2812" y="39530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694153" y="6007405"/>
              <a:ext cx="103128" cy="178868"/>
            </a:xfrm>
            <a:custGeom>
              <a:avLst/>
              <a:gdLst/>
              <a:ahLst/>
              <a:cxnLst/>
              <a:rect l="0" t="0" r="0" b="0"/>
              <a:pathLst>
                <a:path w="103128" h="178868">
                  <a:moveTo>
                    <a:pt x="55049" y="10529"/>
                  </a:moveTo>
                  <a:lnTo>
                    <a:pt x="49181" y="16396"/>
                  </a:lnTo>
                  <a:lnTo>
                    <a:pt x="43617" y="21961"/>
                  </a:lnTo>
                  <a:lnTo>
                    <a:pt x="37822" y="27764"/>
                  </a:lnTo>
                  <a:lnTo>
                    <a:pt x="31915" y="34018"/>
                  </a:lnTo>
                  <a:lnTo>
                    <a:pt x="26233" y="40996"/>
                  </a:lnTo>
                  <a:lnTo>
                    <a:pt x="20958" y="48778"/>
                  </a:lnTo>
                  <a:lnTo>
                    <a:pt x="16108" y="57279"/>
                  </a:lnTo>
                  <a:lnTo>
                    <a:pt x="11622" y="66358"/>
                  </a:lnTo>
                  <a:lnTo>
                    <a:pt x="7429" y="75871"/>
                  </a:lnTo>
                  <a:lnTo>
                    <a:pt x="3784" y="85699"/>
                  </a:lnTo>
                  <a:lnTo>
                    <a:pt x="1240" y="95749"/>
                  </a:lnTo>
                  <a:lnTo>
                    <a:pt x="11" y="105952"/>
                  </a:lnTo>
                  <a:lnTo>
                    <a:pt x="0" y="116261"/>
                  </a:lnTo>
                  <a:lnTo>
                    <a:pt x="980" y="126642"/>
                  </a:lnTo>
                  <a:lnTo>
                    <a:pt x="2722" y="137062"/>
                  </a:lnTo>
                  <a:lnTo>
                    <a:pt x="5348" y="147179"/>
                  </a:lnTo>
                  <a:lnTo>
                    <a:pt x="9314" y="156366"/>
                  </a:lnTo>
                  <a:lnTo>
                    <a:pt x="14758" y="164349"/>
                  </a:lnTo>
                  <a:lnTo>
                    <a:pt x="21532" y="170860"/>
                  </a:lnTo>
                  <a:lnTo>
                    <a:pt x="29374" y="175486"/>
                  </a:lnTo>
                  <a:lnTo>
                    <a:pt x="38017" y="178178"/>
                  </a:lnTo>
                  <a:lnTo>
                    <a:pt x="47073" y="178867"/>
                  </a:lnTo>
                  <a:lnTo>
                    <a:pt x="56065" y="177293"/>
                  </a:lnTo>
                  <a:lnTo>
                    <a:pt x="64732" y="173533"/>
                  </a:lnTo>
                  <a:lnTo>
                    <a:pt x="72855" y="167925"/>
                  </a:lnTo>
                  <a:lnTo>
                    <a:pt x="80164" y="160882"/>
                  </a:lnTo>
                  <a:lnTo>
                    <a:pt x="86595" y="152775"/>
                  </a:lnTo>
                  <a:lnTo>
                    <a:pt x="92083" y="143741"/>
                  </a:lnTo>
                  <a:lnTo>
                    <a:pt x="96480" y="133701"/>
                  </a:lnTo>
                  <a:lnTo>
                    <a:pt x="99805" y="122689"/>
                  </a:lnTo>
                  <a:lnTo>
                    <a:pt x="102056" y="110854"/>
                  </a:lnTo>
                  <a:lnTo>
                    <a:pt x="103127" y="98378"/>
                  </a:lnTo>
                  <a:lnTo>
                    <a:pt x="103065" y="85437"/>
                  </a:lnTo>
                  <a:lnTo>
                    <a:pt x="101890" y="72492"/>
                  </a:lnTo>
                  <a:lnTo>
                    <a:pt x="99507" y="60261"/>
                  </a:lnTo>
                  <a:lnTo>
                    <a:pt x="95977" y="49079"/>
                  </a:lnTo>
                  <a:lnTo>
                    <a:pt x="91413" y="39037"/>
                  </a:lnTo>
                  <a:lnTo>
                    <a:pt x="85229" y="29073"/>
                  </a:lnTo>
                  <a:lnTo>
                    <a:pt x="74649" y="17194"/>
                  </a:lnTo>
                  <a:lnTo>
                    <a:pt x="550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822901" y="5923177"/>
              <a:ext cx="126343" cy="240849"/>
            </a:xfrm>
            <a:custGeom>
              <a:avLst/>
              <a:gdLst/>
              <a:ahLst/>
              <a:cxnLst/>
              <a:rect l="0" t="0" r="0" b="0"/>
              <a:pathLst>
                <a:path w="126343" h="240849">
                  <a:moveTo>
                    <a:pt x="0" y="126342"/>
                  </a:moveTo>
                  <a:lnTo>
                    <a:pt x="5801" y="138077"/>
                  </a:lnTo>
                  <a:lnTo>
                    <a:pt x="10725" y="149206"/>
                  </a:lnTo>
                  <a:lnTo>
                    <a:pt x="15228" y="160800"/>
                  </a:lnTo>
                  <a:lnTo>
                    <a:pt x="19448" y="172788"/>
                  </a:lnTo>
                  <a:lnTo>
                    <a:pt x="23462" y="184800"/>
                  </a:lnTo>
                  <a:lnTo>
                    <a:pt x="27323" y="196602"/>
                  </a:lnTo>
                  <a:lnTo>
                    <a:pt x="31075" y="208129"/>
                  </a:lnTo>
                  <a:lnTo>
                    <a:pt x="34751" y="219398"/>
                  </a:lnTo>
                  <a:lnTo>
                    <a:pt x="38379" y="230387"/>
                  </a:lnTo>
                  <a:lnTo>
                    <a:pt x="42155" y="238675"/>
                  </a:lnTo>
                  <a:lnTo>
                    <a:pt x="45585" y="240848"/>
                  </a:lnTo>
                  <a:lnTo>
                    <a:pt x="47518" y="237251"/>
                  </a:lnTo>
                  <a:lnTo>
                    <a:pt x="47898" y="229304"/>
                  </a:lnTo>
                  <a:lnTo>
                    <a:pt x="47073" y="218449"/>
                  </a:lnTo>
                  <a:lnTo>
                    <a:pt x="45390" y="205951"/>
                  </a:lnTo>
                  <a:lnTo>
                    <a:pt x="43119" y="192617"/>
                  </a:lnTo>
                  <a:lnTo>
                    <a:pt x="40611" y="178882"/>
                  </a:lnTo>
                  <a:lnTo>
                    <a:pt x="38307" y="164961"/>
                  </a:lnTo>
                  <a:lnTo>
                    <a:pt x="36424" y="150958"/>
                  </a:lnTo>
                  <a:lnTo>
                    <a:pt x="34989" y="136924"/>
                  </a:lnTo>
                  <a:lnTo>
                    <a:pt x="33943" y="122878"/>
                  </a:lnTo>
                  <a:lnTo>
                    <a:pt x="33205" y="108834"/>
                  </a:lnTo>
                  <a:lnTo>
                    <a:pt x="32861" y="94960"/>
                  </a:lnTo>
                  <a:lnTo>
                    <a:pt x="33154" y="81563"/>
                  </a:lnTo>
                  <a:lnTo>
                    <a:pt x="34174" y="68782"/>
                  </a:lnTo>
                  <a:lnTo>
                    <a:pt x="36181" y="56911"/>
                  </a:lnTo>
                  <a:lnTo>
                    <a:pt x="39663" y="46463"/>
                  </a:lnTo>
                  <a:lnTo>
                    <a:pt x="44751" y="37585"/>
                  </a:lnTo>
                  <a:lnTo>
                    <a:pt x="51271" y="30116"/>
                  </a:lnTo>
                  <a:lnTo>
                    <a:pt x="58935" y="23774"/>
                  </a:lnTo>
                  <a:lnTo>
                    <a:pt x="67454" y="18286"/>
                  </a:lnTo>
                  <a:lnTo>
                    <a:pt x="76518" y="13566"/>
                  </a:lnTo>
                  <a:lnTo>
                    <a:pt x="86898" y="9255"/>
                  </a:lnTo>
                  <a:lnTo>
                    <a:pt x="101736" y="49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980829" y="606004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7" y="42938"/>
                  </a:lnTo>
                  <a:lnTo>
                    <a:pt x="5355" y="53929"/>
                  </a:lnTo>
                  <a:lnTo>
                    <a:pt x="6768" y="65558"/>
                  </a:lnTo>
                  <a:lnTo>
                    <a:pt x="7869" y="77367"/>
                  </a:lnTo>
                  <a:lnTo>
                    <a:pt x="8800" y="89689"/>
                  </a:lnTo>
                  <a:lnTo>
                    <a:pt x="9640" y="1047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991356" y="589159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31171" y="5983911"/>
              <a:ext cx="181285" cy="200383"/>
            </a:xfrm>
            <a:custGeom>
              <a:avLst/>
              <a:gdLst/>
              <a:ahLst/>
              <a:cxnLst/>
              <a:rect l="0" t="0" r="0" b="0"/>
              <a:pathLst>
                <a:path w="181285" h="200383">
                  <a:moveTo>
                    <a:pt x="23357" y="76134"/>
                  </a:moveTo>
                  <a:lnTo>
                    <a:pt x="32225" y="78934"/>
                  </a:lnTo>
                  <a:lnTo>
                    <a:pt x="41212" y="80437"/>
                  </a:lnTo>
                  <a:lnTo>
                    <a:pt x="51198" y="80738"/>
                  </a:lnTo>
                  <a:lnTo>
                    <a:pt x="61834" y="79887"/>
                  </a:lnTo>
                  <a:lnTo>
                    <a:pt x="72348" y="77770"/>
                  </a:lnTo>
                  <a:lnTo>
                    <a:pt x="82292" y="74439"/>
                  </a:lnTo>
                  <a:lnTo>
                    <a:pt x="91232" y="69759"/>
                  </a:lnTo>
                  <a:lnTo>
                    <a:pt x="98623" y="63342"/>
                  </a:lnTo>
                  <a:lnTo>
                    <a:pt x="104317" y="55146"/>
                  </a:lnTo>
                  <a:lnTo>
                    <a:pt x="108172" y="45729"/>
                  </a:lnTo>
                  <a:lnTo>
                    <a:pt x="109876" y="36033"/>
                  </a:lnTo>
                  <a:lnTo>
                    <a:pt x="109459" y="26636"/>
                  </a:lnTo>
                  <a:lnTo>
                    <a:pt x="106911" y="18059"/>
                  </a:lnTo>
                  <a:lnTo>
                    <a:pt x="102011" y="10911"/>
                  </a:lnTo>
                  <a:lnTo>
                    <a:pt x="94873" y="5380"/>
                  </a:lnTo>
                  <a:lnTo>
                    <a:pt x="86184" y="1632"/>
                  </a:lnTo>
                  <a:lnTo>
                    <a:pt x="76984" y="0"/>
                  </a:lnTo>
                  <a:lnTo>
                    <a:pt x="67916" y="461"/>
                  </a:lnTo>
                  <a:lnTo>
                    <a:pt x="59221" y="2868"/>
                  </a:lnTo>
                  <a:lnTo>
                    <a:pt x="50928" y="7141"/>
                  </a:lnTo>
                  <a:lnTo>
                    <a:pt x="42989" y="13050"/>
                  </a:lnTo>
                  <a:lnTo>
                    <a:pt x="35486" y="20267"/>
                  </a:lnTo>
                  <a:lnTo>
                    <a:pt x="28659" y="28474"/>
                  </a:lnTo>
                  <a:lnTo>
                    <a:pt x="22580" y="37397"/>
                  </a:lnTo>
                  <a:lnTo>
                    <a:pt x="17173" y="46828"/>
                  </a:lnTo>
                  <a:lnTo>
                    <a:pt x="12307" y="56610"/>
                  </a:lnTo>
                  <a:lnTo>
                    <a:pt x="7855" y="66634"/>
                  </a:lnTo>
                  <a:lnTo>
                    <a:pt x="4034" y="76824"/>
                  </a:lnTo>
                  <a:lnTo>
                    <a:pt x="1372" y="87124"/>
                  </a:lnTo>
                  <a:lnTo>
                    <a:pt x="65" y="97499"/>
                  </a:lnTo>
                  <a:lnTo>
                    <a:pt x="0" y="107926"/>
                  </a:lnTo>
                  <a:lnTo>
                    <a:pt x="946" y="118386"/>
                  </a:lnTo>
                  <a:lnTo>
                    <a:pt x="2659" y="128864"/>
                  </a:lnTo>
                  <a:lnTo>
                    <a:pt x="5097" y="139190"/>
                  </a:lnTo>
                  <a:lnTo>
                    <a:pt x="8403" y="149049"/>
                  </a:lnTo>
                  <a:lnTo>
                    <a:pt x="12591" y="158307"/>
                  </a:lnTo>
                  <a:lnTo>
                    <a:pt x="17708" y="166827"/>
                  </a:lnTo>
                  <a:lnTo>
                    <a:pt x="23899" y="174404"/>
                  </a:lnTo>
                  <a:lnTo>
                    <a:pt x="31145" y="181015"/>
                  </a:lnTo>
                  <a:lnTo>
                    <a:pt x="39453" y="186625"/>
                  </a:lnTo>
                  <a:lnTo>
                    <a:pt x="48932" y="191102"/>
                  </a:lnTo>
                  <a:lnTo>
                    <a:pt x="59532" y="194486"/>
                  </a:lnTo>
                  <a:lnTo>
                    <a:pt x="71074" y="196947"/>
                  </a:lnTo>
                  <a:lnTo>
                    <a:pt x="83344" y="198690"/>
                  </a:lnTo>
                  <a:lnTo>
                    <a:pt x="96144" y="199894"/>
                  </a:lnTo>
                  <a:lnTo>
                    <a:pt x="108992" y="200382"/>
                  </a:lnTo>
                  <a:lnTo>
                    <a:pt x="121158" y="199654"/>
                  </a:lnTo>
                  <a:lnTo>
                    <a:pt x="132295" y="197541"/>
                  </a:lnTo>
                  <a:lnTo>
                    <a:pt x="142307" y="194478"/>
                  </a:lnTo>
                  <a:lnTo>
                    <a:pt x="152249" y="191027"/>
                  </a:lnTo>
                  <a:lnTo>
                    <a:pt x="164109" y="186885"/>
                  </a:lnTo>
                  <a:lnTo>
                    <a:pt x="181284" y="1814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128228" y="5975817"/>
              <a:ext cx="186581" cy="273742"/>
            </a:xfrm>
            <a:custGeom>
              <a:avLst/>
              <a:gdLst/>
              <a:ahLst/>
              <a:cxnLst/>
              <a:rect l="0" t="0" r="0" b="0"/>
              <a:pathLst>
                <a:path w="186581" h="273742">
                  <a:moveTo>
                    <a:pt x="157927" y="0"/>
                  </a:moveTo>
                  <a:lnTo>
                    <a:pt x="146259" y="2933"/>
                  </a:lnTo>
                  <a:lnTo>
                    <a:pt x="135770" y="5716"/>
                  </a:lnTo>
                  <a:lnTo>
                    <a:pt x="125469" y="8620"/>
                  </a:lnTo>
                  <a:lnTo>
                    <a:pt x="115167" y="11833"/>
                  </a:lnTo>
                  <a:lnTo>
                    <a:pt x="104823" y="15646"/>
                  </a:lnTo>
                  <a:lnTo>
                    <a:pt x="94438" y="20164"/>
                  </a:lnTo>
                  <a:lnTo>
                    <a:pt x="84183" y="25327"/>
                  </a:lnTo>
                  <a:lnTo>
                    <a:pt x="74374" y="31015"/>
                  </a:lnTo>
                  <a:lnTo>
                    <a:pt x="65147" y="37099"/>
                  </a:lnTo>
                  <a:lnTo>
                    <a:pt x="56478" y="43472"/>
                  </a:lnTo>
                  <a:lnTo>
                    <a:pt x="48268" y="50050"/>
                  </a:lnTo>
                  <a:lnTo>
                    <a:pt x="40429" y="56768"/>
                  </a:lnTo>
                  <a:lnTo>
                    <a:pt x="33520" y="63585"/>
                  </a:lnTo>
                  <a:lnTo>
                    <a:pt x="28697" y="70467"/>
                  </a:lnTo>
                  <a:lnTo>
                    <a:pt x="26424" y="77390"/>
                  </a:lnTo>
                  <a:lnTo>
                    <a:pt x="26697" y="84175"/>
                  </a:lnTo>
                  <a:lnTo>
                    <a:pt x="29389" y="90504"/>
                  </a:lnTo>
                  <a:lnTo>
                    <a:pt x="34169" y="96237"/>
                  </a:lnTo>
                  <a:lnTo>
                    <a:pt x="40766" y="101240"/>
                  </a:lnTo>
                  <a:lnTo>
                    <a:pt x="49073" y="105302"/>
                  </a:lnTo>
                  <a:lnTo>
                    <a:pt x="58875" y="108408"/>
                  </a:lnTo>
                  <a:lnTo>
                    <a:pt x="69876" y="110850"/>
                  </a:lnTo>
                  <a:lnTo>
                    <a:pt x="81783" y="113113"/>
                  </a:lnTo>
                  <a:lnTo>
                    <a:pt x="94343" y="115493"/>
                  </a:lnTo>
                  <a:lnTo>
                    <a:pt x="107200" y="118094"/>
                  </a:lnTo>
                  <a:lnTo>
                    <a:pt x="119905" y="120920"/>
                  </a:lnTo>
                  <a:lnTo>
                    <a:pt x="132222" y="123944"/>
                  </a:lnTo>
                  <a:lnTo>
                    <a:pt x="143950" y="127451"/>
                  </a:lnTo>
                  <a:lnTo>
                    <a:pt x="154834" y="132015"/>
                  </a:lnTo>
                  <a:lnTo>
                    <a:pt x="164808" y="137869"/>
                  </a:lnTo>
                  <a:lnTo>
                    <a:pt x="173490" y="145090"/>
                  </a:lnTo>
                  <a:lnTo>
                    <a:pt x="180119" y="153764"/>
                  </a:lnTo>
                  <a:lnTo>
                    <a:pt x="184461" y="163782"/>
                  </a:lnTo>
                  <a:lnTo>
                    <a:pt x="186580" y="174747"/>
                  </a:lnTo>
                  <a:lnTo>
                    <a:pt x="186572" y="186090"/>
                  </a:lnTo>
                  <a:lnTo>
                    <a:pt x="184708" y="197450"/>
                  </a:lnTo>
                  <a:lnTo>
                    <a:pt x="181035" y="208516"/>
                  </a:lnTo>
                  <a:lnTo>
                    <a:pt x="175305" y="218946"/>
                  </a:lnTo>
                  <a:lnTo>
                    <a:pt x="167570" y="228622"/>
                  </a:lnTo>
                  <a:lnTo>
                    <a:pt x="158294" y="237441"/>
                  </a:lnTo>
                  <a:lnTo>
                    <a:pt x="148159" y="245226"/>
                  </a:lnTo>
                  <a:lnTo>
                    <a:pt x="137632" y="251980"/>
                  </a:lnTo>
                  <a:lnTo>
                    <a:pt x="126633" y="257687"/>
                  </a:lnTo>
                  <a:lnTo>
                    <a:pt x="114658" y="262231"/>
                  </a:lnTo>
                  <a:lnTo>
                    <a:pt x="101495" y="265660"/>
                  </a:lnTo>
                  <a:lnTo>
                    <a:pt x="87383" y="268151"/>
                  </a:lnTo>
                  <a:lnTo>
                    <a:pt x="72832" y="269914"/>
                  </a:lnTo>
                  <a:lnTo>
                    <a:pt x="58206" y="271140"/>
                  </a:lnTo>
                  <a:lnTo>
                    <a:pt x="44268" y="271984"/>
                  </a:lnTo>
                  <a:lnTo>
                    <a:pt x="30879" y="272651"/>
                  </a:lnTo>
                  <a:lnTo>
                    <a:pt x="16869" y="27320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401971" y="62706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" name="Freeform 183"/>
          <p:cNvSpPr/>
          <p:nvPr/>
        </p:nvSpPr>
        <p:spPr>
          <a:xfrm>
            <a:off x="3421761" y="610652"/>
            <a:ext cx="968623" cy="52644"/>
          </a:xfrm>
          <a:custGeom>
            <a:avLst/>
            <a:gdLst/>
            <a:ahLst/>
            <a:cxnLst/>
            <a:rect l="0" t="0" r="0" b="0"/>
            <a:pathLst>
              <a:path w="968623" h="52644">
                <a:moveTo>
                  <a:pt x="968622" y="0"/>
                </a:moveTo>
                <a:lnTo>
                  <a:pt x="959754" y="2867"/>
                </a:lnTo>
                <a:lnTo>
                  <a:pt x="950767" y="5009"/>
                </a:lnTo>
                <a:lnTo>
                  <a:pt x="940771" y="6612"/>
                </a:lnTo>
                <a:lnTo>
                  <a:pt x="929791" y="7793"/>
                </a:lnTo>
                <a:lnTo>
                  <a:pt x="917979" y="8641"/>
                </a:lnTo>
                <a:lnTo>
                  <a:pt x="905521" y="9239"/>
                </a:lnTo>
                <a:lnTo>
                  <a:pt x="892583" y="9653"/>
                </a:lnTo>
                <a:lnTo>
                  <a:pt x="879302" y="9937"/>
                </a:lnTo>
                <a:lnTo>
                  <a:pt x="865781" y="10131"/>
                </a:lnTo>
                <a:lnTo>
                  <a:pt x="852092" y="10262"/>
                </a:lnTo>
                <a:lnTo>
                  <a:pt x="838290" y="10350"/>
                </a:lnTo>
                <a:lnTo>
                  <a:pt x="824411" y="10409"/>
                </a:lnTo>
                <a:lnTo>
                  <a:pt x="810480" y="10449"/>
                </a:lnTo>
                <a:lnTo>
                  <a:pt x="796513" y="10475"/>
                </a:lnTo>
                <a:lnTo>
                  <a:pt x="782518" y="10493"/>
                </a:lnTo>
                <a:lnTo>
                  <a:pt x="768339" y="10505"/>
                </a:lnTo>
                <a:lnTo>
                  <a:pt x="753674" y="10513"/>
                </a:lnTo>
                <a:lnTo>
                  <a:pt x="738402" y="10518"/>
                </a:lnTo>
                <a:lnTo>
                  <a:pt x="722720" y="10522"/>
                </a:lnTo>
                <a:lnTo>
                  <a:pt x="707040" y="10524"/>
                </a:lnTo>
                <a:lnTo>
                  <a:pt x="691599" y="10526"/>
                </a:lnTo>
                <a:lnTo>
                  <a:pt x="676298" y="10527"/>
                </a:lnTo>
                <a:lnTo>
                  <a:pt x="660806" y="10528"/>
                </a:lnTo>
                <a:lnTo>
                  <a:pt x="644938" y="10528"/>
                </a:lnTo>
                <a:lnTo>
                  <a:pt x="628671" y="10528"/>
                </a:lnTo>
                <a:lnTo>
                  <a:pt x="612057" y="10529"/>
                </a:lnTo>
                <a:lnTo>
                  <a:pt x="595172" y="10533"/>
                </a:lnTo>
                <a:lnTo>
                  <a:pt x="578087" y="10706"/>
                </a:lnTo>
                <a:lnTo>
                  <a:pt x="560857" y="11354"/>
                </a:lnTo>
                <a:lnTo>
                  <a:pt x="543526" y="12603"/>
                </a:lnTo>
                <a:lnTo>
                  <a:pt x="526125" y="14256"/>
                </a:lnTo>
                <a:lnTo>
                  <a:pt x="508676" y="15904"/>
                </a:lnTo>
                <a:lnTo>
                  <a:pt x="491200" y="17307"/>
                </a:lnTo>
                <a:lnTo>
                  <a:pt x="473870" y="18400"/>
                </a:lnTo>
                <a:lnTo>
                  <a:pt x="457001" y="19208"/>
                </a:lnTo>
                <a:lnTo>
                  <a:pt x="440722" y="19786"/>
                </a:lnTo>
                <a:lnTo>
                  <a:pt x="424841" y="20191"/>
                </a:lnTo>
                <a:lnTo>
                  <a:pt x="408950" y="20470"/>
                </a:lnTo>
                <a:lnTo>
                  <a:pt x="392816" y="20661"/>
                </a:lnTo>
                <a:lnTo>
                  <a:pt x="376538" y="20791"/>
                </a:lnTo>
                <a:lnTo>
                  <a:pt x="360449" y="20879"/>
                </a:lnTo>
                <a:lnTo>
                  <a:pt x="344735" y="20942"/>
                </a:lnTo>
                <a:lnTo>
                  <a:pt x="329419" y="21155"/>
                </a:lnTo>
                <a:lnTo>
                  <a:pt x="314449" y="21830"/>
                </a:lnTo>
                <a:lnTo>
                  <a:pt x="299749" y="23096"/>
                </a:lnTo>
                <a:lnTo>
                  <a:pt x="285249" y="24761"/>
                </a:lnTo>
                <a:lnTo>
                  <a:pt x="270894" y="26417"/>
                </a:lnTo>
                <a:lnTo>
                  <a:pt x="256640" y="27829"/>
                </a:lnTo>
                <a:lnTo>
                  <a:pt x="242456" y="29099"/>
                </a:lnTo>
                <a:lnTo>
                  <a:pt x="228319" y="30557"/>
                </a:lnTo>
                <a:lnTo>
                  <a:pt x="214215" y="32386"/>
                </a:lnTo>
                <a:lnTo>
                  <a:pt x="200132" y="34444"/>
                </a:lnTo>
                <a:lnTo>
                  <a:pt x="186064" y="36373"/>
                </a:lnTo>
                <a:lnTo>
                  <a:pt x="172006" y="37967"/>
                </a:lnTo>
                <a:lnTo>
                  <a:pt x="157954" y="39190"/>
                </a:lnTo>
                <a:lnTo>
                  <a:pt x="143907" y="40086"/>
                </a:lnTo>
                <a:lnTo>
                  <a:pt x="129859" y="40723"/>
                </a:lnTo>
                <a:lnTo>
                  <a:pt x="115644" y="41168"/>
                </a:lnTo>
                <a:lnTo>
                  <a:pt x="100955" y="41474"/>
                </a:lnTo>
                <a:lnTo>
                  <a:pt x="85676" y="41687"/>
                </a:lnTo>
                <a:lnTo>
                  <a:pt x="70215" y="42031"/>
                </a:lnTo>
                <a:lnTo>
                  <a:pt x="53685" y="43043"/>
                </a:lnTo>
                <a:lnTo>
                  <a:pt x="32395" y="45933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Freeform 184"/>
          <p:cNvSpPr/>
          <p:nvPr/>
        </p:nvSpPr>
        <p:spPr>
          <a:xfrm>
            <a:off x="1242362" y="1853015"/>
            <a:ext cx="842281" cy="10530"/>
          </a:xfrm>
          <a:custGeom>
            <a:avLst/>
            <a:gdLst/>
            <a:ahLst/>
            <a:cxnLst/>
            <a:rect l="0" t="0" r="0" b="0"/>
            <a:pathLst>
              <a:path w="842281" h="10530">
                <a:moveTo>
                  <a:pt x="842280" y="10529"/>
                </a:moveTo>
                <a:lnTo>
                  <a:pt x="830478" y="10529"/>
                </a:lnTo>
                <a:lnTo>
                  <a:pt x="818709" y="10529"/>
                </a:lnTo>
                <a:lnTo>
                  <a:pt x="805814" y="10524"/>
                </a:lnTo>
                <a:lnTo>
                  <a:pt x="791793" y="10351"/>
                </a:lnTo>
                <a:lnTo>
                  <a:pt x="776817" y="9703"/>
                </a:lnTo>
                <a:lnTo>
                  <a:pt x="761094" y="8454"/>
                </a:lnTo>
                <a:lnTo>
                  <a:pt x="744819" y="6801"/>
                </a:lnTo>
                <a:lnTo>
                  <a:pt x="728146" y="5153"/>
                </a:lnTo>
                <a:lnTo>
                  <a:pt x="711191" y="3755"/>
                </a:lnTo>
                <a:lnTo>
                  <a:pt x="693875" y="2835"/>
                </a:lnTo>
                <a:lnTo>
                  <a:pt x="675952" y="2675"/>
                </a:lnTo>
                <a:lnTo>
                  <a:pt x="657335" y="3346"/>
                </a:lnTo>
                <a:lnTo>
                  <a:pt x="638085" y="4594"/>
                </a:lnTo>
                <a:lnTo>
                  <a:pt x="618324" y="5962"/>
                </a:lnTo>
                <a:lnTo>
                  <a:pt x="598185" y="7169"/>
                </a:lnTo>
                <a:lnTo>
                  <a:pt x="578101" y="7960"/>
                </a:lnTo>
                <a:lnTo>
                  <a:pt x="558771" y="8032"/>
                </a:lnTo>
                <a:lnTo>
                  <a:pt x="540498" y="7302"/>
                </a:lnTo>
                <a:lnTo>
                  <a:pt x="522771" y="6015"/>
                </a:lnTo>
                <a:lnTo>
                  <a:pt x="504495" y="4620"/>
                </a:lnTo>
                <a:lnTo>
                  <a:pt x="485080" y="3390"/>
                </a:lnTo>
                <a:lnTo>
                  <a:pt x="464442" y="2415"/>
                </a:lnTo>
                <a:lnTo>
                  <a:pt x="442745" y="1687"/>
                </a:lnTo>
                <a:lnTo>
                  <a:pt x="420215" y="1163"/>
                </a:lnTo>
                <a:lnTo>
                  <a:pt x="397067" y="794"/>
                </a:lnTo>
                <a:lnTo>
                  <a:pt x="373477" y="538"/>
                </a:lnTo>
                <a:lnTo>
                  <a:pt x="349581" y="364"/>
                </a:lnTo>
                <a:lnTo>
                  <a:pt x="325638" y="245"/>
                </a:lnTo>
                <a:lnTo>
                  <a:pt x="302024" y="164"/>
                </a:lnTo>
                <a:lnTo>
                  <a:pt x="278924" y="110"/>
                </a:lnTo>
                <a:lnTo>
                  <a:pt x="256666" y="74"/>
                </a:lnTo>
                <a:lnTo>
                  <a:pt x="235785" y="49"/>
                </a:lnTo>
                <a:lnTo>
                  <a:pt x="216433" y="33"/>
                </a:lnTo>
                <a:lnTo>
                  <a:pt x="198132" y="22"/>
                </a:lnTo>
                <a:lnTo>
                  <a:pt x="179994" y="15"/>
                </a:lnTo>
                <a:lnTo>
                  <a:pt x="161490" y="10"/>
                </a:lnTo>
                <a:lnTo>
                  <a:pt x="142617" y="7"/>
                </a:lnTo>
                <a:lnTo>
                  <a:pt x="123707" y="5"/>
                </a:lnTo>
                <a:lnTo>
                  <a:pt x="104990" y="3"/>
                </a:lnTo>
                <a:lnTo>
                  <a:pt x="86711" y="2"/>
                </a:lnTo>
                <a:lnTo>
                  <a:pt x="67091" y="1"/>
                </a:lnTo>
                <a:lnTo>
                  <a:pt x="41055" y="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Freeform 185"/>
          <p:cNvSpPr/>
          <p:nvPr/>
        </p:nvSpPr>
        <p:spPr>
          <a:xfrm>
            <a:off x="1821430" y="3179606"/>
            <a:ext cx="905451" cy="15223"/>
          </a:xfrm>
          <a:custGeom>
            <a:avLst/>
            <a:gdLst/>
            <a:ahLst/>
            <a:cxnLst/>
            <a:rect l="0" t="0" r="0" b="0"/>
            <a:pathLst>
              <a:path w="905451" h="15223">
                <a:moveTo>
                  <a:pt x="905450" y="10528"/>
                </a:moveTo>
                <a:lnTo>
                  <a:pt x="893782" y="10595"/>
                </a:lnTo>
                <a:lnTo>
                  <a:pt x="883294" y="11236"/>
                </a:lnTo>
                <a:lnTo>
                  <a:pt x="872987" y="12523"/>
                </a:lnTo>
                <a:lnTo>
                  <a:pt x="862513" y="14037"/>
                </a:lnTo>
                <a:lnTo>
                  <a:pt x="851521" y="15057"/>
                </a:lnTo>
                <a:lnTo>
                  <a:pt x="839878" y="15222"/>
                </a:lnTo>
                <a:lnTo>
                  <a:pt x="827624" y="14667"/>
                </a:lnTo>
                <a:lnTo>
                  <a:pt x="814870" y="13830"/>
                </a:lnTo>
                <a:lnTo>
                  <a:pt x="801734" y="13006"/>
                </a:lnTo>
                <a:lnTo>
                  <a:pt x="788321" y="12319"/>
                </a:lnTo>
                <a:lnTo>
                  <a:pt x="774711" y="11791"/>
                </a:lnTo>
                <a:lnTo>
                  <a:pt x="760959" y="11404"/>
                </a:lnTo>
                <a:lnTo>
                  <a:pt x="746944" y="11129"/>
                </a:lnTo>
                <a:lnTo>
                  <a:pt x="732391" y="10937"/>
                </a:lnTo>
                <a:lnTo>
                  <a:pt x="717179" y="10800"/>
                </a:lnTo>
                <a:lnTo>
                  <a:pt x="701030" y="10538"/>
                </a:lnTo>
                <a:lnTo>
                  <a:pt x="683438" y="9828"/>
                </a:lnTo>
                <a:lnTo>
                  <a:pt x="664283" y="8543"/>
                </a:lnTo>
                <a:lnTo>
                  <a:pt x="644384" y="7035"/>
                </a:lnTo>
                <a:lnTo>
                  <a:pt x="625254" y="6017"/>
                </a:lnTo>
                <a:lnTo>
                  <a:pt x="607687" y="5846"/>
                </a:lnTo>
                <a:lnTo>
                  <a:pt x="591623" y="6224"/>
                </a:lnTo>
                <a:lnTo>
                  <a:pt x="576534" y="6411"/>
                </a:lnTo>
                <a:lnTo>
                  <a:pt x="561975" y="5982"/>
                </a:lnTo>
                <a:lnTo>
                  <a:pt x="547687" y="5015"/>
                </a:lnTo>
                <a:lnTo>
                  <a:pt x="533532" y="3894"/>
                </a:lnTo>
                <a:lnTo>
                  <a:pt x="519426" y="2877"/>
                </a:lnTo>
                <a:lnTo>
                  <a:pt x="504846" y="2059"/>
                </a:lnTo>
                <a:lnTo>
                  <a:pt x="488854" y="1442"/>
                </a:lnTo>
                <a:lnTo>
                  <a:pt x="471067" y="995"/>
                </a:lnTo>
                <a:lnTo>
                  <a:pt x="452070" y="681"/>
                </a:lnTo>
                <a:lnTo>
                  <a:pt x="433087" y="462"/>
                </a:lnTo>
                <a:lnTo>
                  <a:pt x="414842" y="312"/>
                </a:lnTo>
                <a:lnTo>
                  <a:pt x="397525" y="210"/>
                </a:lnTo>
                <a:lnTo>
                  <a:pt x="381064" y="141"/>
                </a:lnTo>
                <a:lnTo>
                  <a:pt x="365292" y="95"/>
                </a:lnTo>
                <a:lnTo>
                  <a:pt x="350040" y="63"/>
                </a:lnTo>
                <a:lnTo>
                  <a:pt x="335163" y="42"/>
                </a:lnTo>
                <a:lnTo>
                  <a:pt x="320552" y="28"/>
                </a:lnTo>
                <a:lnTo>
                  <a:pt x="306125" y="19"/>
                </a:lnTo>
                <a:lnTo>
                  <a:pt x="291824" y="13"/>
                </a:lnTo>
                <a:lnTo>
                  <a:pt x="277609" y="9"/>
                </a:lnTo>
                <a:lnTo>
                  <a:pt x="263452" y="6"/>
                </a:lnTo>
                <a:lnTo>
                  <a:pt x="249335" y="4"/>
                </a:lnTo>
                <a:lnTo>
                  <a:pt x="235243" y="3"/>
                </a:lnTo>
                <a:lnTo>
                  <a:pt x="221170" y="2"/>
                </a:lnTo>
                <a:lnTo>
                  <a:pt x="207108" y="1"/>
                </a:lnTo>
                <a:lnTo>
                  <a:pt x="193036" y="1"/>
                </a:lnTo>
                <a:lnTo>
                  <a:pt x="178296" y="1"/>
                </a:lnTo>
                <a:lnTo>
                  <a:pt x="161657" y="0"/>
                </a:lnTo>
                <a:lnTo>
                  <a:pt x="142616" y="0"/>
                </a:lnTo>
                <a:lnTo>
                  <a:pt x="121791" y="0"/>
                </a:lnTo>
                <a:lnTo>
                  <a:pt x="100510" y="0"/>
                </a:lnTo>
                <a:lnTo>
                  <a:pt x="79629" y="0"/>
                </a:lnTo>
                <a:lnTo>
                  <a:pt x="60190" y="0"/>
                </a:lnTo>
                <a:lnTo>
                  <a:pt x="41751" y="0"/>
                </a:lnTo>
                <a:lnTo>
                  <a:pt x="2270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Freeform 186"/>
          <p:cNvSpPr/>
          <p:nvPr/>
        </p:nvSpPr>
        <p:spPr>
          <a:xfrm>
            <a:off x="2874279" y="4411440"/>
            <a:ext cx="1073908" cy="52643"/>
          </a:xfrm>
          <a:custGeom>
            <a:avLst/>
            <a:gdLst/>
            <a:ahLst/>
            <a:cxnLst/>
            <a:rect l="0" t="0" r="0" b="0"/>
            <a:pathLst>
              <a:path w="1073908" h="52643">
                <a:moveTo>
                  <a:pt x="1073907" y="0"/>
                </a:moveTo>
                <a:lnTo>
                  <a:pt x="1062239" y="67"/>
                </a:lnTo>
                <a:lnTo>
                  <a:pt x="1051751" y="707"/>
                </a:lnTo>
                <a:lnTo>
                  <a:pt x="1041445" y="1999"/>
                </a:lnTo>
                <a:lnTo>
                  <a:pt x="1030970" y="3686"/>
                </a:lnTo>
                <a:lnTo>
                  <a:pt x="1019977" y="5354"/>
                </a:lnTo>
                <a:lnTo>
                  <a:pt x="1008339" y="6772"/>
                </a:lnTo>
                <a:lnTo>
                  <a:pt x="996258" y="8043"/>
                </a:lnTo>
                <a:lnTo>
                  <a:pt x="984152" y="9502"/>
                </a:lnTo>
                <a:lnTo>
                  <a:pt x="972270" y="11335"/>
                </a:lnTo>
                <a:lnTo>
                  <a:pt x="960682" y="13566"/>
                </a:lnTo>
                <a:lnTo>
                  <a:pt x="949368" y="16142"/>
                </a:lnTo>
                <a:lnTo>
                  <a:pt x="938272" y="18984"/>
                </a:lnTo>
                <a:lnTo>
                  <a:pt x="927176" y="21860"/>
                </a:lnTo>
                <a:lnTo>
                  <a:pt x="915727" y="24404"/>
                </a:lnTo>
                <a:lnTo>
                  <a:pt x="903755" y="26448"/>
                </a:lnTo>
                <a:lnTo>
                  <a:pt x="891101" y="28158"/>
                </a:lnTo>
                <a:lnTo>
                  <a:pt x="877542" y="29921"/>
                </a:lnTo>
                <a:lnTo>
                  <a:pt x="863051" y="31956"/>
                </a:lnTo>
                <a:lnTo>
                  <a:pt x="847913" y="34156"/>
                </a:lnTo>
                <a:lnTo>
                  <a:pt x="832606" y="36179"/>
                </a:lnTo>
                <a:lnTo>
                  <a:pt x="817423" y="37837"/>
                </a:lnTo>
                <a:lnTo>
                  <a:pt x="802467" y="39103"/>
                </a:lnTo>
                <a:lnTo>
                  <a:pt x="787738" y="40027"/>
                </a:lnTo>
                <a:lnTo>
                  <a:pt x="773201" y="40683"/>
                </a:lnTo>
                <a:lnTo>
                  <a:pt x="758812" y="41141"/>
                </a:lnTo>
                <a:lnTo>
                  <a:pt x="744530" y="41456"/>
                </a:lnTo>
                <a:lnTo>
                  <a:pt x="730320" y="41675"/>
                </a:lnTo>
                <a:lnTo>
                  <a:pt x="715995" y="41994"/>
                </a:lnTo>
                <a:lnTo>
                  <a:pt x="701232" y="42740"/>
                </a:lnTo>
                <a:lnTo>
                  <a:pt x="685894" y="44055"/>
                </a:lnTo>
                <a:lnTo>
                  <a:pt x="670168" y="45752"/>
                </a:lnTo>
                <a:lnTo>
                  <a:pt x="654458" y="47430"/>
                </a:lnTo>
                <a:lnTo>
                  <a:pt x="639002" y="48852"/>
                </a:lnTo>
                <a:lnTo>
                  <a:pt x="623860" y="49958"/>
                </a:lnTo>
                <a:lnTo>
                  <a:pt x="609007" y="50776"/>
                </a:lnTo>
                <a:lnTo>
                  <a:pt x="594387" y="51359"/>
                </a:lnTo>
                <a:lnTo>
                  <a:pt x="579941" y="51768"/>
                </a:lnTo>
                <a:lnTo>
                  <a:pt x="565621" y="52050"/>
                </a:lnTo>
                <a:lnTo>
                  <a:pt x="551386" y="52243"/>
                </a:lnTo>
                <a:lnTo>
                  <a:pt x="537044" y="52374"/>
                </a:lnTo>
                <a:lnTo>
                  <a:pt x="522270" y="52463"/>
                </a:lnTo>
                <a:lnTo>
                  <a:pt x="506924" y="52522"/>
                </a:lnTo>
                <a:lnTo>
                  <a:pt x="491193" y="52562"/>
                </a:lnTo>
                <a:lnTo>
                  <a:pt x="475480" y="52589"/>
                </a:lnTo>
                <a:lnTo>
                  <a:pt x="460017" y="52606"/>
                </a:lnTo>
                <a:lnTo>
                  <a:pt x="444701" y="52618"/>
                </a:lnTo>
                <a:lnTo>
                  <a:pt x="429199" y="52626"/>
                </a:lnTo>
                <a:lnTo>
                  <a:pt x="413329" y="52632"/>
                </a:lnTo>
                <a:lnTo>
                  <a:pt x="397230" y="52635"/>
                </a:lnTo>
                <a:lnTo>
                  <a:pt x="381262" y="52637"/>
                </a:lnTo>
                <a:lnTo>
                  <a:pt x="365633" y="52635"/>
                </a:lnTo>
                <a:lnTo>
                  <a:pt x="350544" y="52463"/>
                </a:lnTo>
                <a:lnTo>
                  <a:pt x="336258" y="51815"/>
                </a:lnTo>
                <a:lnTo>
                  <a:pt x="322832" y="50567"/>
                </a:lnTo>
                <a:lnTo>
                  <a:pt x="310002" y="48915"/>
                </a:lnTo>
                <a:lnTo>
                  <a:pt x="297305" y="47267"/>
                </a:lnTo>
                <a:lnTo>
                  <a:pt x="284456" y="45865"/>
                </a:lnTo>
                <a:lnTo>
                  <a:pt x="271197" y="44772"/>
                </a:lnTo>
                <a:lnTo>
                  <a:pt x="257223" y="43964"/>
                </a:lnTo>
                <a:lnTo>
                  <a:pt x="242445" y="43386"/>
                </a:lnTo>
                <a:lnTo>
                  <a:pt x="226943" y="42981"/>
                </a:lnTo>
                <a:lnTo>
                  <a:pt x="210860" y="42702"/>
                </a:lnTo>
                <a:lnTo>
                  <a:pt x="194342" y="42510"/>
                </a:lnTo>
                <a:lnTo>
                  <a:pt x="177675" y="42380"/>
                </a:lnTo>
                <a:lnTo>
                  <a:pt x="161260" y="42293"/>
                </a:lnTo>
                <a:lnTo>
                  <a:pt x="145294" y="42234"/>
                </a:lnTo>
                <a:lnTo>
                  <a:pt x="129794" y="42194"/>
                </a:lnTo>
                <a:lnTo>
                  <a:pt x="114693" y="42168"/>
                </a:lnTo>
                <a:lnTo>
                  <a:pt x="99907" y="42154"/>
                </a:lnTo>
                <a:lnTo>
                  <a:pt x="85517" y="42315"/>
                </a:lnTo>
                <a:lnTo>
                  <a:pt x="71768" y="42956"/>
                </a:lnTo>
                <a:lnTo>
                  <a:pt x="58747" y="44199"/>
                </a:lnTo>
                <a:lnTo>
                  <a:pt x="46644" y="45857"/>
                </a:lnTo>
                <a:lnTo>
                  <a:pt x="34539" y="47681"/>
                </a:lnTo>
                <a:lnTo>
                  <a:pt x="20252" y="49833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Freeform 187"/>
          <p:cNvSpPr/>
          <p:nvPr/>
        </p:nvSpPr>
        <p:spPr>
          <a:xfrm>
            <a:off x="2284683" y="6148642"/>
            <a:ext cx="494841" cy="10530"/>
          </a:xfrm>
          <a:custGeom>
            <a:avLst/>
            <a:gdLst/>
            <a:ahLst/>
            <a:cxnLst/>
            <a:rect l="0" t="0" r="0" b="0"/>
            <a:pathLst>
              <a:path w="494841" h="10530">
                <a:moveTo>
                  <a:pt x="494840" y="10529"/>
                </a:moveTo>
                <a:lnTo>
                  <a:pt x="483105" y="10529"/>
                </a:lnTo>
                <a:lnTo>
                  <a:pt x="471976" y="10529"/>
                </a:lnTo>
                <a:lnTo>
                  <a:pt x="460377" y="10529"/>
                </a:lnTo>
                <a:lnTo>
                  <a:pt x="448216" y="10529"/>
                </a:lnTo>
                <a:lnTo>
                  <a:pt x="435556" y="10529"/>
                </a:lnTo>
                <a:lnTo>
                  <a:pt x="422500" y="10524"/>
                </a:lnTo>
                <a:lnTo>
                  <a:pt x="409148" y="10352"/>
                </a:lnTo>
                <a:lnTo>
                  <a:pt x="395583" y="9703"/>
                </a:lnTo>
                <a:lnTo>
                  <a:pt x="381868" y="8455"/>
                </a:lnTo>
                <a:lnTo>
                  <a:pt x="368049" y="6802"/>
                </a:lnTo>
                <a:lnTo>
                  <a:pt x="354159" y="5154"/>
                </a:lnTo>
                <a:lnTo>
                  <a:pt x="340220" y="3751"/>
                </a:lnTo>
                <a:lnTo>
                  <a:pt x="326249" y="2658"/>
                </a:lnTo>
                <a:lnTo>
                  <a:pt x="312256" y="1851"/>
                </a:lnTo>
                <a:lnTo>
                  <a:pt x="298248" y="1272"/>
                </a:lnTo>
                <a:lnTo>
                  <a:pt x="284230" y="868"/>
                </a:lnTo>
                <a:lnTo>
                  <a:pt x="270205" y="588"/>
                </a:lnTo>
                <a:lnTo>
                  <a:pt x="256176" y="396"/>
                </a:lnTo>
                <a:lnTo>
                  <a:pt x="242144" y="267"/>
                </a:lnTo>
                <a:lnTo>
                  <a:pt x="228110" y="179"/>
                </a:lnTo>
                <a:lnTo>
                  <a:pt x="214075" y="121"/>
                </a:lnTo>
                <a:lnTo>
                  <a:pt x="200039" y="81"/>
                </a:lnTo>
                <a:lnTo>
                  <a:pt x="186002" y="54"/>
                </a:lnTo>
                <a:lnTo>
                  <a:pt x="171964" y="37"/>
                </a:lnTo>
                <a:lnTo>
                  <a:pt x="157927" y="25"/>
                </a:lnTo>
                <a:lnTo>
                  <a:pt x="143889" y="17"/>
                </a:lnTo>
                <a:lnTo>
                  <a:pt x="129852" y="11"/>
                </a:lnTo>
                <a:lnTo>
                  <a:pt x="115814" y="8"/>
                </a:lnTo>
                <a:lnTo>
                  <a:pt x="101776" y="5"/>
                </a:lnTo>
                <a:lnTo>
                  <a:pt x="87743" y="4"/>
                </a:lnTo>
                <a:lnTo>
                  <a:pt x="73742" y="3"/>
                </a:lnTo>
                <a:lnTo>
                  <a:pt x="58138" y="2"/>
                </a:lnTo>
                <a:lnTo>
                  <a:pt x="36205" y="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153341" y="186683"/>
            <a:ext cx="4053472" cy="383200"/>
            <a:chOff x="2153341" y="186683"/>
            <a:chExt cx="4053472" cy="383200"/>
          </a:xfrm>
        </p:grpSpPr>
        <p:sp>
          <p:nvSpPr>
            <p:cNvPr id="2" name="Freeform 1"/>
            <p:cNvSpPr/>
            <p:nvPr/>
          </p:nvSpPr>
          <p:spPr>
            <a:xfrm>
              <a:off x="2377152" y="249854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2" y="65185"/>
                  </a:lnTo>
                  <a:lnTo>
                    <a:pt x="1890" y="80120"/>
                  </a:lnTo>
                  <a:lnTo>
                    <a:pt x="3254" y="96346"/>
                  </a:lnTo>
                  <a:lnTo>
                    <a:pt x="4468" y="113768"/>
                  </a:lnTo>
                  <a:lnTo>
                    <a:pt x="5603" y="131855"/>
                  </a:lnTo>
                  <a:lnTo>
                    <a:pt x="6971" y="149761"/>
                  </a:lnTo>
                  <a:lnTo>
                    <a:pt x="8738" y="167024"/>
                  </a:lnTo>
                  <a:lnTo>
                    <a:pt x="10756" y="183546"/>
                  </a:lnTo>
                  <a:lnTo>
                    <a:pt x="12657" y="199408"/>
                  </a:lnTo>
                  <a:lnTo>
                    <a:pt x="14233" y="214746"/>
                  </a:lnTo>
                  <a:lnTo>
                    <a:pt x="15444" y="229691"/>
                  </a:lnTo>
                  <a:lnTo>
                    <a:pt x="16332" y="244355"/>
                  </a:lnTo>
                  <a:lnTo>
                    <a:pt x="16963" y="258802"/>
                  </a:lnTo>
                  <a:lnTo>
                    <a:pt x="17405" y="272487"/>
                  </a:lnTo>
                  <a:lnTo>
                    <a:pt x="17758" y="285614"/>
                  </a:lnTo>
                  <a:lnTo>
                    <a:pt x="18053" y="29933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53341" y="249854"/>
              <a:ext cx="463254" cy="42115"/>
            </a:xfrm>
            <a:custGeom>
              <a:avLst/>
              <a:gdLst/>
              <a:ahLst/>
              <a:cxnLst/>
              <a:rect l="0" t="0" r="0" b="0"/>
              <a:pathLst>
                <a:path w="463254" h="42115">
                  <a:moveTo>
                    <a:pt x="463253" y="0"/>
                  </a:moveTo>
                  <a:lnTo>
                    <a:pt x="448585" y="0"/>
                  </a:lnTo>
                  <a:lnTo>
                    <a:pt x="434673" y="0"/>
                  </a:lnTo>
                  <a:lnTo>
                    <a:pt x="420185" y="5"/>
                  </a:lnTo>
                  <a:lnTo>
                    <a:pt x="405329" y="177"/>
                  </a:lnTo>
                  <a:lnTo>
                    <a:pt x="390800" y="826"/>
                  </a:lnTo>
                  <a:lnTo>
                    <a:pt x="376978" y="2074"/>
                  </a:lnTo>
                  <a:lnTo>
                    <a:pt x="363593" y="3727"/>
                  </a:lnTo>
                  <a:lnTo>
                    <a:pt x="349933" y="5375"/>
                  </a:lnTo>
                  <a:lnTo>
                    <a:pt x="335590" y="6783"/>
                  </a:lnTo>
                  <a:lnTo>
                    <a:pt x="320329" y="8048"/>
                  </a:lnTo>
                  <a:lnTo>
                    <a:pt x="303934" y="9504"/>
                  </a:lnTo>
                  <a:lnTo>
                    <a:pt x="286414" y="11331"/>
                  </a:lnTo>
                  <a:lnTo>
                    <a:pt x="267934" y="13389"/>
                  </a:lnTo>
                  <a:lnTo>
                    <a:pt x="248705" y="15317"/>
                  </a:lnTo>
                  <a:lnTo>
                    <a:pt x="228935" y="16915"/>
                  </a:lnTo>
                  <a:lnTo>
                    <a:pt x="209272" y="18310"/>
                  </a:lnTo>
                  <a:lnTo>
                    <a:pt x="190757" y="19854"/>
                  </a:lnTo>
                  <a:lnTo>
                    <a:pt x="173855" y="21745"/>
                  </a:lnTo>
                  <a:lnTo>
                    <a:pt x="158202" y="24015"/>
                  </a:lnTo>
                  <a:lnTo>
                    <a:pt x="142921" y="26617"/>
                  </a:lnTo>
                  <a:lnTo>
                    <a:pt x="127444" y="29478"/>
                  </a:lnTo>
                  <a:lnTo>
                    <a:pt x="111401" y="32365"/>
                  </a:lnTo>
                  <a:lnTo>
                    <a:pt x="94471" y="34916"/>
                  </a:lnTo>
                  <a:lnTo>
                    <a:pt x="76616" y="36962"/>
                  </a:lnTo>
                  <a:lnTo>
                    <a:pt x="58860" y="38506"/>
                  </a:lnTo>
                  <a:lnTo>
                    <a:pt x="41430" y="39792"/>
                  </a:lnTo>
                  <a:lnTo>
                    <a:pt x="22795" y="40930"/>
                  </a:lnTo>
                  <a:lnTo>
                    <a:pt x="0" y="4211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00781" y="291968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3" y="87479"/>
                  </a:lnTo>
                  <a:lnTo>
                    <a:pt x="9502" y="100517"/>
                  </a:lnTo>
                  <a:lnTo>
                    <a:pt x="11330" y="113846"/>
                  </a:lnTo>
                  <a:lnTo>
                    <a:pt x="13388" y="127391"/>
                  </a:lnTo>
                  <a:lnTo>
                    <a:pt x="15316" y="141089"/>
                  </a:lnTo>
                  <a:lnTo>
                    <a:pt x="16910" y="154896"/>
                  </a:lnTo>
                  <a:lnTo>
                    <a:pt x="18133" y="168777"/>
                  </a:lnTo>
                  <a:lnTo>
                    <a:pt x="19029" y="182709"/>
                  </a:lnTo>
                  <a:lnTo>
                    <a:pt x="19666" y="196676"/>
                  </a:lnTo>
                  <a:lnTo>
                    <a:pt x="20110" y="210666"/>
                  </a:lnTo>
                  <a:lnTo>
                    <a:pt x="20416" y="224672"/>
                  </a:lnTo>
                  <a:lnTo>
                    <a:pt x="20625" y="238591"/>
                  </a:lnTo>
                  <a:lnTo>
                    <a:pt x="20776" y="248969"/>
                  </a:lnTo>
                  <a:lnTo>
                    <a:pt x="20889" y="251648"/>
                  </a:lnTo>
                  <a:lnTo>
                    <a:pt x="20965" y="248203"/>
                  </a:lnTo>
                  <a:lnTo>
                    <a:pt x="21179" y="240813"/>
                  </a:lnTo>
                  <a:lnTo>
                    <a:pt x="21851" y="230975"/>
                  </a:lnTo>
                  <a:lnTo>
                    <a:pt x="23122" y="219624"/>
                  </a:lnTo>
                  <a:lnTo>
                    <a:pt x="25127" y="207656"/>
                  </a:lnTo>
                  <a:lnTo>
                    <a:pt x="28077" y="196034"/>
                  </a:lnTo>
                  <a:lnTo>
                    <a:pt x="31993" y="185247"/>
                  </a:lnTo>
                  <a:lnTo>
                    <a:pt x="36911" y="175859"/>
                  </a:lnTo>
                  <a:lnTo>
                    <a:pt x="42962" y="168675"/>
                  </a:lnTo>
                  <a:lnTo>
                    <a:pt x="50101" y="163922"/>
                  </a:lnTo>
                  <a:lnTo>
                    <a:pt x="57996" y="161509"/>
                  </a:lnTo>
                  <a:lnTo>
                    <a:pt x="66133" y="161310"/>
                  </a:lnTo>
                  <a:lnTo>
                    <a:pt x="74190" y="163027"/>
                  </a:lnTo>
                  <a:lnTo>
                    <a:pt x="81887" y="166429"/>
                  </a:lnTo>
                  <a:lnTo>
                    <a:pt x="88902" y="171445"/>
                  </a:lnTo>
                  <a:lnTo>
                    <a:pt x="95137" y="177887"/>
                  </a:lnTo>
                  <a:lnTo>
                    <a:pt x="100661" y="185480"/>
                  </a:lnTo>
                  <a:lnTo>
                    <a:pt x="105614" y="193947"/>
                  </a:lnTo>
                  <a:lnTo>
                    <a:pt x="110131" y="203039"/>
                  </a:lnTo>
                  <a:lnTo>
                    <a:pt x="114180" y="212308"/>
                  </a:lnTo>
                  <a:lnTo>
                    <a:pt x="117960" y="222113"/>
                  </a:lnTo>
                  <a:lnTo>
                    <a:pt x="121806" y="234427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48180" y="417448"/>
              <a:ext cx="147400" cy="149641"/>
            </a:xfrm>
            <a:custGeom>
              <a:avLst/>
              <a:gdLst/>
              <a:ahLst/>
              <a:cxnLst/>
              <a:rect l="0" t="0" r="0" b="0"/>
              <a:pathLst>
                <a:path w="147400" h="149641">
                  <a:moveTo>
                    <a:pt x="0" y="64033"/>
                  </a:moveTo>
                  <a:lnTo>
                    <a:pt x="11668" y="64100"/>
                  </a:lnTo>
                  <a:lnTo>
                    <a:pt x="22157" y="64740"/>
                  </a:lnTo>
                  <a:lnTo>
                    <a:pt x="32459" y="66037"/>
                  </a:lnTo>
                  <a:lnTo>
                    <a:pt x="42760" y="67896"/>
                  </a:lnTo>
                  <a:lnTo>
                    <a:pt x="53103" y="70213"/>
                  </a:lnTo>
                  <a:lnTo>
                    <a:pt x="63493" y="72866"/>
                  </a:lnTo>
                  <a:lnTo>
                    <a:pt x="73921" y="75271"/>
                  </a:lnTo>
                  <a:lnTo>
                    <a:pt x="84379" y="76433"/>
                  </a:lnTo>
                  <a:lnTo>
                    <a:pt x="94845" y="75900"/>
                  </a:lnTo>
                  <a:lnTo>
                    <a:pt x="104822" y="73401"/>
                  </a:lnTo>
                  <a:lnTo>
                    <a:pt x="113383" y="68599"/>
                  </a:lnTo>
                  <a:lnTo>
                    <a:pt x="120127" y="61559"/>
                  </a:lnTo>
                  <a:lnTo>
                    <a:pt x="124823" y="52952"/>
                  </a:lnTo>
                  <a:lnTo>
                    <a:pt x="127159" y="43814"/>
                  </a:lnTo>
                  <a:lnTo>
                    <a:pt x="127203" y="34795"/>
                  </a:lnTo>
                  <a:lnTo>
                    <a:pt x="125150" y="26305"/>
                  </a:lnTo>
                  <a:lnTo>
                    <a:pt x="121121" y="18683"/>
                  </a:lnTo>
                  <a:lnTo>
                    <a:pt x="115381" y="12016"/>
                  </a:lnTo>
                  <a:lnTo>
                    <a:pt x="108276" y="6523"/>
                  </a:lnTo>
                  <a:lnTo>
                    <a:pt x="100147" y="2648"/>
                  </a:lnTo>
                  <a:lnTo>
                    <a:pt x="91280" y="487"/>
                  </a:lnTo>
                  <a:lnTo>
                    <a:pt x="82057" y="0"/>
                  </a:lnTo>
                  <a:lnTo>
                    <a:pt x="72946" y="1185"/>
                  </a:lnTo>
                  <a:lnTo>
                    <a:pt x="64190" y="3869"/>
                  </a:lnTo>
                  <a:lnTo>
                    <a:pt x="55837" y="7771"/>
                  </a:lnTo>
                  <a:lnTo>
                    <a:pt x="47840" y="12598"/>
                  </a:lnTo>
                  <a:lnTo>
                    <a:pt x="40134" y="18113"/>
                  </a:lnTo>
                  <a:lnTo>
                    <a:pt x="32975" y="24611"/>
                  </a:lnTo>
                  <a:lnTo>
                    <a:pt x="26918" y="32868"/>
                  </a:lnTo>
                  <a:lnTo>
                    <a:pt x="22186" y="43160"/>
                  </a:lnTo>
                  <a:lnTo>
                    <a:pt x="19009" y="54988"/>
                  </a:lnTo>
                  <a:lnTo>
                    <a:pt x="17776" y="67384"/>
                  </a:lnTo>
                  <a:lnTo>
                    <a:pt x="18509" y="79715"/>
                  </a:lnTo>
                  <a:lnTo>
                    <a:pt x="21104" y="91568"/>
                  </a:lnTo>
                  <a:lnTo>
                    <a:pt x="25503" y="102594"/>
                  </a:lnTo>
                  <a:lnTo>
                    <a:pt x="31497" y="112702"/>
                  </a:lnTo>
                  <a:lnTo>
                    <a:pt x="38772" y="121827"/>
                  </a:lnTo>
                  <a:lnTo>
                    <a:pt x="47017" y="129825"/>
                  </a:lnTo>
                  <a:lnTo>
                    <a:pt x="55971" y="136720"/>
                  </a:lnTo>
                  <a:lnTo>
                    <a:pt x="65592" y="142353"/>
                  </a:lnTo>
                  <a:lnTo>
                    <a:pt x="76034" y="146316"/>
                  </a:lnTo>
                  <a:lnTo>
                    <a:pt x="87306" y="148541"/>
                  </a:lnTo>
                  <a:lnTo>
                    <a:pt x="98881" y="149406"/>
                  </a:lnTo>
                  <a:lnTo>
                    <a:pt x="111022" y="149640"/>
                  </a:lnTo>
                  <a:lnTo>
                    <a:pt x="125915" y="149265"/>
                  </a:lnTo>
                  <a:lnTo>
                    <a:pt x="147399" y="148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21599" y="386724"/>
              <a:ext cx="175217" cy="159775"/>
            </a:xfrm>
            <a:custGeom>
              <a:avLst/>
              <a:gdLst/>
              <a:ahLst/>
              <a:cxnLst/>
              <a:rect l="0" t="0" r="0" b="0"/>
              <a:pathLst>
                <a:path w="175217" h="159775">
                  <a:moveTo>
                    <a:pt x="131907" y="0"/>
                  </a:moveTo>
                  <a:lnTo>
                    <a:pt x="120239" y="67"/>
                  </a:lnTo>
                  <a:lnTo>
                    <a:pt x="109751" y="708"/>
                  </a:lnTo>
                  <a:lnTo>
                    <a:pt x="99449" y="2004"/>
                  </a:lnTo>
                  <a:lnTo>
                    <a:pt x="89147" y="3864"/>
                  </a:lnTo>
                  <a:lnTo>
                    <a:pt x="78804" y="6180"/>
                  </a:lnTo>
                  <a:lnTo>
                    <a:pt x="68414" y="8851"/>
                  </a:lnTo>
                  <a:lnTo>
                    <a:pt x="57986" y="11948"/>
                  </a:lnTo>
                  <a:lnTo>
                    <a:pt x="47528" y="15703"/>
                  </a:lnTo>
                  <a:lnTo>
                    <a:pt x="37057" y="20196"/>
                  </a:lnTo>
                  <a:lnTo>
                    <a:pt x="26908" y="25519"/>
                  </a:lnTo>
                  <a:lnTo>
                    <a:pt x="17699" y="31848"/>
                  </a:lnTo>
                  <a:lnTo>
                    <a:pt x="9710" y="39173"/>
                  </a:lnTo>
                  <a:lnTo>
                    <a:pt x="3534" y="47025"/>
                  </a:lnTo>
                  <a:lnTo>
                    <a:pt x="199" y="54601"/>
                  </a:lnTo>
                  <a:lnTo>
                    <a:pt x="0" y="61459"/>
                  </a:lnTo>
                  <a:lnTo>
                    <a:pt x="2614" y="67197"/>
                  </a:lnTo>
                  <a:lnTo>
                    <a:pt x="7482" y="71294"/>
                  </a:lnTo>
                  <a:lnTo>
                    <a:pt x="14052" y="73637"/>
                  </a:lnTo>
                  <a:lnTo>
                    <a:pt x="22017" y="74430"/>
                  </a:lnTo>
                  <a:lnTo>
                    <a:pt x="31324" y="73990"/>
                  </a:lnTo>
                  <a:lnTo>
                    <a:pt x="41831" y="72635"/>
                  </a:lnTo>
                  <a:lnTo>
                    <a:pt x="53154" y="70951"/>
                  </a:lnTo>
                  <a:lnTo>
                    <a:pt x="64754" y="69749"/>
                  </a:lnTo>
                  <a:lnTo>
                    <a:pt x="76302" y="69432"/>
                  </a:lnTo>
                  <a:lnTo>
                    <a:pt x="87836" y="70037"/>
                  </a:lnTo>
                  <a:lnTo>
                    <a:pt x="99647" y="71432"/>
                  </a:lnTo>
                  <a:lnTo>
                    <a:pt x="111882" y="73448"/>
                  </a:lnTo>
                  <a:lnTo>
                    <a:pt x="124218" y="76089"/>
                  </a:lnTo>
                  <a:lnTo>
                    <a:pt x="135974" y="79530"/>
                  </a:lnTo>
                  <a:lnTo>
                    <a:pt x="146799" y="83814"/>
                  </a:lnTo>
                  <a:lnTo>
                    <a:pt x="156356" y="89164"/>
                  </a:lnTo>
                  <a:lnTo>
                    <a:pt x="164171" y="96044"/>
                  </a:lnTo>
                  <a:lnTo>
                    <a:pt x="170150" y="104552"/>
                  </a:lnTo>
                  <a:lnTo>
                    <a:pt x="174029" y="114012"/>
                  </a:lnTo>
                  <a:lnTo>
                    <a:pt x="175216" y="123207"/>
                  </a:lnTo>
                  <a:lnTo>
                    <a:pt x="173645" y="131457"/>
                  </a:lnTo>
                  <a:lnTo>
                    <a:pt x="169676" y="138620"/>
                  </a:lnTo>
                  <a:lnTo>
                    <a:pt x="163817" y="144813"/>
                  </a:lnTo>
                  <a:lnTo>
                    <a:pt x="156547" y="150225"/>
                  </a:lnTo>
                  <a:lnTo>
                    <a:pt x="148264" y="154725"/>
                  </a:lnTo>
                  <a:lnTo>
                    <a:pt x="139267" y="157858"/>
                  </a:lnTo>
                  <a:lnTo>
                    <a:pt x="129774" y="159489"/>
                  </a:lnTo>
                  <a:lnTo>
                    <a:pt x="119774" y="159774"/>
                  </a:lnTo>
                  <a:lnTo>
                    <a:pt x="109069" y="158978"/>
                  </a:lnTo>
                  <a:lnTo>
                    <a:pt x="97617" y="157374"/>
                  </a:lnTo>
                  <a:lnTo>
                    <a:pt x="85920" y="155339"/>
                  </a:lnTo>
                  <a:lnTo>
                    <a:pt x="73683" y="153156"/>
                  </a:lnTo>
                  <a:lnTo>
                    <a:pt x="58711" y="150637"/>
                  </a:lnTo>
                  <a:lnTo>
                    <a:pt x="3715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27305" y="393545"/>
              <a:ext cx="157829" cy="176338"/>
            </a:xfrm>
            <a:custGeom>
              <a:avLst/>
              <a:gdLst/>
              <a:ahLst/>
              <a:cxnLst/>
              <a:rect l="0" t="0" r="0" b="0"/>
              <a:pathLst>
                <a:path w="157829" h="176338">
                  <a:moveTo>
                    <a:pt x="10429" y="66879"/>
                  </a:moveTo>
                  <a:lnTo>
                    <a:pt x="19298" y="64012"/>
                  </a:lnTo>
                  <a:lnTo>
                    <a:pt x="28285" y="61870"/>
                  </a:lnTo>
                  <a:lnTo>
                    <a:pt x="38275" y="60262"/>
                  </a:lnTo>
                  <a:lnTo>
                    <a:pt x="49083" y="58909"/>
                  </a:lnTo>
                  <a:lnTo>
                    <a:pt x="60246" y="57412"/>
                  </a:lnTo>
                  <a:lnTo>
                    <a:pt x="71447" y="55557"/>
                  </a:lnTo>
                  <a:lnTo>
                    <a:pt x="82386" y="53144"/>
                  </a:lnTo>
                  <a:lnTo>
                    <a:pt x="92722" y="49915"/>
                  </a:lnTo>
                  <a:lnTo>
                    <a:pt x="102321" y="45808"/>
                  </a:lnTo>
                  <a:lnTo>
                    <a:pt x="110747" y="40760"/>
                  </a:lnTo>
                  <a:lnTo>
                    <a:pt x="117203" y="34623"/>
                  </a:lnTo>
                  <a:lnTo>
                    <a:pt x="121414" y="27434"/>
                  </a:lnTo>
                  <a:lnTo>
                    <a:pt x="122936" y="19846"/>
                  </a:lnTo>
                  <a:lnTo>
                    <a:pt x="120932" y="12979"/>
                  </a:lnTo>
                  <a:lnTo>
                    <a:pt x="115286" y="7410"/>
                  </a:lnTo>
                  <a:lnTo>
                    <a:pt x="106632" y="3353"/>
                  </a:lnTo>
                  <a:lnTo>
                    <a:pt x="95941" y="923"/>
                  </a:lnTo>
                  <a:lnTo>
                    <a:pt x="83987" y="0"/>
                  </a:lnTo>
                  <a:lnTo>
                    <a:pt x="71426" y="481"/>
                  </a:lnTo>
                  <a:lnTo>
                    <a:pt x="58862" y="2383"/>
                  </a:lnTo>
                  <a:lnTo>
                    <a:pt x="46616" y="5586"/>
                  </a:lnTo>
                  <a:lnTo>
                    <a:pt x="35092" y="10021"/>
                  </a:lnTo>
                  <a:lnTo>
                    <a:pt x="24870" y="15746"/>
                  </a:lnTo>
                  <a:lnTo>
                    <a:pt x="16150" y="22676"/>
                  </a:lnTo>
                  <a:lnTo>
                    <a:pt x="9123" y="30769"/>
                  </a:lnTo>
                  <a:lnTo>
                    <a:pt x="4142" y="40104"/>
                  </a:lnTo>
                  <a:lnTo>
                    <a:pt x="1199" y="50603"/>
                  </a:lnTo>
                  <a:lnTo>
                    <a:pt x="0" y="61906"/>
                  </a:lnTo>
                  <a:lnTo>
                    <a:pt x="166" y="73485"/>
                  </a:lnTo>
                  <a:lnTo>
                    <a:pt x="1351" y="85012"/>
                  </a:lnTo>
                  <a:lnTo>
                    <a:pt x="3430" y="96361"/>
                  </a:lnTo>
                  <a:lnTo>
                    <a:pt x="6494" y="107514"/>
                  </a:lnTo>
                  <a:lnTo>
                    <a:pt x="10516" y="118493"/>
                  </a:lnTo>
                  <a:lnTo>
                    <a:pt x="15351" y="129171"/>
                  </a:lnTo>
                  <a:lnTo>
                    <a:pt x="20821" y="139276"/>
                  </a:lnTo>
                  <a:lnTo>
                    <a:pt x="26770" y="148697"/>
                  </a:lnTo>
                  <a:lnTo>
                    <a:pt x="33392" y="157159"/>
                  </a:lnTo>
                  <a:lnTo>
                    <a:pt x="41202" y="164166"/>
                  </a:lnTo>
                  <a:lnTo>
                    <a:pt x="50380" y="169575"/>
                  </a:lnTo>
                  <a:lnTo>
                    <a:pt x="60646" y="173394"/>
                  </a:lnTo>
                  <a:lnTo>
                    <a:pt x="71454" y="175598"/>
                  </a:lnTo>
                  <a:lnTo>
                    <a:pt x="82423" y="176337"/>
                  </a:lnTo>
                  <a:lnTo>
                    <a:pt x="93210" y="175717"/>
                  </a:lnTo>
                  <a:lnTo>
                    <a:pt x="103446" y="173714"/>
                  </a:lnTo>
                  <a:lnTo>
                    <a:pt x="112988" y="170454"/>
                  </a:lnTo>
                  <a:lnTo>
                    <a:pt x="121774" y="166468"/>
                  </a:lnTo>
                  <a:lnTo>
                    <a:pt x="130685" y="162225"/>
                  </a:lnTo>
                  <a:lnTo>
                    <a:pt x="141622" y="157354"/>
                  </a:lnTo>
                  <a:lnTo>
                    <a:pt x="157828" y="151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8346" y="186683"/>
              <a:ext cx="169620" cy="321780"/>
            </a:xfrm>
            <a:custGeom>
              <a:avLst/>
              <a:gdLst/>
              <a:ahLst/>
              <a:cxnLst/>
              <a:rect l="0" t="0" r="0" b="0"/>
              <a:pathLst>
                <a:path w="169620" h="32178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4" y="79112"/>
                  </a:lnTo>
                  <a:lnTo>
                    <a:pt x="3727" y="93734"/>
                  </a:lnTo>
                  <a:lnTo>
                    <a:pt x="5375" y="108759"/>
                  </a:lnTo>
                  <a:lnTo>
                    <a:pt x="6782" y="124302"/>
                  </a:lnTo>
                  <a:lnTo>
                    <a:pt x="8048" y="140179"/>
                  </a:lnTo>
                  <a:lnTo>
                    <a:pt x="9504" y="155997"/>
                  </a:lnTo>
                  <a:lnTo>
                    <a:pt x="11331" y="171530"/>
                  </a:lnTo>
                  <a:lnTo>
                    <a:pt x="13388" y="186724"/>
                  </a:lnTo>
                  <a:lnTo>
                    <a:pt x="15316" y="201613"/>
                  </a:lnTo>
                  <a:lnTo>
                    <a:pt x="16910" y="216262"/>
                  </a:lnTo>
                  <a:lnTo>
                    <a:pt x="18133" y="230898"/>
                  </a:lnTo>
                  <a:lnTo>
                    <a:pt x="19028" y="245877"/>
                  </a:lnTo>
                  <a:lnTo>
                    <a:pt x="19661" y="261331"/>
                  </a:lnTo>
                  <a:lnTo>
                    <a:pt x="19912" y="275918"/>
                  </a:lnTo>
                  <a:lnTo>
                    <a:pt x="18838" y="286057"/>
                  </a:lnTo>
                  <a:lnTo>
                    <a:pt x="16099" y="289762"/>
                  </a:lnTo>
                  <a:lnTo>
                    <a:pt x="12902" y="288453"/>
                  </a:lnTo>
                  <a:lnTo>
                    <a:pt x="9980" y="283836"/>
                  </a:lnTo>
                  <a:lnTo>
                    <a:pt x="7988" y="277109"/>
                  </a:lnTo>
                  <a:lnTo>
                    <a:pt x="7170" y="269037"/>
                  </a:lnTo>
                  <a:lnTo>
                    <a:pt x="7456" y="259939"/>
                  </a:lnTo>
                  <a:lnTo>
                    <a:pt x="8647" y="249812"/>
                  </a:lnTo>
                  <a:lnTo>
                    <a:pt x="10535" y="238731"/>
                  </a:lnTo>
                  <a:lnTo>
                    <a:pt x="13261" y="227178"/>
                  </a:lnTo>
                  <a:lnTo>
                    <a:pt x="17295" y="215952"/>
                  </a:lnTo>
                  <a:lnTo>
                    <a:pt x="22790" y="205483"/>
                  </a:lnTo>
                  <a:lnTo>
                    <a:pt x="29768" y="196166"/>
                  </a:lnTo>
                  <a:lnTo>
                    <a:pt x="38279" y="188511"/>
                  </a:lnTo>
                  <a:lnTo>
                    <a:pt x="48189" y="182630"/>
                  </a:lnTo>
                  <a:lnTo>
                    <a:pt x="59080" y="178478"/>
                  </a:lnTo>
                  <a:lnTo>
                    <a:pt x="70375" y="176042"/>
                  </a:lnTo>
                  <a:lnTo>
                    <a:pt x="81702" y="175143"/>
                  </a:lnTo>
                  <a:lnTo>
                    <a:pt x="92746" y="175655"/>
                  </a:lnTo>
                  <a:lnTo>
                    <a:pt x="103162" y="177584"/>
                  </a:lnTo>
                  <a:lnTo>
                    <a:pt x="112832" y="180809"/>
                  </a:lnTo>
                  <a:lnTo>
                    <a:pt x="121818" y="185261"/>
                  </a:lnTo>
                  <a:lnTo>
                    <a:pt x="130247" y="190997"/>
                  </a:lnTo>
                  <a:lnTo>
                    <a:pt x="138251" y="197930"/>
                  </a:lnTo>
                  <a:lnTo>
                    <a:pt x="145781" y="205856"/>
                  </a:lnTo>
                  <a:lnTo>
                    <a:pt x="152621" y="214547"/>
                  </a:lnTo>
                  <a:lnTo>
                    <a:pt x="158695" y="223800"/>
                  </a:lnTo>
                  <a:lnTo>
                    <a:pt x="163758" y="233452"/>
                  </a:lnTo>
                  <a:lnTo>
                    <a:pt x="167329" y="243384"/>
                  </a:lnTo>
                  <a:lnTo>
                    <a:pt x="169278" y="253505"/>
                  </a:lnTo>
                  <a:lnTo>
                    <a:pt x="169619" y="263588"/>
                  </a:lnTo>
                  <a:lnTo>
                    <a:pt x="168336" y="273285"/>
                  </a:lnTo>
                  <a:lnTo>
                    <a:pt x="165581" y="282433"/>
                  </a:lnTo>
                  <a:lnTo>
                    <a:pt x="161461" y="290881"/>
                  </a:lnTo>
                  <a:lnTo>
                    <a:pt x="155955" y="298410"/>
                  </a:lnTo>
                  <a:lnTo>
                    <a:pt x="149175" y="304988"/>
                  </a:lnTo>
                  <a:lnTo>
                    <a:pt x="141184" y="310575"/>
                  </a:lnTo>
                  <a:lnTo>
                    <a:pt x="131918" y="315038"/>
                  </a:lnTo>
                  <a:lnTo>
                    <a:pt x="121466" y="318408"/>
                  </a:lnTo>
                  <a:lnTo>
                    <a:pt x="110194" y="320689"/>
                  </a:lnTo>
                  <a:lnTo>
                    <a:pt x="98635" y="321779"/>
                  </a:lnTo>
                  <a:lnTo>
                    <a:pt x="87132" y="321736"/>
                  </a:lnTo>
                  <a:lnTo>
                    <a:pt x="76071" y="320706"/>
                  </a:lnTo>
                  <a:lnTo>
                    <a:pt x="64787" y="318636"/>
                  </a:lnTo>
                  <a:lnTo>
                    <a:pt x="51177" y="314229"/>
                  </a:lnTo>
                  <a:lnTo>
                    <a:pt x="31585" y="30532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77697" y="368888"/>
              <a:ext cx="191790" cy="138230"/>
            </a:xfrm>
            <a:custGeom>
              <a:avLst/>
              <a:gdLst/>
              <a:ahLst/>
              <a:cxnLst/>
              <a:rect l="0" t="0" r="0" b="0"/>
              <a:pathLst>
                <a:path w="191790" h="138230">
                  <a:moveTo>
                    <a:pt x="44390" y="123121"/>
                  </a:moveTo>
                  <a:lnTo>
                    <a:pt x="50258" y="117254"/>
                  </a:lnTo>
                  <a:lnTo>
                    <a:pt x="55822" y="111689"/>
                  </a:lnTo>
                  <a:lnTo>
                    <a:pt x="61616" y="105886"/>
                  </a:lnTo>
                  <a:lnTo>
                    <a:pt x="67524" y="99632"/>
                  </a:lnTo>
                  <a:lnTo>
                    <a:pt x="73206" y="92654"/>
                  </a:lnTo>
                  <a:lnTo>
                    <a:pt x="78472" y="84868"/>
                  </a:lnTo>
                  <a:lnTo>
                    <a:pt x="82976" y="76194"/>
                  </a:lnTo>
                  <a:lnTo>
                    <a:pt x="86166" y="66466"/>
                  </a:lnTo>
                  <a:lnTo>
                    <a:pt x="87856" y="55709"/>
                  </a:lnTo>
                  <a:lnTo>
                    <a:pt x="88024" y="44401"/>
                  </a:lnTo>
                  <a:lnTo>
                    <a:pt x="86623" y="33351"/>
                  </a:lnTo>
                  <a:lnTo>
                    <a:pt x="83788" y="23012"/>
                  </a:lnTo>
                  <a:lnTo>
                    <a:pt x="79615" y="13955"/>
                  </a:lnTo>
                  <a:lnTo>
                    <a:pt x="74074" y="7007"/>
                  </a:lnTo>
                  <a:lnTo>
                    <a:pt x="67280" y="2420"/>
                  </a:lnTo>
                  <a:lnTo>
                    <a:pt x="59619" y="121"/>
                  </a:lnTo>
                  <a:lnTo>
                    <a:pt x="51639" y="0"/>
                  </a:lnTo>
                  <a:lnTo>
                    <a:pt x="43686" y="1770"/>
                  </a:lnTo>
                  <a:lnTo>
                    <a:pt x="36060" y="5208"/>
                  </a:lnTo>
                  <a:lnTo>
                    <a:pt x="29092" y="10248"/>
                  </a:lnTo>
                  <a:lnTo>
                    <a:pt x="22889" y="16706"/>
                  </a:lnTo>
                  <a:lnTo>
                    <a:pt x="17385" y="24310"/>
                  </a:lnTo>
                  <a:lnTo>
                    <a:pt x="12446" y="32784"/>
                  </a:lnTo>
                  <a:lnTo>
                    <a:pt x="7944" y="41895"/>
                  </a:lnTo>
                  <a:lnTo>
                    <a:pt x="4087" y="51622"/>
                  </a:lnTo>
                  <a:lnTo>
                    <a:pt x="1400" y="62137"/>
                  </a:lnTo>
                  <a:lnTo>
                    <a:pt x="76" y="73467"/>
                  </a:lnTo>
                  <a:lnTo>
                    <a:pt x="0" y="85346"/>
                  </a:lnTo>
                  <a:lnTo>
                    <a:pt x="937" y="97321"/>
                  </a:lnTo>
                  <a:lnTo>
                    <a:pt x="2650" y="109098"/>
                  </a:lnTo>
                  <a:lnTo>
                    <a:pt x="5258" y="119937"/>
                  </a:lnTo>
                  <a:lnTo>
                    <a:pt x="9209" y="128619"/>
                  </a:lnTo>
                  <a:lnTo>
                    <a:pt x="14636" y="134663"/>
                  </a:lnTo>
                  <a:lnTo>
                    <a:pt x="21059" y="137922"/>
                  </a:lnTo>
                  <a:lnTo>
                    <a:pt x="27600" y="138229"/>
                  </a:lnTo>
                  <a:lnTo>
                    <a:pt x="33743" y="135806"/>
                  </a:lnTo>
                  <a:lnTo>
                    <a:pt x="39492" y="131132"/>
                  </a:lnTo>
                  <a:lnTo>
                    <a:pt x="45186" y="124732"/>
                  </a:lnTo>
                  <a:lnTo>
                    <a:pt x="51042" y="117063"/>
                  </a:lnTo>
                  <a:lnTo>
                    <a:pt x="56806" y="108326"/>
                  </a:lnTo>
                  <a:lnTo>
                    <a:pt x="61851" y="98486"/>
                  </a:lnTo>
                  <a:lnTo>
                    <a:pt x="65903" y="87678"/>
                  </a:lnTo>
                  <a:lnTo>
                    <a:pt x="69930" y="78505"/>
                  </a:lnTo>
                  <a:lnTo>
                    <a:pt x="74807" y="74621"/>
                  </a:lnTo>
                  <a:lnTo>
                    <a:pt x="79848" y="75807"/>
                  </a:lnTo>
                  <a:lnTo>
                    <a:pt x="85056" y="80500"/>
                  </a:lnTo>
                  <a:lnTo>
                    <a:pt x="90900" y="87226"/>
                  </a:lnTo>
                  <a:lnTo>
                    <a:pt x="98036" y="94828"/>
                  </a:lnTo>
                  <a:lnTo>
                    <a:pt x="106686" y="102645"/>
                  </a:lnTo>
                  <a:lnTo>
                    <a:pt x="116561" y="109902"/>
                  </a:lnTo>
                  <a:lnTo>
                    <a:pt x="127089" y="115589"/>
                  </a:lnTo>
                  <a:lnTo>
                    <a:pt x="137857" y="119311"/>
                  </a:lnTo>
                  <a:lnTo>
                    <a:pt x="148402" y="121159"/>
                  </a:lnTo>
                  <a:lnTo>
                    <a:pt x="159274" y="121500"/>
                  </a:lnTo>
                  <a:lnTo>
                    <a:pt x="172538" y="119243"/>
                  </a:lnTo>
                  <a:lnTo>
                    <a:pt x="191789" y="112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69486" y="397253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76" y="106097"/>
                  </a:lnTo>
                  <a:lnTo>
                    <a:pt x="7792" y="115242"/>
                  </a:lnTo>
                  <a:lnTo>
                    <a:pt x="8132" y="117417"/>
                  </a:lnTo>
                  <a:lnTo>
                    <a:pt x="7537" y="114463"/>
                  </a:lnTo>
                  <a:lnTo>
                    <a:pt x="6270" y="108281"/>
                  </a:lnTo>
                  <a:lnTo>
                    <a:pt x="4842" y="99836"/>
                  </a:lnTo>
                  <a:lnTo>
                    <a:pt x="3570" y="89739"/>
                  </a:lnTo>
                  <a:lnTo>
                    <a:pt x="2722" y="78608"/>
                  </a:lnTo>
                  <a:lnTo>
                    <a:pt x="2606" y="67096"/>
                  </a:lnTo>
                  <a:lnTo>
                    <a:pt x="3311" y="55595"/>
                  </a:lnTo>
                  <a:lnTo>
                    <a:pt x="4920" y="44422"/>
                  </a:lnTo>
                  <a:lnTo>
                    <a:pt x="7595" y="33914"/>
                  </a:lnTo>
                  <a:lnTo>
                    <a:pt x="11329" y="24192"/>
                  </a:lnTo>
                  <a:lnTo>
                    <a:pt x="16293" y="15680"/>
                  </a:lnTo>
                  <a:lnTo>
                    <a:pt x="22905" y="9164"/>
                  </a:lnTo>
                  <a:lnTo>
                    <a:pt x="31236" y="4903"/>
                  </a:lnTo>
                  <a:lnTo>
                    <a:pt x="40744" y="3008"/>
                  </a:lnTo>
                  <a:lnTo>
                    <a:pt x="50503" y="3698"/>
                  </a:lnTo>
                  <a:lnTo>
                    <a:pt x="59951" y="6824"/>
                  </a:lnTo>
                  <a:lnTo>
                    <a:pt x="68901" y="11819"/>
                  </a:lnTo>
                  <a:lnTo>
                    <a:pt x="77365" y="17910"/>
                  </a:lnTo>
                  <a:lnTo>
                    <a:pt x="85421" y="24558"/>
                  </a:lnTo>
                  <a:lnTo>
                    <a:pt x="93000" y="31626"/>
                  </a:lnTo>
                  <a:lnTo>
                    <a:pt x="99879" y="39276"/>
                  </a:lnTo>
                  <a:lnTo>
                    <a:pt x="105993" y="47568"/>
                  </a:lnTo>
                  <a:lnTo>
                    <a:pt x="111422" y="56442"/>
                  </a:lnTo>
                  <a:lnTo>
                    <a:pt x="116305" y="65785"/>
                  </a:lnTo>
                  <a:lnTo>
                    <a:pt x="120771" y="75473"/>
                  </a:lnTo>
                  <a:lnTo>
                    <a:pt x="124784" y="85146"/>
                  </a:lnTo>
                  <a:lnTo>
                    <a:pt x="128536" y="95265"/>
                  </a:lnTo>
                  <a:lnTo>
                    <a:pt x="132358" y="107837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65197" y="397222"/>
              <a:ext cx="172787" cy="119607"/>
            </a:xfrm>
            <a:custGeom>
              <a:avLst/>
              <a:gdLst/>
              <a:ahLst/>
              <a:cxnLst/>
              <a:rect l="0" t="0" r="0" b="0"/>
              <a:pathLst>
                <a:path w="172787" h="119607">
                  <a:moveTo>
                    <a:pt x="78029" y="63202"/>
                  </a:moveTo>
                  <a:lnTo>
                    <a:pt x="80829" y="54401"/>
                  </a:lnTo>
                  <a:lnTo>
                    <a:pt x="82332" y="46054"/>
                  </a:lnTo>
                  <a:lnTo>
                    <a:pt x="82628" y="37364"/>
                  </a:lnTo>
                  <a:lnTo>
                    <a:pt x="81604" y="28589"/>
                  </a:lnTo>
                  <a:lnTo>
                    <a:pt x="78839" y="20391"/>
                  </a:lnTo>
                  <a:lnTo>
                    <a:pt x="74264" y="13114"/>
                  </a:lnTo>
                  <a:lnTo>
                    <a:pt x="68104" y="7097"/>
                  </a:lnTo>
                  <a:lnTo>
                    <a:pt x="60687" y="2813"/>
                  </a:lnTo>
                  <a:lnTo>
                    <a:pt x="52338" y="359"/>
                  </a:lnTo>
                  <a:lnTo>
                    <a:pt x="43481" y="0"/>
                  </a:lnTo>
                  <a:lnTo>
                    <a:pt x="34624" y="2330"/>
                  </a:lnTo>
                  <a:lnTo>
                    <a:pt x="26052" y="7416"/>
                  </a:lnTo>
                  <a:lnTo>
                    <a:pt x="18164" y="14897"/>
                  </a:lnTo>
                  <a:lnTo>
                    <a:pt x="11544" y="24269"/>
                  </a:lnTo>
                  <a:lnTo>
                    <a:pt x="6394" y="35045"/>
                  </a:lnTo>
                  <a:lnTo>
                    <a:pt x="2750" y="46666"/>
                  </a:lnTo>
                  <a:lnTo>
                    <a:pt x="662" y="58524"/>
                  </a:lnTo>
                  <a:lnTo>
                    <a:pt x="0" y="70266"/>
                  </a:lnTo>
                  <a:lnTo>
                    <a:pt x="673" y="81604"/>
                  </a:lnTo>
                  <a:lnTo>
                    <a:pt x="2710" y="92226"/>
                  </a:lnTo>
                  <a:lnTo>
                    <a:pt x="6008" y="102020"/>
                  </a:lnTo>
                  <a:lnTo>
                    <a:pt x="10508" y="110411"/>
                  </a:lnTo>
                  <a:lnTo>
                    <a:pt x="16277" y="116312"/>
                  </a:lnTo>
                  <a:lnTo>
                    <a:pt x="23228" y="119348"/>
                  </a:lnTo>
                  <a:lnTo>
                    <a:pt x="30996" y="119606"/>
                  </a:lnTo>
                  <a:lnTo>
                    <a:pt x="39048" y="117279"/>
                  </a:lnTo>
                  <a:lnTo>
                    <a:pt x="47049" y="112752"/>
                  </a:lnTo>
                  <a:lnTo>
                    <a:pt x="54708" y="106496"/>
                  </a:lnTo>
                  <a:lnTo>
                    <a:pt x="61698" y="98951"/>
                  </a:lnTo>
                  <a:lnTo>
                    <a:pt x="67911" y="90470"/>
                  </a:lnTo>
                  <a:lnTo>
                    <a:pt x="73251" y="81000"/>
                  </a:lnTo>
                  <a:lnTo>
                    <a:pt x="77549" y="70127"/>
                  </a:lnTo>
                  <a:lnTo>
                    <a:pt x="80827" y="57780"/>
                  </a:lnTo>
                  <a:lnTo>
                    <a:pt x="83760" y="45777"/>
                  </a:lnTo>
                  <a:lnTo>
                    <a:pt x="87551" y="38720"/>
                  </a:lnTo>
                  <a:lnTo>
                    <a:pt x="92370" y="38560"/>
                  </a:lnTo>
                  <a:lnTo>
                    <a:pt x="97609" y="42707"/>
                  </a:lnTo>
                  <a:lnTo>
                    <a:pt x="103151" y="49291"/>
                  </a:lnTo>
                  <a:lnTo>
                    <a:pt x="109008" y="57321"/>
                  </a:lnTo>
                  <a:lnTo>
                    <a:pt x="115161" y="66231"/>
                  </a:lnTo>
                  <a:lnTo>
                    <a:pt x="121834" y="75235"/>
                  </a:lnTo>
                  <a:lnTo>
                    <a:pt x="130475" y="84114"/>
                  </a:lnTo>
                  <a:lnTo>
                    <a:pt x="145198" y="93641"/>
                  </a:lnTo>
                  <a:lnTo>
                    <a:pt x="172786" y="1053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80097" y="360319"/>
              <a:ext cx="136872" cy="142220"/>
            </a:xfrm>
            <a:custGeom>
              <a:avLst/>
              <a:gdLst/>
              <a:ahLst/>
              <a:cxnLst/>
              <a:rect l="0" t="0" r="0" b="0"/>
              <a:pathLst>
                <a:path w="136872" h="142220">
                  <a:moveTo>
                    <a:pt x="0" y="36934"/>
                  </a:moveTo>
                  <a:lnTo>
                    <a:pt x="67" y="51536"/>
                  </a:lnTo>
                  <a:lnTo>
                    <a:pt x="707" y="64807"/>
                  </a:lnTo>
                  <a:lnTo>
                    <a:pt x="1977" y="77900"/>
                  </a:lnTo>
                  <a:lnTo>
                    <a:pt x="2854" y="87237"/>
                  </a:lnTo>
                  <a:lnTo>
                    <a:pt x="2527" y="88562"/>
                  </a:lnTo>
                  <a:lnTo>
                    <a:pt x="2057" y="83982"/>
                  </a:lnTo>
                  <a:lnTo>
                    <a:pt x="2148" y="75791"/>
                  </a:lnTo>
                  <a:lnTo>
                    <a:pt x="2988" y="65419"/>
                  </a:lnTo>
                  <a:lnTo>
                    <a:pt x="4522" y="53875"/>
                  </a:lnTo>
                  <a:lnTo>
                    <a:pt x="6618" y="41974"/>
                  </a:lnTo>
                  <a:lnTo>
                    <a:pt x="9152" y="30171"/>
                  </a:lnTo>
                  <a:lnTo>
                    <a:pt x="12496" y="19277"/>
                  </a:lnTo>
                  <a:lnTo>
                    <a:pt x="17483" y="10541"/>
                  </a:lnTo>
                  <a:lnTo>
                    <a:pt x="24427" y="4447"/>
                  </a:lnTo>
                  <a:lnTo>
                    <a:pt x="32852" y="981"/>
                  </a:lnTo>
                  <a:lnTo>
                    <a:pt x="41811" y="0"/>
                  </a:lnTo>
                  <a:lnTo>
                    <a:pt x="50685" y="1157"/>
                  </a:lnTo>
                  <a:lnTo>
                    <a:pt x="59234" y="4166"/>
                  </a:lnTo>
                  <a:lnTo>
                    <a:pt x="67420" y="8909"/>
                  </a:lnTo>
                  <a:lnTo>
                    <a:pt x="75291" y="15160"/>
                  </a:lnTo>
                  <a:lnTo>
                    <a:pt x="82914" y="22455"/>
                  </a:lnTo>
                  <a:lnTo>
                    <a:pt x="90354" y="30188"/>
                  </a:lnTo>
                  <a:lnTo>
                    <a:pt x="97657" y="37987"/>
                  </a:lnTo>
                  <a:lnTo>
                    <a:pt x="104701" y="46020"/>
                  </a:lnTo>
                  <a:lnTo>
                    <a:pt x="111205" y="54859"/>
                  </a:lnTo>
                  <a:lnTo>
                    <a:pt x="117057" y="64767"/>
                  </a:lnTo>
                  <a:lnTo>
                    <a:pt x="122154" y="75670"/>
                  </a:lnTo>
                  <a:lnTo>
                    <a:pt x="126824" y="88703"/>
                  </a:lnTo>
                  <a:lnTo>
                    <a:pt x="131477" y="108367"/>
                  </a:lnTo>
                  <a:lnTo>
                    <a:pt x="136871" y="142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94476" y="368856"/>
              <a:ext cx="175177" cy="151474"/>
            </a:xfrm>
            <a:custGeom>
              <a:avLst/>
              <a:gdLst/>
              <a:ahLst/>
              <a:cxnLst/>
              <a:rect l="0" t="0" r="0" b="0"/>
              <a:pathLst>
                <a:path w="175177" h="151474">
                  <a:moveTo>
                    <a:pt x="48834" y="102096"/>
                  </a:moveTo>
                  <a:lnTo>
                    <a:pt x="57501" y="96162"/>
                  </a:lnTo>
                  <a:lnTo>
                    <a:pt x="64567" y="89957"/>
                  </a:lnTo>
                  <a:lnTo>
                    <a:pt x="70668" y="82857"/>
                  </a:lnTo>
                  <a:lnTo>
                    <a:pt x="75897" y="74744"/>
                  </a:lnTo>
                  <a:lnTo>
                    <a:pt x="80111" y="65449"/>
                  </a:lnTo>
                  <a:lnTo>
                    <a:pt x="83308" y="55010"/>
                  </a:lnTo>
                  <a:lnTo>
                    <a:pt x="85303" y="43931"/>
                  </a:lnTo>
                  <a:lnTo>
                    <a:pt x="85670" y="33041"/>
                  </a:lnTo>
                  <a:lnTo>
                    <a:pt x="84318" y="22812"/>
                  </a:lnTo>
                  <a:lnTo>
                    <a:pt x="81292" y="13830"/>
                  </a:lnTo>
                  <a:lnTo>
                    <a:pt x="76595" y="6934"/>
                  </a:lnTo>
                  <a:lnTo>
                    <a:pt x="70403" y="2382"/>
                  </a:lnTo>
                  <a:lnTo>
                    <a:pt x="63163" y="106"/>
                  </a:lnTo>
                  <a:lnTo>
                    <a:pt x="55474" y="0"/>
                  </a:lnTo>
                  <a:lnTo>
                    <a:pt x="47720" y="1781"/>
                  </a:lnTo>
                  <a:lnTo>
                    <a:pt x="40228" y="5226"/>
                  </a:lnTo>
                  <a:lnTo>
                    <a:pt x="33351" y="10270"/>
                  </a:lnTo>
                  <a:lnTo>
                    <a:pt x="27210" y="16732"/>
                  </a:lnTo>
                  <a:lnTo>
                    <a:pt x="21746" y="24338"/>
                  </a:lnTo>
                  <a:lnTo>
                    <a:pt x="16835" y="32813"/>
                  </a:lnTo>
                  <a:lnTo>
                    <a:pt x="12346" y="41925"/>
                  </a:lnTo>
                  <a:lnTo>
                    <a:pt x="8329" y="51653"/>
                  </a:lnTo>
                  <a:lnTo>
                    <a:pt x="5002" y="62168"/>
                  </a:lnTo>
                  <a:lnTo>
                    <a:pt x="2434" y="73498"/>
                  </a:lnTo>
                  <a:lnTo>
                    <a:pt x="709" y="85378"/>
                  </a:lnTo>
                  <a:lnTo>
                    <a:pt x="0" y="97352"/>
                  </a:lnTo>
                  <a:lnTo>
                    <a:pt x="313" y="109139"/>
                  </a:lnTo>
                  <a:lnTo>
                    <a:pt x="1828" y="120324"/>
                  </a:lnTo>
                  <a:lnTo>
                    <a:pt x="4973" y="130303"/>
                  </a:lnTo>
                  <a:lnTo>
                    <a:pt x="9826" y="138849"/>
                  </a:lnTo>
                  <a:lnTo>
                    <a:pt x="16017" y="145585"/>
                  </a:lnTo>
                  <a:lnTo>
                    <a:pt x="22928" y="149837"/>
                  </a:lnTo>
                  <a:lnTo>
                    <a:pt x="30128" y="151473"/>
                  </a:lnTo>
                  <a:lnTo>
                    <a:pt x="37400" y="150810"/>
                  </a:lnTo>
                  <a:lnTo>
                    <a:pt x="44655" y="148322"/>
                  </a:lnTo>
                  <a:lnTo>
                    <a:pt x="51860" y="144466"/>
                  </a:lnTo>
                  <a:lnTo>
                    <a:pt x="58849" y="139457"/>
                  </a:lnTo>
                  <a:lnTo>
                    <a:pt x="65324" y="133281"/>
                  </a:lnTo>
                  <a:lnTo>
                    <a:pt x="71158" y="126015"/>
                  </a:lnTo>
                  <a:lnTo>
                    <a:pt x="76230" y="117681"/>
                  </a:lnTo>
                  <a:lnTo>
                    <a:pt x="80339" y="108176"/>
                  </a:lnTo>
                  <a:lnTo>
                    <a:pt x="83498" y="97626"/>
                  </a:lnTo>
                  <a:lnTo>
                    <a:pt x="86735" y="88652"/>
                  </a:lnTo>
                  <a:lnTo>
                    <a:pt x="90946" y="84924"/>
                  </a:lnTo>
                  <a:lnTo>
                    <a:pt x="95534" y="86212"/>
                  </a:lnTo>
                  <a:lnTo>
                    <a:pt x="100454" y="90966"/>
                  </a:lnTo>
                  <a:lnTo>
                    <a:pt x="105785" y="97729"/>
                  </a:lnTo>
                  <a:lnTo>
                    <a:pt x="111524" y="105354"/>
                  </a:lnTo>
                  <a:lnTo>
                    <a:pt x="117616" y="113187"/>
                  </a:lnTo>
                  <a:lnTo>
                    <a:pt x="124257" y="120653"/>
                  </a:lnTo>
                  <a:lnTo>
                    <a:pt x="132879" y="127804"/>
                  </a:lnTo>
                  <a:lnTo>
                    <a:pt x="147591" y="135262"/>
                  </a:lnTo>
                  <a:lnTo>
                    <a:pt x="175176" y="144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90709" y="323553"/>
              <a:ext cx="156210" cy="221100"/>
            </a:xfrm>
            <a:custGeom>
              <a:avLst/>
              <a:gdLst/>
              <a:ahLst/>
              <a:cxnLst/>
              <a:rect l="0" t="0" r="0" b="0"/>
              <a:pathLst>
                <a:path w="156210" h="221100">
                  <a:moveTo>
                    <a:pt x="147399" y="0"/>
                  </a:moveTo>
                  <a:lnTo>
                    <a:pt x="135731" y="2934"/>
                  </a:lnTo>
                  <a:lnTo>
                    <a:pt x="125242" y="5716"/>
                  </a:lnTo>
                  <a:lnTo>
                    <a:pt x="114940" y="8621"/>
                  </a:lnTo>
                  <a:lnTo>
                    <a:pt x="104638" y="11834"/>
                  </a:lnTo>
                  <a:lnTo>
                    <a:pt x="94295" y="15647"/>
                  </a:lnTo>
                  <a:lnTo>
                    <a:pt x="83910" y="20164"/>
                  </a:lnTo>
                  <a:lnTo>
                    <a:pt x="73654" y="25328"/>
                  </a:lnTo>
                  <a:lnTo>
                    <a:pt x="63845" y="31016"/>
                  </a:lnTo>
                  <a:lnTo>
                    <a:pt x="54618" y="37105"/>
                  </a:lnTo>
                  <a:lnTo>
                    <a:pt x="45949" y="43651"/>
                  </a:lnTo>
                  <a:lnTo>
                    <a:pt x="37739" y="50876"/>
                  </a:lnTo>
                  <a:lnTo>
                    <a:pt x="29905" y="58839"/>
                  </a:lnTo>
                  <a:lnTo>
                    <a:pt x="23169" y="67135"/>
                  </a:lnTo>
                  <a:lnTo>
                    <a:pt x="18994" y="75017"/>
                  </a:lnTo>
                  <a:lnTo>
                    <a:pt x="17971" y="82085"/>
                  </a:lnTo>
                  <a:lnTo>
                    <a:pt x="19896" y="87964"/>
                  </a:lnTo>
                  <a:lnTo>
                    <a:pt x="24236" y="92157"/>
                  </a:lnTo>
                  <a:lnTo>
                    <a:pt x="30419" y="94568"/>
                  </a:lnTo>
                  <a:lnTo>
                    <a:pt x="38109" y="95577"/>
                  </a:lnTo>
                  <a:lnTo>
                    <a:pt x="47223" y="95814"/>
                  </a:lnTo>
                  <a:lnTo>
                    <a:pt x="57598" y="95728"/>
                  </a:lnTo>
                  <a:lnTo>
                    <a:pt x="68832" y="95710"/>
                  </a:lnTo>
                  <a:lnTo>
                    <a:pt x="80370" y="96164"/>
                  </a:lnTo>
                  <a:lnTo>
                    <a:pt x="91868" y="97260"/>
                  </a:lnTo>
                  <a:lnTo>
                    <a:pt x="103029" y="99135"/>
                  </a:lnTo>
                  <a:lnTo>
                    <a:pt x="113525" y="101989"/>
                  </a:lnTo>
                  <a:lnTo>
                    <a:pt x="123245" y="105838"/>
                  </a:lnTo>
                  <a:lnTo>
                    <a:pt x="132094" y="110710"/>
                  </a:lnTo>
                  <a:lnTo>
                    <a:pt x="139900" y="116728"/>
                  </a:lnTo>
                  <a:lnTo>
                    <a:pt x="146658" y="123850"/>
                  </a:lnTo>
                  <a:lnTo>
                    <a:pt x="152029" y="131903"/>
                  </a:lnTo>
                  <a:lnTo>
                    <a:pt x="155282" y="140679"/>
                  </a:lnTo>
                  <a:lnTo>
                    <a:pt x="156209" y="149983"/>
                  </a:lnTo>
                  <a:lnTo>
                    <a:pt x="155051" y="159500"/>
                  </a:lnTo>
                  <a:lnTo>
                    <a:pt x="152222" y="168809"/>
                  </a:lnTo>
                  <a:lnTo>
                    <a:pt x="148129" y="177693"/>
                  </a:lnTo>
                  <a:lnTo>
                    <a:pt x="142790" y="185962"/>
                  </a:lnTo>
                  <a:lnTo>
                    <a:pt x="135859" y="193370"/>
                  </a:lnTo>
                  <a:lnTo>
                    <a:pt x="127274" y="199863"/>
                  </a:lnTo>
                  <a:lnTo>
                    <a:pt x="117239" y="205223"/>
                  </a:lnTo>
                  <a:lnTo>
                    <a:pt x="106054" y="209001"/>
                  </a:lnTo>
                  <a:lnTo>
                    <a:pt x="94015" y="211107"/>
                  </a:lnTo>
                  <a:lnTo>
                    <a:pt x="81524" y="212065"/>
                  </a:lnTo>
                  <a:lnTo>
                    <a:pt x="69073" y="212793"/>
                  </a:lnTo>
                  <a:lnTo>
                    <a:pt x="56934" y="213841"/>
                  </a:lnTo>
                  <a:lnTo>
                    <a:pt x="45429" y="215236"/>
                  </a:lnTo>
                  <a:lnTo>
                    <a:pt x="33791" y="216789"/>
                  </a:lnTo>
                  <a:lnTo>
                    <a:pt x="19884" y="21864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30611" y="260382"/>
              <a:ext cx="237020" cy="232768"/>
            </a:xfrm>
            <a:custGeom>
              <a:avLst/>
              <a:gdLst/>
              <a:ahLst/>
              <a:cxnLst/>
              <a:rect l="0" t="0" r="0" b="0"/>
              <a:pathLst>
                <a:path w="237020" h="232768">
                  <a:moveTo>
                    <a:pt x="165507" y="0"/>
                  </a:moveTo>
                  <a:lnTo>
                    <a:pt x="153771" y="0"/>
                  </a:lnTo>
                  <a:lnTo>
                    <a:pt x="142642" y="0"/>
                  </a:lnTo>
                  <a:lnTo>
                    <a:pt x="131044" y="5"/>
                  </a:lnTo>
                  <a:lnTo>
                    <a:pt x="118883" y="178"/>
                  </a:lnTo>
                  <a:lnTo>
                    <a:pt x="106223" y="826"/>
                  </a:lnTo>
                  <a:lnTo>
                    <a:pt x="93172" y="2084"/>
                  </a:lnTo>
                  <a:lnTo>
                    <a:pt x="79993" y="4082"/>
                  </a:lnTo>
                  <a:lnTo>
                    <a:pt x="67076" y="7027"/>
                  </a:lnTo>
                  <a:lnTo>
                    <a:pt x="54619" y="10941"/>
                  </a:lnTo>
                  <a:lnTo>
                    <a:pt x="42798" y="15858"/>
                  </a:lnTo>
                  <a:lnTo>
                    <a:pt x="31853" y="21907"/>
                  </a:lnTo>
                  <a:lnTo>
                    <a:pt x="21837" y="29050"/>
                  </a:lnTo>
                  <a:lnTo>
                    <a:pt x="13128" y="37117"/>
                  </a:lnTo>
                  <a:lnTo>
                    <a:pt x="6480" y="45902"/>
                  </a:lnTo>
                  <a:lnTo>
                    <a:pt x="2127" y="55213"/>
                  </a:lnTo>
                  <a:lnTo>
                    <a:pt x="0" y="64735"/>
                  </a:lnTo>
                  <a:lnTo>
                    <a:pt x="2" y="74047"/>
                  </a:lnTo>
                  <a:lnTo>
                    <a:pt x="1857" y="82932"/>
                  </a:lnTo>
                  <a:lnTo>
                    <a:pt x="5355" y="91203"/>
                  </a:lnTo>
                  <a:lnTo>
                    <a:pt x="10435" y="98612"/>
                  </a:lnTo>
                  <a:lnTo>
                    <a:pt x="16926" y="105110"/>
                  </a:lnTo>
                  <a:lnTo>
                    <a:pt x="24721" y="110643"/>
                  </a:lnTo>
                  <a:lnTo>
                    <a:pt x="33856" y="115070"/>
                  </a:lnTo>
                  <a:lnTo>
                    <a:pt x="44224" y="118415"/>
                  </a:lnTo>
                  <a:lnTo>
                    <a:pt x="55609" y="120680"/>
                  </a:lnTo>
                  <a:lnTo>
                    <a:pt x="67776" y="121760"/>
                  </a:lnTo>
                  <a:lnTo>
                    <a:pt x="80515" y="121714"/>
                  </a:lnTo>
                  <a:lnTo>
                    <a:pt x="93662" y="120888"/>
                  </a:lnTo>
                  <a:lnTo>
                    <a:pt x="107094" y="119804"/>
                  </a:lnTo>
                  <a:lnTo>
                    <a:pt x="120722" y="118787"/>
                  </a:lnTo>
                  <a:lnTo>
                    <a:pt x="134483" y="118125"/>
                  </a:lnTo>
                  <a:lnTo>
                    <a:pt x="148335" y="118139"/>
                  </a:lnTo>
                  <a:lnTo>
                    <a:pt x="162240" y="118935"/>
                  </a:lnTo>
                  <a:lnTo>
                    <a:pt x="175848" y="120606"/>
                  </a:lnTo>
                  <a:lnTo>
                    <a:pt x="188534" y="123323"/>
                  </a:lnTo>
                  <a:lnTo>
                    <a:pt x="200024" y="127081"/>
                  </a:lnTo>
                  <a:lnTo>
                    <a:pt x="210213" y="131891"/>
                  </a:lnTo>
                  <a:lnTo>
                    <a:pt x="218993" y="137868"/>
                  </a:lnTo>
                  <a:lnTo>
                    <a:pt x="226441" y="144963"/>
                  </a:lnTo>
                  <a:lnTo>
                    <a:pt x="232291" y="152997"/>
                  </a:lnTo>
                  <a:lnTo>
                    <a:pt x="235873" y="161760"/>
                  </a:lnTo>
                  <a:lnTo>
                    <a:pt x="237019" y="171056"/>
                  </a:lnTo>
                  <a:lnTo>
                    <a:pt x="235841" y="180568"/>
                  </a:lnTo>
                  <a:lnTo>
                    <a:pt x="232467" y="189873"/>
                  </a:lnTo>
                  <a:lnTo>
                    <a:pt x="227194" y="198755"/>
                  </a:lnTo>
                  <a:lnTo>
                    <a:pt x="220249" y="207022"/>
                  </a:lnTo>
                  <a:lnTo>
                    <a:pt x="211700" y="214430"/>
                  </a:lnTo>
                  <a:lnTo>
                    <a:pt x="201733" y="220921"/>
                  </a:lnTo>
                  <a:lnTo>
                    <a:pt x="190619" y="226281"/>
                  </a:lnTo>
                  <a:lnTo>
                    <a:pt x="178636" y="230059"/>
                  </a:lnTo>
                  <a:lnTo>
                    <a:pt x="166024" y="232155"/>
                  </a:lnTo>
                  <a:lnTo>
                    <a:pt x="153133" y="232767"/>
                  </a:lnTo>
                  <a:lnTo>
                    <a:pt x="140405" y="232198"/>
                  </a:lnTo>
                  <a:lnTo>
                    <a:pt x="128072" y="230745"/>
                  </a:lnTo>
                  <a:lnTo>
                    <a:pt x="116237" y="228615"/>
                  </a:lnTo>
                  <a:lnTo>
                    <a:pt x="103597" y="225613"/>
                  </a:lnTo>
                  <a:lnTo>
                    <a:pt x="86809" y="220364"/>
                  </a:lnTo>
                  <a:lnTo>
                    <a:pt x="6022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17070" y="311552"/>
              <a:ext cx="131732" cy="165132"/>
            </a:xfrm>
            <a:custGeom>
              <a:avLst/>
              <a:gdLst/>
              <a:ahLst/>
              <a:cxnLst/>
              <a:rect l="0" t="0" r="0" b="0"/>
              <a:pathLst>
                <a:path w="131732" h="165132">
                  <a:moveTo>
                    <a:pt x="26446" y="43587"/>
                  </a:moveTo>
                  <a:lnTo>
                    <a:pt x="38181" y="43587"/>
                  </a:lnTo>
                  <a:lnTo>
                    <a:pt x="49310" y="43587"/>
                  </a:lnTo>
                  <a:lnTo>
                    <a:pt x="60899" y="43578"/>
                  </a:lnTo>
                  <a:lnTo>
                    <a:pt x="72715" y="43232"/>
                  </a:lnTo>
                  <a:lnTo>
                    <a:pt x="84078" y="41936"/>
                  </a:lnTo>
                  <a:lnTo>
                    <a:pt x="94610" y="39429"/>
                  </a:lnTo>
                  <a:lnTo>
                    <a:pt x="103610" y="35753"/>
                  </a:lnTo>
                  <a:lnTo>
                    <a:pt x="109647" y="30259"/>
                  </a:lnTo>
                  <a:lnTo>
                    <a:pt x="111910" y="23102"/>
                  </a:lnTo>
                  <a:lnTo>
                    <a:pt x="110731" y="16254"/>
                  </a:lnTo>
                  <a:lnTo>
                    <a:pt x="106824" y="10277"/>
                  </a:lnTo>
                  <a:lnTo>
                    <a:pt x="100730" y="5389"/>
                  </a:lnTo>
                  <a:lnTo>
                    <a:pt x="92719" y="2004"/>
                  </a:lnTo>
                  <a:lnTo>
                    <a:pt x="83098" y="216"/>
                  </a:lnTo>
                  <a:lnTo>
                    <a:pt x="72377" y="0"/>
                  </a:lnTo>
                  <a:lnTo>
                    <a:pt x="61184" y="1377"/>
                  </a:lnTo>
                  <a:lnTo>
                    <a:pt x="49924" y="4200"/>
                  </a:lnTo>
                  <a:lnTo>
                    <a:pt x="39092" y="8367"/>
                  </a:lnTo>
                  <a:lnTo>
                    <a:pt x="29349" y="13905"/>
                  </a:lnTo>
                  <a:lnTo>
                    <a:pt x="20953" y="20707"/>
                  </a:lnTo>
                  <a:lnTo>
                    <a:pt x="13976" y="28714"/>
                  </a:lnTo>
                  <a:lnTo>
                    <a:pt x="8498" y="37990"/>
                  </a:lnTo>
                  <a:lnTo>
                    <a:pt x="4407" y="48453"/>
                  </a:lnTo>
                  <a:lnTo>
                    <a:pt x="1624" y="59903"/>
                  </a:lnTo>
                  <a:lnTo>
                    <a:pt x="188" y="72112"/>
                  </a:lnTo>
                  <a:lnTo>
                    <a:pt x="0" y="84871"/>
                  </a:lnTo>
                  <a:lnTo>
                    <a:pt x="1007" y="97692"/>
                  </a:lnTo>
                  <a:lnTo>
                    <a:pt x="3277" y="109839"/>
                  </a:lnTo>
                  <a:lnTo>
                    <a:pt x="6734" y="120964"/>
                  </a:lnTo>
                  <a:lnTo>
                    <a:pt x="11343" y="130908"/>
                  </a:lnTo>
                  <a:lnTo>
                    <a:pt x="17185" y="139522"/>
                  </a:lnTo>
                  <a:lnTo>
                    <a:pt x="24195" y="146868"/>
                  </a:lnTo>
                  <a:lnTo>
                    <a:pt x="32342" y="152989"/>
                  </a:lnTo>
                  <a:lnTo>
                    <a:pt x="41713" y="157819"/>
                  </a:lnTo>
                  <a:lnTo>
                    <a:pt x="52236" y="161438"/>
                  </a:lnTo>
                  <a:lnTo>
                    <a:pt x="63555" y="163889"/>
                  </a:lnTo>
                  <a:lnTo>
                    <a:pt x="75145" y="165093"/>
                  </a:lnTo>
                  <a:lnTo>
                    <a:pt x="86665" y="165131"/>
                  </a:lnTo>
                  <a:lnTo>
                    <a:pt x="97540" y="164354"/>
                  </a:lnTo>
                  <a:lnTo>
                    <a:pt x="107933" y="163226"/>
                  </a:lnTo>
                  <a:lnTo>
                    <a:pt x="118753" y="161650"/>
                  </a:lnTo>
                  <a:lnTo>
                    <a:pt x="131731" y="159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6724" y="330042"/>
              <a:ext cx="172648" cy="166421"/>
            </a:xfrm>
            <a:custGeom>
              <a:avLst/>
              <a:gdLst/>
              <a:ahLst/>
              <a:cxnLst/>
              <a:rect l="0" t="0" r="0" b="0"/>
              <a:pathLst>
                <a:path w="172648" h="166421">
                  <a:moveTo>
                    <a:pt x="25248" y="88268"/>
                  </a:moveTo>
                  <a:lnTo>
                    <a:pt x="34050" y="91068"/>
                  </a:lnTo>
                  <a:lnTo>
                    <a:pt x="42396" y="92569"/>
                  </a:lnTo>
                  <a:lnTo>
                    <a:pt x="51095" y="92876"/>
                  </a:lnTo>
                  <a:lnTo>
                    <a:pt x="60216" y="92197"/>
                  </a:lnTo>
                  <a:lnTo>
                    <a:pt x="69711" y="90729"/>
                  </a:lnTo>
                  <a:lnTo>
                    <a:pt x="79503" y="88655"/>
                  </a:lnTo>
                  <a:lnTo>
                    <a:pt x="89517" y="85973"/>
                  </a:lnTo>
                  <a:lnTo>
                    <a:pt x="99691" y="82502"/>
                  </a:lnTo>
                  <a:lnTo>
                    <a:pt x="109959" y="78198"/>
                  </a:lnTo>
                  <a:lnTo>
                    <a:pt x="119632" y="72833"/>
                  </a:lnTo>
                  <a:lnTo>
                    <a:pt x="127456" y="65944"/>
                  </a:lnTo>
                  <a:lnTo>
                    <a:pt x="132893" y="57425"/>
                  </a:lnTo>
                  <a:lnTo>
                    <a:pt x="135896" y="47787"/>
                  </a:lnTo>
                  <a:lnTo>
                    <a:pt x="136557" y="37941"/>
                  </a:lnTo>
                  <a:lnTo>
                    <a:pt x="135176" y="28445"/>
                  </a:lnTo>
                  <a:lnTo>
                    <a:pt x="131846" y="19801"/>
                  </a:lnTo>
                  <a:lnTo>
                    <a:pt x="126353" y="12607"/>
                  </a:lnTo>
                  <a:lnTo>
                    <a:pt x="118780" y="7040"/>
                  </a:lnTo>
                  <a:lnTo>
                    <a:pt x="109614" y="3100"/>
                  </a:lnTo>
                  <a:lnTo>
                    <a:pt x="99554" y="807"/>
                  </a:lnTo>
                  <a:lnTo>
                    <a:pt x="89088" y="0"/>
                  </a:lnTo>
                  <a:lnTo>
                    <a:pt x="78469" y="403"/>
                  </a:lnTo>
                  <a:lnTo>
                    <a:pt x="67813" y="1727"/>
                  </a:lnTo>
                  <a:lnTo>
                    <a:pt x="57171" y="3732"/>
                  </a:lnTo>
                  <a:lnTo>
                    <a:pt x="46720" y="6550"/>
                  </a:lnTo>
                  <a:lnTo>
                    <a:pt x="36769" y="10651"/>
                  </a:lnTo>
                  <a:lnTo>
                    <a:pt x="27451" y="16195"/>
                  </a:lnTo>
                  <a:lnTo>
                    <a:pt x="19058" y="23207"/>
                  </a:lnTo>
                  <a:lnTo>
                    <a:pt x="12097" y="31742"/>
                  </a:lnTo>
                  <a:lnTo>
                    <a:pt x="6718" y="41672"/>
                  </a:lnTo>
                  <a:lnTo>
                    <a:pt x="2920" y="52747"/>
                  </a:lnTo>
                  <a:lnTo>
                    <a:pt x="730" y="64697"/>
                  </a:lnTo>
                  <a:lnTo>
                    <a:pt x="0" y="77278"/>
                  </a:lnTo>
                  <a:lnTo>
                    <a:pt x="626" y="89978"/>
                  </a:lnTo>
                  <a:lnTo>
                    <a:pt x="2632" y="102044"/>
                  </a:lnTo>
                  <a:lnTo>
                    <a:pt x="5905" y="113119"/>
                  </a:lnTo>
                  <a:lnTo>
                    <a:pt x="10218" y="123198"/>
                  </a:lnTo>
                  <a:lnTo>
                    <a:pt x="15330" y="132436"/>
                  </a:lnTo>
                  <a:lnTo>
                    <a:pt x="21036" y="141014"/>
                  </a:lnTo>
                  <a:lnTo>
                    <a:pt x="27493" y="148777"/>
                  </a:lnTo>
                  <a:lnTo>
                    <a:pt x="35191" y="155248"/>
                  </a:lnTo>
                  <a:lnTo>
                    <a:pt x="44294" y="160265"/>
                  </a:lnTo>
                  <a:lnTo>
                    <a:pt x="54509" y="163805"/>
                  </a:lnTo>
                  <a:lnTo>
                    <a:pt x="65283" y="165815"/>
                  </a:lnTo>
                  <a:lnTo>
                    <a:pt x="76234" y="166420"/>
                  </a:lnTo>
                  <a:lnTo>
                    <a:pt x="87180" y="165709"/>
                  </a:lnTo>
                  <a:lnTo>
                    <a:pt x="98054" y="163644"/>
                  </a:lnTo>
                  <a:lnTo>
                    <a:pt x="108843" y="160337"/>
                  </a:lnTo>
                  <a:lnTo>
                    <a:pt x="119487" y="156122"/>
                  </a:lnTo>
                  <a:lnTo>
                    <a:pt x="131123" y="150956"/>
                  </a:lnTo>
                  <a:lnTo>
                    <a:pt x="147010" y="143268"/>
                  </a:lnTo>
                  <a:lnTo>
                    <a:pt x="172647" y="130382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07954" y="304470"/>
              <a:ext cx="298859" cy="208597"/>
            </a:xfrm>
            <a:custGeom>
              <a:avLst/>
              <a:gdLst/>
              <a:ahLst/>
              <a:cxnLst/>
              <a:rect l="0" t="0" r="0" b="0"/>
              <a:pathLst>
                <a:path w="298859" h="208597">
                  <a:moveTo>
                    <a:pt x="4060" y="103311"/>
                  </a:moveTo>
                  <a:lnTo>
                    <a:pt x="6994" y="117913"/>
                  </a:lnTo>
                  <a:lnTo>
                    <a:pt x="9775" y="131184"/>
                  </a:lnTo>
                  <a:lnTo>
                    <a:pt x="12636" y="144341"/>
                  </a:lnTo>
                  <a:lnTo>
                    <a:pt x="14244" y="155989"/>
                  </a:lnTo>
                  <a:lnTo>
                    <a:pt x="13438" y="162928"/>
                  </a:lnTo>
                  <a:lnTo>
                    <a:pt x="11621" y="163951"/>
                  </a:lnTo>
                  <a:lnTo>
                    <a:pt x="9746" y="160150"/>
                  </a:lnTo>
                  <a:lnTo>
                    <a:pt x="7997" y="153117"/>
                  </a:lnTo>
                  <a:lnTo>
                    <a:pt x="6135" y="144267"/>
                  </a:lnTo>
                  <a:lnTo>
                    <a:pt x="4002" y="134497"/>
                  </a:lnTo>
                  <a:lnTo>
                    <a:pt x="1889" y="124288"/>
                  </a:lnTo>
                  <a:lnTo>
                    <a:pt x="448" y="113878"/>
                  </a:lnTo>
                  <a:lnTo>
                    <a:pt x="0" y="103387"/>
                  </a:lnTo>
                  <a:lnTo>
                    <a:pt x="699" y="93030"/>
                  </a:lnTo>
                  <a:lnTo>
                    <a:pt x="2696" y="83138"/>
                  </a:lnTo>
                  <a:lnTo>
                    <a:pt x="5936" y="73867"/>
                  </a:lnTo>
                  <a:lnTo>
                    <a:pt x="10384" y="65843"/>
                  </a:lnTo>
                  <a:lnTo>
                    <a:pt x="16111" y="60195"/>
                  </a:lnTo>
                  <a:lnTo>
                    <a:pt x="23030" y="57329"/>
                  </a:lnTo>
                  <a:lnTo>
                    <a:pt x="30775" y="57016"/>
                  </a:lnTo>
                  <a:lnTo>
                    <a:pt x="38812" y="58775"/>
                  </a:lnTo>
                  <a:lnTo>
                    <a:pt x="46802" y="62106"/>
                  </a:lnTo>
                  <a:lnTo>
                    <a:pt x="54453" y="66746"/>
                  </a:lnTo>
                  <a:lnTo>
                    <a:pt x="61438" y="72666"/>
                  </a:lnTo>
                  <a:lnTo>
                    <a:pt x="67652" y="79752"/>
                  </a:lnTo>
                  <a:lnTo>
                    <a:pt x="73163" y="87794"/>
                  </a:lnTo>
                  <a:lnTo>
                    <a:pt x="78107" y="96570"/>
                  </a:lnTo>
                  <a:lnTo>
                    <a:pt x="82629" y="105810"/>
                  </a:lnTo>
                  <a:lnTo>
                    <a:pt x="87066" y="112837"/>
                  </a:lnTo>
                  <a:lnTo>
                    <a:pt x="91329" y="114409"/>
                  </a:lnTo>
                  <a:lnTo>
                    <a:pt x="94873" y="111497"/>
                  </a:lnTo>
                  <a:lnTo>
                    <a:pt x="97949" y="105682"/>
                  </a:lnTo>
                  <a:lnTo>
                    <a:pt x="100886" y="97918"/>
                  </a:lnTo>
                  <a:lnTo>
                    <a:pt x="103861" y="88590"/>
                  </a:lnTo>
                  <a:lnTo>
                    <a:pt x="106941" y="77994"/>
                  </a:lnTo>
                  <a:lnTo>
                    <a:pt x="110294" y="66743"/>
                  </a:lnTo>
                  <a:lnTo>
                    <a:pt x="114214" y="55705"/>
                  </a:lnTo>
                  <a:lnTo>
                    <a:pt x="118808" y="45348"/>
                  </a:lnTo>
                  <a:lnTo>
                    <a:pt x="124026" y="35763"/>
                  </a:lnTo>
                  <a:lnTo>
                    <a:pt x="129751" y="26861"/>
                  </a:lnTo>
                  <a:lnTo>
                    <a:pt x="135867" y="18516"/>
                  </a:lnTo>
                  <a:lnTo>
                    <a:pt x="142430" y="11080"/>
                  </a:lnTo>
                  <a:lnTo>
                    <a:pt x="149668" y="5362"/>
                  </a:lnTo>
                  <a:lnTo>
                    <a:pt x="157643" y="1667"/>
                  </a:lnTo>
                  <a:lnTo>
                    <a:pt x="166117" y="0"/>
                  </a:lnTo>
                  <a:lnTo>
                    <a:pt x="174651" y="317"/>
                  </a:lnTo>
                  <a:lnTo>
                    <a:pt x="182979" y="2389"/>
                  </a:lnTo>
                  <a:lnTo>
                    <a:pt x="190859" y="6032"/>
                  </a:lnTo>
                  <a:lnTo>
                    <a:pt x="197997" y="11211"/>
                  </a:lnTo>
                  <a:lnTo>
                    <a:pt x="204319" y="17767"/>
                  </a:lnTo>
                  <a:lnTo>
                    <a:pt x="210072" y="25607"/>
                  </a:lnTo>
                  <a:lnTo>
                    <a:pt x="215710" y="34772"/>
                  </a:lnTo>
                  <a:lnTo>
                    <a:pt x="221505" y="45159"/>
                  </a:lnTo>
                  <a:lnTo>
                    <a:pt x="227383" y="56558"/>
                  </a:lnTo>
                  <a:lnTo>
                    <a:pt x="233030" y="68734"/>
                  </a:lnTo>
                  <a:lnTo>
                    <a:pt x="238278" y="81475"/>
                  </a:lnTo>
                  <a:lnTo>
                    <a:pt x="243278" y="94453"/>
                  </a:lnTo>
                  <a:lnTo>
                    <a:pt x="248395" y="107239"/>
                  </a:lnTo>
                  <a:lnTo>
                    <a:pt x="253837" y="119620"/>
                  </a:lnTo>
                  <a:lnTo>
                    <a:pt x="259645" y="131729"/>
                  </a:lnTo>
                  <a:lnTo>
                    <a:pt x="265776" y="143934"/>
                  </a:lnTo>
                  <a:lnTo>
                    <a:pt x="272154" y="156427"/>
                  </a:lnTo>
                  <a:lnTo>
                    <a:pt x="278409" y="168644"/>
                  </a:lnTo>
                  <a:lnTo>
                    <a:pt x="284507" y="180550"/>
                  </a:lnTo>
                  <a:lnTo>
                    <a:pt x="290980" y="193197"/>
                  </a:lnTo>
                  <a:lnTo>
                    <a:pt x="298858" y="20859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22666" y="239325"/>
            <a:ext cx="726469" cy="345087"/>
            <a:chOff x="6522666" y="239325"/>
            <a:chExt cx="726469" cy="345087"/>
          </a:xfrm>
        </p:grpSpPr>
        <p:sp>
          <p:nvSpPr>
            <p:cNvPr id="20" name="Freeform 19"/>
            <p:cNvSpPr/>
            <p:nvPr/>
          </p:nvSpPr>
          <p:spPr>
            <a:xfrm>
              <a:off x="6522666" y="291968"/>
              <a:ext cx="147400" cy="166292"/>
            </a:xfrm>
            <a:custGeom>
              <a:avLst/>
              <a:gdLst/>
              <a:ahLst/>
              <a:cxnLst/>
              <a:rect l="0" t="0" r="0" b="0"/>
              <a:pathLst>
                <a:path w="147400" h="166292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12" y="89022"/>
                  </a:lnTo>
                  <a:lnTo>
                    <a:pt x="11480" y="98316"/>
                  </a:lnTo>
                  <a:lnTo>
                    <a:pt x="13997" y="108459"/>
                  </a:lnTo>
                  <a:lnTo>
                    <a:pt x="16012" y="119500"/>
                  </a:lnTo>
                  <a:lnTo>
                    <a:pt x="17696" y="131167"/>
                  </a:lnTo>
                  <a:lnTo>
                    <a:pt x="19440" y="142989"/>
                  </a:lnTo>
                  <a:lnTo>
                    <a:pt x="21438" y="154607"/>
                  </a:lnTo>
                  <a:lnTo>
                    <a:pt x="22790" y="163416"/>
                  </a:lnTo>
                  <a:lnTo>
                    <a:pt x="22430" y="166291"/>
                  </a:lnTo>
                  <a:lnTo>
                    <a:pt x="20889" y="164283"/>
                  </a:lnTo>
                  <a:lnTo>
                    <a:pt x="18640" y="159082"/>
                  </a:lnTo>
                  <a:lnTo>
                    <a:pt x="15953" y="151898"/>
                  </a:lnTo>
                  <a:lnTo>
                    <a:pt x="12991" y="143490"/>
                  </a:lnTo>
                  <a:lnTo>
                    <a:pt x="10183" y="134319"/>
                  </a:lnTo>
                  <a:lnTo>
                    <a:pt x="8206" y="124668"/>
                  </a:lnTo>
                  <a:lnTo>
                    <a:pt x="7363" y="114711"/>
                  </a:lnTo>
                  <a:lnTo>
                    <a:pt x="7781" y="104556"/>
                  </a:lnTo>
                  <a:lnTo>
                    <a:pt x="9581" y="94274"/>
                  </a:lnTo>
                  <a:lnTo>
                    <a:pt x="12683" y="83912"/>
                  </a:lnTo>
                  <a:lnTo>
                    <a:pt x="16866" y="73664"/>
                  </a:lnTo>
                  <a:lnTo>
                    <a:pt x="21883" y="63855"/>
                  </a:lnTo>
                  <a:lnTo>
                    <a:pt x="27511" y="54627"/>
                  </a:lnTo>
                  <a:lnTo>
                    <a:pt x="33575" y="45956"/>
                  </a:lnTo>
                  <a:lnTo>
                    <a:pt x="39944" y="37745"/>
                  </a:lnTo>
                  <a:lnTo>
                    <a:pt x="46533" y="29895"/>
                  </a:lnTo>
                  <a:lnTo>
                    <a:pt x="53600" y="22640"/>
                  </a:lnTo>
                  <a:lnTo>
                    <a:pt x="61717" y="16519"/>
                  </a:lnTo>
                  <a:lnTo>
                    <a:pt x="71104" y="11735"/>
                  </a:lnTo>
                  <a:lnTo>
                    <a:pt x="81640" y="8176"/>
                  </a:lnTo>
                  <a:lnTo>
                    <a:pt x="94378" y="5236"/>
                  </a:lnTo>
                  <a:lnTo>
                    <a:pt x="113794" y="265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54294" y="3761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54294" y="2393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49050" y="291677"/>
              <a:ext cx="96979" cy="292735"/>
            </a:xfrm>
            <a:custGeom>
              <a:avLst/>
              <a:gdLst/>
              <a:ahLst/>
              <a:cxnLst/>
              <a:rect l="0" t="0" r="0" b="0"/>
              <a:pathLst>
                <a:path w="96979" h="292735">
                  <a:moveTo>
                    <a:pt x="0" y="84519"/>
                  </a:moveTo>
                  <a:lnTo>
                    <a:pt x="67" y="96187"/>
                  </a:lnTo>
                  <a:lnTo>
                    <a:pt x="707" y="106676"/>
                  </a:lnTo>
                  <a:lnTo>
                    <a:pt x="2000" y="116982"/>
                  </a:lnTo>
                  <a:lnTo>
                    <a:pt x="3686" y="127456"/>
                  </a:lnTo>
                  <a:lnTo>
                    <a:pt x="5354" y="138448"/>
                  </a:lnTo>
                  <a:lnTo>
                    <a:pt x="6773" y="150091"/>
                  </a:lnTo>
                  <a:lnTo>
                    <a:pt x="8044" y="162345"/>
                  </a:lnTo>
                  <a:lnTo>
                    <a:pt x="9503" y="175099"/>
                  </a:lnTo>
                  <a:lnTo>
                    <a:pt x="11335" y="188235"/>
                  </a:lnTo>
                  <a:lnTo>
                    <a:pt x="13566" y="201649"/>
                  </a:lnTo>
                  <a:lnTo>
                    <a:pt x="16142" y="215259"/>
                  </a:lnTo>
                  <a:lnTo>
                    <a:pt x="18985" y="229006"/>
                  </a:lnTo>
                  <a:lnTo>
                    <a:pt x="21860" y="242848"/>
                  </a:lnTo>
                  <a:lnTo>
                    <a:pt x="24404" y="256753"/>
                  </a:lnTo>
                  <a:lnTo>
                    <a:pt x="26434" y="270672"/>
                  </a:lnTo>
                  <a:lnTo>
                    <a:pt x="27575" y="283453"/>
                  </a:lnTo>
                  <a:lnTo>
                    <a:pt x="27274" y="291525"/>
                  </a:lnTo>
                  <a:lnTo>
                    <a:pt x="25955" y="292734"/>
                  </a:lnTo>
                  <a:lnTo>
                    <a:pt x="24597" y="288846"/>
                  </a:lnTo>
                  <a:lnTo>
                    <a:pt x="23355" y="281738"/>
                  </a:lnTo>
                  <a:lnTo>
                    <a:pt x="21932" y="272854"/>
                  </a:lnTo>
                  <a:lnTo>
                    <a:pt x="20140" y="263070"/>
                  </a:lnTo>
                  <a:lnTo>
                    <a:pt x="18113" y="252689"/>
                  </a:lnTo>
                  <a:lnTo>
                    <a:pt x="16210" y="241636"/>
                  </a:lnTo>
                  <a:lnTo>
                    <a:pt x="14634" y="229893"/>
                  </a:lnTo>
                  <a:lnTo>
                    <a:pt x="13424" y="217542"/>
                  </a:lnTo>
                  <a:lnTo>
                    <a:pt x="12538" y="204709"/>
                  </a:lnTo>
                  <a:lnTo>
                    <a:pt x="11907" y="191513"/>
                  </a:lnTo>
                  <a:lnTo>
                    <a:pt x="11467" y="178056"/>
                  </a:lnTo>
                  <a:lnTo>
                    <a:pt x="11163" y="164415"/>
                  </a:lnTo>
                  <a:lnTo>
                    <a:pt x="10957" y="150647"/>
                  </a:lnTo>
                  <a:lnTo>
                    <a:pt x="10816" y="136791"/>
                  </a:lnTo>
                  <a:lnTo>
                    <a:pt x="10721" y="122875"/>
                  </a:lnTo>
                  <a:lnTo>
                    <a:pt x="10663" y="108919"/>
                  </a:lnTo>
                  <a:lnTo>
                    <a:pt x="10793" y="94936"/>
                  </a:lnTo>
                  <a:lnTo>
                    <a:pt x="11413" y="80935"/>
                  </a:lnTo>
                  <a:lnTo>
                    <a:pt x="12647" y="66926"/>
                  </a:lnTo>
                  <a:lnTo>
                    <a:pt x="14459" y="53078"/>
                  </a:lnTo>
                  <a:lnTo>
                    <a:pt x="16747" y="39699"/>
                  </a:lnTo>
                  <a:lnTo>
                    <a:pt x="19407" y="26944"/>
                  </a:lnTo>
                  <a:lnTo>
                    <a:pt x="22666" y="15601"/>
                  </a:lnTo>
                  <a:lnTo>
                    <a:pt x="27065" y="7104"/>
                  </a:lnTo>
                  <a:lnTo>
                    <a:pt x="32800" y="1991"/>
                  </a:lnTo>
                  <a:lnTo>
                    <a:pt x="39600" y="0"/>
                  </a:lnTo>
                  <a:lnTo>
                    <a:pt x="46928" y="550"/>
                  </a:lnTo>
                  <a:lnTo>
                    <a:pt x="54407" y="3032"/>
                  </a:lnTo>
                  <a:lnTo>
                    <a:pt x="61698" y="7082"/>
                  </a:lnTo>
                  <a:lnTo>
                    <a:pt x="68434" y="12599"/>
                  </a:lnTo>
                  <a:lnTo>
                    <a:pt x="74477" y="19415"/>
                  </a:lnTo>
                  <a:lnTo>
                    <a:pt x="79872" y="27444"/>
                  </a:lnTo>
                  <a:lnTo>
                    <a:pt x="84737" y="36743"/>
                  </a:lnTo>
                  <a:lnTo>
                    <a:pt x="89191" y="47225"/>
                  </a:lnTo>
                  <a:lnTo>
                    <a:pt x="93014" y="58688"/>
                  </a:lnTo>
                  <a:lnTo>
                    <a:pt x="95678" y="70908"/>
                  </a:lnTo>
                  <a:lnTo>
                    <a:pt x="96978" y="83669"/>
                  </a:lnTo>
                  <a:lnTo>
                    <a:pt x="96699" y="96322"/>
                  </a:lnTo>
                  <a:lnTo>
                    <a:pt x="94458" y="107825"/>
                  </a:lnTo>
                  <a:lnTo>
                    <a:pt x="90243" y="117703"/>
                  </a:lnTo>
                  <a:lnTo>
                    <a:pt x="84328" y="125995"/>
                  </a:lnTo>
                  <a:lnTo>
                    <a:pt x="77077" y="132963"/>
                  </a:lnTo>
                  <a:lnTo>
                    <a:pt x="68848" y="138907"/>
                  </a:lnTo>
                  <a:lnTo>
                    <a:pt x="60378" y="143951"/>
                  </a:lnTo>
                  <a:lnTo>
                    <a:pt x="51950" y="148523"/>
                  </a:lnTo>
                  <a:lnTo>
                    <a:pt x="42831" y="153030"/>
                  </a:lnTo>
                  <a:lnTo>
                    <a:pt x="31586" y="158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75392" y="281748"/>
              <a:ext cx="168458" cy="174017"/>
            </a:xfrm>
            <a:custGeom>
              <a:avLst/>
              <a:gdLst/>
              <a:ahLst/>
              <a:cxnLst/>
              <a:rect l="0" t="0" r="0" b="0"/>
              <a:pathLst>
                <a:path w="168458" h="174017">
                  <a:moveTo>
                    <a:pt x="0" y="83919"/>
                  </a:moveTo>
                  <a:lnTo>
                    <a:pt x="8801" y="81120"/>
                  </a:lnTo>
                  <a:lnTo>
                    <a:pt x="17148" y="79618"/>
                  </a:lnTo>
                  <a:lnTo>
                    <a:pt x="25847" y="79302"/>
                  </a:lnTo>
                  <a:lnTo>
                    <a:pt x="34968" y="79636"/>
                  </a:lnTo>
                  <a:lnTo>
                    <a:pt x="44463" y="79807"/>
                  </a:lnTo>
                  <a:lnTo>
                    <a:pt x="54260" y="79370"/>
                  </a:lnTo>
                  <a:lnTo>
                    <a:pt x="64446" y="78228"/>
                  </a:lnTo>
                  <a:lnTo>
                    <a:pt x="75269" y="76458"/>
                  </a:lnTo>
                  <a:lnTo>
                    <a:pt x="86800" y="74183"/>
                  </a:lnTo>
                  <a:lnTo>
                    <a:pt x="98644" y="71367"/>
                  </a:lnTo>
                  <a:lnTo>
                    <a:pt x="110060" y="67806"/>
                  </a:lnTo>
                  <a:lnTo>
                    <a:pt x="120650" y="63441"/>
                  </a:lnTo>
                  <a:lnTo>
                    <a:pt x="129878" y="58037"/>
                  </a:lnTo>
                  <a:lnTo>
                    <a:pt x="136939" y="51121"/>
                  </a:lnTo>
                  <a:lnTo>
                    <a:pt x="141598" y="42588"/>
                  </a:lnTo>
                  <a:lnTo>
                    <a:pt x="143776" y="33112"/>
                  </a:lnTo>
                  <a:lnTo>
                    <a:pt x="143284" y="23906"/>
                  </a:lnTo>
                  <a:lnTo>
                    <a:pt x="140288" y="15657"/>
                  </a:lnTo>
                  <a:lnTo>
                    <a:pt x="135212" y="8835"/>
                  </a:lnTo>
                  <a:lnTo>
                    <a:pt x="128535" y="3936"/>
                  </a:lnTo>
                  <a:lnTo>
                    <a:pt x="120685" y="1023"/>
                  </a:lnTo>
                  <a:lnTo>
                    <a:pt x="112166" y="0"/>
                  </a:lnTo>
                  <a:lnTo>
                    <a:pt x="103535" y="811"/>
                  </a:lnTo>
                  <a:lnTo>
                    <a:pt x="95106" y="3238"/>
                  </a:lnTo>
                  <a:lnTo>
                    <a:pt x="86974" y="6964"/>
                  </a:lnTo>
                  <a:lnTo>
                    <a:pt x="79126" y="11672"/>
                  </a:lnTo>
                  <a:lnTo>
                    <a:pt x="71515" y="17097"/>
                  </a:lnTo>
                  <a:lnTo>
                    <a:pt x="64249" y="23196"/>
                  </a:lnTo>
                  <a:lnTo>
                    <a:pt x="57589" y="30120"/>
                  </a:lnTo>
                  <a:lnTo>
                    <a:pt x="51630" y="37894"/>
                  </a:lnTo>
                  <a:lnTo>
                    <a:pt x="46473" y="46573"/>
                  </a:lnTo>
                  <a:lnTo>
                    <a:pt x="42308" y="56310"/>
                  </a:lnTo>
                  <a:lnTo>
                    <a:pt x="39142" y="67082"/>
                  </a:lnTo>
                  <a:lnTo>
                    <a:pt x="36998" y="78570"/>
                  </a:lnTo>
                  <a:lnTo>
                    <a:pt x="36000" y="90273"/>
                  </a:lnTo>
                  <a:lnTo>
                    <a:pt x="36111" y="101879"/>
                  </a:lnTo>
                  <a:lnTo>
                    <a:pt x="37319" y="113111"/>
                  </a:lnTo>
                  <a:lnTo>
                    <a:pt x="39725" y="123653"/>
                  </a:lnTo>
                  <a:lnTo>
                    <a:pt x="43274" y="133404"/>
                  </a:lnTo>
                  <a:lnTo>
                    <a:pt x="47945" y="142274"/>
                  </a:lnTo>
                  <a:lnTo>
                    <a:pt x="53828" y="150093"/>
                  </a:lnTo>
                  <a:lnTo>
                    <a:pt x="60865" y="156870"/>
                  </a:lnTo>
                  <a:lnTo>
                    <a:pt x="69030" y="162592"/>
                  </a:lnTo>
                  <a:lnTo>
                    <a:pt x="78414" y="167145"/>
                  </a:lnTo>
                  <a:lnTo>
                    <a:pt x="88944" y="170576"/>
                  </a:lnTo>
                  <a:lnTo>
                    <a:pt x="100269" y="172899"/>
                  </a:lnTo>
                  <a:lnTo>
                    <a:pt x="111863" y="174016"/>
                  </a:lnTo>
                  <a:lnTo>
                    <a:pt x="123385" y="173996"/>
                  </a:lnTo>
                  <a:lnTo>
                    <a:pt x="134260" y="173180"/>
                  </a:lnTo>
                  <a:lnTo>
                    <a:pt x="144655" y="172022"/>
                  </a:lnTo>
                  <a:lnTo>
                    <a:pt x="155477" y="170420"/>
                  </a:lnTo>
                  <a:lnTo>
                    <a:pt x="168457" y="168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38605" y="4393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5716974" y="352704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2368911" y="2095171"/>
            <a:ext cx="41271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2453139" y="1347647"/>
            <a:ext cx="1063380" cy="618990"/>
            <a:chOff x="2453139" y="1347647"/>
            <a:chExt cx="1063380" cy="618990"/>
          </a:xfrm>
        </p:grpSpPr>
        <p:sp>
          <p:nvSpPr>
            <p:cNvPr id="29" name="Freeform 28"/>
            <p:cNvSpPr/>
            <p:nvPr/>
          </p:nvSpPr>
          <p:spPr>
            <a:xfrm>
              <a:off x="2453139" y="1347647"/>
              <a:ext cx="363286" cy="612685"/>
            </a:xfrm>
            <a:custGeom>
              <a:avLst/>
              <a:gdLst/>
              <a:ahLst/>
              <a:cxnLst/>
              <a:rect l="0" t="0" r="0" b="0"/>
              <a:pathLst>
                <a:path w="363286" h="612685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4"/>
                  </a:lnTo>
                  <a:lnTo>
                    <a:pt x="7970" y="54416"/>
                  </a:lnTo>
                  <a:lnTo>
                    <a:pt x="9467" y="67925"/>
                  </a:lnTo>
                  <a:lnTo>
                    <a:pt x="11318" y="81583"/>
                  </a:lnTo>
                  <a:lnTo>
                    <a:pt x="13557" y="95522"/>
                  </a:lnTo>
                  <a:lnTo>
                    <a:pt x="16138" y="110020"/>
                  </a:lnTo>
                  <a:lnTo>
                    <a:pt x="18983" y="125186"/>
                  </a:lnTo>
                  <a:lnTo>
                    <a:pt x="21859" y="141134"/>
                  </a:lnTo>
                  <a:lnTo>
                    <a:pt x="24404" y="158057"/>
                  </a:lnTo>
                  <a:lnTo>
                    <a:pt x="26449" y="175960"/>
                  </a:lnTo>
                  <a:lnTo>
                    <a:pt x="28159" y="194542"/>
                  </a:lnTo>
                  <a:lnTo>
                    <a:pt x="29921" y="213314"/>
                  </a:lnTo>
                  <a:lnTo>
                    <a:pt x="31957" y="231977"/>
                  </a:lnTo>
                  <a:lnTo>
                    <a:pt x="34156" y="250423"/>
                  </a:lnTo>
                  <a:lnTo>
                    <a:pt x="36180" y="268647"/>
                  </a:lnTo>
                  <a:lnTo>
                    <a:pt x="37842" y="286681"/>
                  </a:lnTo>
                  <a:lnTo>
                    <a:pt x="39281" y="304401"/>
                  </a:lnTo>
                  <a:lnTo>
                    <a:pt x="40854" y="321541"/>
                  </a:lnTo>
                  <a:lnTo>
                    <a:pt x="42763" y="338000"/>
                  </a:lnTo>
                  <a:lnTo>
                    <a:pt x="45046" y="353834"/>
                  </a:lnTo>
                  <a:lnTo>
                    <a:pt x="47658" y="369161"/>
                  </a:lnTo>
                  <a:lnTo>
                    <a:pt x="50528" y="384112"/>
                  </a:lnTo>
                  <a:lnTo>
                    <a:pt x="53592" y="399122"/>
                  </a:lnTo>
                  <a:lnTo>
                    <a:pt x="56795" y="414884"/>
                  </a:lnTo>
                  <a:lnTo>
                    <a:pt x="60090" y="431715"/>
                  </a:lnTo>
                  <a:lnTo>
                    <a:pt x="63285" y="449428"/>
                  </a:lnTo>
                  <a:lnTo>
                    <a:pt x="66050" y="467543"/>
                  </a:lnTo>
                  <a:lnTo>
                    <a:pt x="68245" y="485627"/>
                  </a:lnTo>
                  <a:lnTo>
                    <a:pt x="69992" y="499940"/>
                  </a:lnTo>
                  <a:lnTo>
                    <a:pt x="71374" y="505490"/>
                  </a:lnTo>
                  <a:lnTo>
                    <a:pt x="72291" y="503065"/>
                  </a:lnTo>
                  <a:lnTo>
                    <a:pt x="72853" y="495135"/>
                  </a:lnTo>
                  <a:lnTo>
                    <a:pt x="73357" y="483859"/>
                  </a:lnTo>
                  <a:lnTo>
                    <a:pt x="74203" y="470854"/>
                  </a:lnTo>
                  <a:lnTo>
                    <a:pt x="75576" y="457069"/>
                  </a:lnTo>
                  <a:lnTo>
                    <a:pt x="77475" y="442975"/>
                  </a:lnTo>
                  <a:lnTo>
                    <a:pt x="79818" y="428788"/>
                  </a:lnTo>
                  <a:lnTo>
                    <a:pt x="82508" y="414595"/>
                  </a:lnTo>
                  <a:lnTo>
                    <a:pt x="85617" y="400426"/>
                  </a:lnTo>
                  <a:lnTo>
                    <a:pt x="89382" y="386286"/>
                  </a:lnTo>
                  <a:lnTo>
                    <a:pt x="93873" y="372175"/>
                  </a:lnTo>
                  <a:lnTo>
                    <a:pt x="98854" y="358084"/>
                  </a:lnTo>
                  <a:lnTo>
                    <a:pt x="103890" y="344009"/>
                  </a:lnTo>
                  <a:lnTo>
                    <a:pt x="108729" y="329955"/>
                  </a:lnTo>
                  <a:lnTo>
                    <a:pt x="113622" y="316246"/>
                  </a:lnTo>
                  <a:lnTo>
                    <a:pt x="119200" y="303493"/>
                  </a:lnTo>
                  <a:lnTo>
                    <a:pt x="125764" y="291953"/>
                  </a:lnTo>
                  <a:lnTo>
                    <a:pt x="133140" y="281561"/>
                  </a:lnTo>
                  <a:lnTo>
                    <a:pt x="140863" y="272112"/>
                  </a:lnTo>
                  <a:lnTo>
                    <a:pt x="148624" y="263384"/>
                  </a:lnTo>
                  <a:lnTo>
                    <a:pt x="156615" y="255181"/>
                  </a:lnTo>
                  <a:lnTo>
                    <a:pt x="165418" y="247351"/>
                  </a:lnTo>
                  <a:lnTo>
                    <a:pt x="175303" y="239794"/>
                  </a:lnTo>
                  <a:lnTo>
                    <a:pt x="186230" y="232921"/>
                  </a:lnTo>
                  <a:lnTo>
                    <a:pt x="198022" y="227595"/>
                  </a:lnTo>
                  <a:lnTo>
                    <a:pt x="210472" y="224172"/>
                  </a:lnTo>
                  <a:lnTo>
                    <a:pt x="223240" y="222689"/>
                  </a:lnTo>
                  <a:lnTo>
                    <a:pt x="235877" y="223132"/>
                  </a:lnTo>
                  <a:lnTo>
                    <a:pt x="248145" y="225284"/>
                  </a:lnTo>
                  <a:lnTo>
                    <a:pt x="259839" y="228812"/>
                  </a:lnTo>
                  <a:lnTo>
                    <a:pt x="270698" y="233380"/>
                  </a:lnTo>
                  <a:lnTo>
                    <a:pt x="280670" y="238704"/>
                  </a:lnTo>
                  <a:lnTo>
                    <a:pt x="289859" y="244563"/>
                  </a:lnTo>
                  <a:lnTo>
                    <a:pt x="298426" y="250794"/>
                  </a:lnTo>
                  <a:lnTo>
                    <a:pt x="306527" y="257290"/>
                  </a:lnTo>
                  <a:lnTo>
                    <a:pt x="314292" y="264295"/>
                  </a:lnTo>
                  <a:lnTo>
                    <a:pt x="321820" y="272370"/>
                  </a:lnTo>
                  <a:lnTo>
                    <a:pt x="329180" y="281739"/>
                  </a:lnTo>
                  <a:lnTo>
                    <a:pt x="336260" y="292474"/>
                  </a:lnTo>
                  <a:lnTo>
                    <a:pt x="342787" y="304662"/>
                  </a:lnTo>
                  <a:lnTo>
                    <a:pt x="348654" y="318198"/>
                  </a:lnTo>
                  <a:lnTo>
                    <a:pt x="353745" y="332846"/>
                  </a:lnTo>
                  <a:lnTo>
                    <a:pt x="357867" y="348349"/>
                  </a:lnTo>
                  <a:lnTo>
                    <a:pt x="360999" y="364474"/>
                  </a:lnTo>
                  <a:lnTo>
                    <a:pt x="362949" y="380875"/>
                  </a:lnTo>
                  <a:lnTo>
                    <a:pt x="363285" y="397112"/>
                  </a:lnTo>
                  <a:lnTo>
                    <a:pt x="361917" y="412949"/>
                  </a:lnTo>
                  <a:lnTo>
                    <a:pt x="359050" y="428023"/>
                  </a:lnTo>
                  <a:lnTo>
                    <a:pt x="354991" y="441774"/>
                  </a:lnTo>
                  <a:lnTo>
                    <a:pt x="350042" y="454028"/>
                  </a:lnTo>
                  <a:lnTo>
                    <a:pt x="344449" y="465088"/>
                  </a:lnTo>
                  <a:lnTo>
                    <a:pt x="338405" y="475525"/>
                  </a:lnTo>
                  <a:lnTo>
                    <a:pt x="332047" y="485734"/>
                  </a:lnTo>
                  <a:lnTo>
                    <a:pt x="325474" y="495747"/>
                  </a:lnTo>
                  <a:lnTo>
                    <a:pt x="318756" y="505332"/>
                  </a:lnTo>
                  <a:lnTo>
                    <a:pt x="311934" y="514376"/>
                  </a:lnTo>
                  <a:lnTo>
                    <a:pt x="304877" y="522909"/>
                  </a:lnTo>
                  <a:lnTo>
                    <a:pt x="297301" y="531020"/>
                  </a:lnTo>
                  <a:lnTo>
                    <a:pt x="289084" y="538812"/>
                  </a:lnTo>
                  <a:lnTo>
                    <a:pt x="280107" y="546536"/>
                  </a:lnTo>
                  <a:lnTo>
                    <a:pt x="270170" y="554568"/>
                  </a:lnTo>
                  <a:lnTo>
                    <a:pt x="259255" y="563079"/>
                  </a:lnTo>
                  <a:lnTo>
                    <a:pt x="247332" y="571746"/>
                  </a:lnTo>
                  <a:lnTo>
                    <a:pt x="234271" y="579878"/>
                  </a:lnTo>
                  <a:lnTo>
                    <a:pt x="220119" y="587122"/>
                  </a:lnTo>
                  <a:lnTo>
                    <a:pt x="205209" y="593460"/>
                  </a:lnTo>
                  <a:lnTo>
                    <a:pt x="190056" y="599024"/>
                  </a:lnTo>
                  <a:lnTo>
                    <a:pt x="174981" y="603979"/>
                  </a:lnTo>
                  <a:lnTo>
                    <a:pt x="160267" y="608154"/>
                  </a:lnTo>
                  <a:lnTo>
                    <a:pt x="146233" y="611062"/>
                  </a:lnTo>
                  <a:lnTo>
                    <a:pt x="132989" y="612538"/>
                  </a:lnTo>
                  <a:lnTo>
                    <a:pt x="120722" y="612684"/>
                  </a:lnTo>
                  <a:lnTo>
                    <a:pt x="108481" y="611605"/>
                  </a:lnTo>
                  <a:lnTo>
                    <a:pt x="94074" y="608088"/>
                  </a:lnTo>
                  <a:lnTo>
                    <a:pt x="73700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76007" y="1606261"/>
              <a:ext cx="335185" cy="360376"/>
            </a:xfrm>
            <a:custGeom>
              <a:avLst/>
              <a:gdLst/>
              <a:ahLst/>
              <a:cxnLst/>
              <a:rect l="0" t="0" r="0" b="0"/>
              <a:pathLst>
                <a:path w="335185" h="360376">
                  <a:moveTo>
                    <a:pt x="187785" y="4599"/>
                  </a:moveTo>
                  <a:lnTo>
                    <a:pt x="178917" y="1799"/>
                  </a:lnTo>
                  <a:lnTo>
                    <a:pt x="169931" y="297"/>
                  </a:lnTo>
                  <a:lnTo>
                    <a:pt x="159940" y="0"/>
                  </a:lnTo>
                  <a:lnTo>
                    <a:pt x="149131" y="1025"/>
                  </a:lnTo>
                  <a:lnTo>
                    <a:pt x="137968" y="3789"/>
                  </a:lnTo>
                  <a:lnTo>
                    <a:pt x="126768" y="8360"/>
                  </a:lnTo>
                  <a:lnTo>
                    <a:pt x="115828" y="14348"/>
                  </a:lnTo>
                  <a:lnTo>
                    <a:pt x="105492" y="21115"/>
                  </a:lnTo>
                  <a:lnTo>
                    <a:pt x="95880" y="28221"/>
                  </a:lnTo>
                  <a:lnTo>
                    <a:pt x="86936" y="35598"/>
                  </a:lnTo>
                  <a:lnTo>
                    <a:pt x="78535" y="43455"/>
                  </a:lnTo>
                  <a:lnTo>
                    <a:pt x="70550" y="51891"/>
                  </a:lnTo>
                  <a:lnTo>
                    <a:pt x="63033" y="61031"/>
                  </a:lnTo>
                  <a:lnTo>
                    <a:pt x="56203" y="71084"/>
                  </a:lnTo>
                  <a:lnTo>
                    <a:pt x="50121" y="82076"/>
                  </a:lnTo>
                  <a:lnTo>
                    <a:pt x="44544" y="93883"/>
                  </a:lnTo>
                  <a:lnTo>
                    <a:pt x="39031" y="106334"/>
                  </a:lnTo>
                  <a:lnTo>
                    <a:pt x="33324" y="119264"/>
                  </a:lnTo>
                  <a:lnTo>
                    <a:pt x="27506" y="132539"/>
                  </a:lnTo>
                  <a:lnTo>
                    <a:pt x="21901" y="146056"/>
                  </a:lnTo>
                  <a:lnTo>
                    <a:pt x="16689" y="159741"/>
                  </a:lnTo>
                  <a:lnTo>
                    <a:pt x="12054" y="173540"/>
                  </a:lnTo>
                  <a:lnTo>
                    <a:pt x="8247" y="187418"/>
                  </a:lnTo>
                  <a:lnTo>
                    <a:pt x="5320" y="201348"/>
                  </a:lnTo>
                  <a:lnTo>
                    <a:pt x="3169" y="215314"/>
                  </a:lnTo>
                  <a:lnTo>
                    <a:pt x="1635" y="229304"/>
                  </a:lnTo>
                  <a:lnTo>
                    <a:pt x="567" y="243310"/>
                  </a:lnTo>
                  <a:lnTo>
                    <a:pt x="0" y="257326"/>
                  </a:lnTo>
                  <a:lnTo>
                    <a:pt x="143" y="271349"/>
                  </a:lnTo>
                  <a:lnTo>
                    <a:pt x="1063" y="285368"/>
                  </a:lnTo>
                  <a:lnTo>
                    <a:pt x="3003" y="299054"/>
                  </a:lnTo>
                  <a:lnTo>
                    <a:pt x="6441" y="311792"/>
                  </a:lnTo>
                  <a:lnTo>
                    <a:pt x="11498" y="323316"/>
                  </a:lnTo>
                  <a:lnTo>
                    <a:pt x="17998" y="333528"/>
                  </a:lnTo>
                  <a:lnTo>
                    <a:pt x="25648" y="342323"/>
                  </a:lnTo>
                  <a:lnTo>
                    <a:pt x="34168" y="349782"/>
                  </a:lnTo>
                  <a:lnTo>
                    <a:pt x="43480" y="355638"/>
                  </a:lnTo>
                  <a:lnTo>
                    <a:pt x="53707" y="359226"/>
                  </a:lnTo>
                  <a:lnTo>
                    <a:pt x="64835" y="360375"/>
                  </a:lnTo>
                  <a:lnTo>
                    <a:pt x="76408" y="359198"/>
                  </a:lnTo>
                  <a:lnTo>
                    <a:pt x="87644" y="355826"/>
                  </a:lnTo>
                  <a:lnTo>
                    <a:pt x="98125" y="350554"/>
                  </a:lnTo>
                  <a:lnTo>
                    <a:pt x="107789" y="343609"/>
                  </a:lnTo>
                  <a:lnTo>
                    <a:pt x="116741" y="335061"/>
                  </a:lnTo>
                  <a:lnTo>
                    <a:pt x="125128" y="325099"/>
                  </a:lnTo>
                  <a:lnTo>
                    <a:pt x="132931" y="314158"/>
                  </a:lnTo>
                  <a:lnTo>
                    <a:pt x="139960" y="302823"/>
                  </a:lnTo>
                  <a:lnTo>
                    <a:pt x="146179" y="291451"/>
                  </a:lnTo>
                  <a:lnTo>
                    <a:pt x="151850" y="279867"/>
                  </a:lnTo>
                  <a:lnTo>
                    <a:pt x="157426" y="267490"/>
                  </a:lnTo>
                  <a:lnTo>
                    <a:pt x="163176" y="254049"/>
                  </a:lnTo>
                  <a:lnTo>
                    <a:pt x="169022" y="239580"/>
                  </a:lnTo>
                  <a:lnTo>
                    <a:pt x="174646" y="224256"/>
                  </a:lnTo>
                  <a:lnTo>
                    <a:pt x="179871" y="208276"/>
                  </a:lnTo>
                  <a:lnTo>
                    <a:pt x="184515" y="191815"/>
                  </a:lnTo>
                  <a:lnTo>
                    <a:pt x="188328" y="175013"/>
                  </a:lnTo>
                  <a:lnTo>
                    <a:pt x="191259" y="157977"/>
                  </a:lnTo>
                  <a:lnTo>
                    <a:pt x="193413" y="140946"/>
                  </a:lnTo>
                  <a:lnTo>
                    <a:pt x="194948" y="124278"/>
                  </a:lnTo>
                  <a:lnTo>
                    <a:pt x="196017" y="108144"/>
                  </a:lnTo>
                  <a:lnTo>
                    <a:pt x="196585" y="92698"/>
                  </a:lnTo>
                  <a:lnTo>
                    <a:pt x="196442" y="78166"/>
                  </a:lnTo>
                  <a:lnTo>
                    <a:pt x="195529" y="64641"/>
                  </a:lnTo>
                  <a:lnTo>
                    <a:pt x="193869" y="54358"/>
                  </a:lnTo>
                  <a:lnTo>
                    <a:pt x="192091" y="50452"/>
                  </a:lnTo>
                  <a:lnTo>
                    <a:pt x="191248" y="52369"/>
                  </a:lnTo>
                  <a:lnTo>
                    <a:pt x="191527" y="58442"/>
                  </a:lnTo>
                  <a:lnTo>
                    <a:pt x="192743" y="67274"/>
                  </a:lnTo>
                  <a:lnTo>
                    <a:pt x="194659" y="77902"/>
                  </a:lnTo>
                  <a:lnTo>
                    <a:pt x="197081" y="89704"/>
                  </a:lnTo>
                  <a:lnTo>
                    <a:pt x="200020" y="102438"/>
                  </a:lnTo>
                  <a:lnTo>
                    <a:pt x="203675" y="116148"/>
                  </a:lnTo>
                  <a:lnTo>
                    <a:pt x="208099" y="130788"/>
                  </a:lnTo>
                  <a:lnTo>
                    <a:pt x="213207" y="146049"/>
                  </a:lnTo>
                  <a:lnTo>
                    <a:pt x="218860" y="161450"/>
                  </a:lnTo>
                  <a:lnTo>
                    <a:pt x="224928" y="176696"/>
                  </a:lnTo>
                  <a:lnTo>
                    <a:pt x="231461" y="191528"/>
                  </a:lnTo>
                  <a:lnTo>
                    <a:pt x="238677" y="205642"/>
                  </a:lnTo>
                  <a:lnTo>
                    <a:pt x="246639" y="218944"/>
                  </a:lnTo>
                  <a:lnTo>
                    <a:pt x="255104" y="231352"/>
                  </a:lnTo>
                  <a:lnTo>
                    <a:pt x="263632" y="242699"/>
                  </a:lnTo>
                  <a:lnTo>
                    <a:pt x="271965" y="252993"/>
                  </a:lnTo>
                  <a:lnTo>
                    <a:pt x="280301" y="262090"/>
                  </a:lnTo>
                  <a:lnTo>
                    <a:pt x="290335" y="270501"/>
                  </a:lnTo>
                  <a:lnTo>
                    <a:pt x="306298" y="278968"/>
                  </a:lnTo>
                  <a:lnTo>
                    <a:pt x="335184" y="2888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14521" y="1443652"/>
              <a:ext cx="301998" cy="462007"/>
            </a:xfrm>
            <a:custGeom>
              <a:avLst/>
              <a:gdLst/>
              <a:ahLst/>
              <a:cxnLst/>
              <a:rect l="0" t="0" r="0" b="0"/>
              <a:pathLst>
                <a:path w="301998" h="462007">
                  <a:moveTo>
                    <a:pt x="17727" y="82980"/>
                  </a:moveTo>
                  <a:lnTo>
                    <a:pt x="17728" y="97716"/>
                  </a:lnTo>
                  <a:lnTo>
                    <a:pt x="17728" y="112267"/>
                  </a:lnTo>
                  <a:lnTo>
                    <a:pt x="17728" y="128057"/>
                  </a:lnTo>
                  <a:lnTo>
                    <a:pt x="17728" y="144945"/>
                  </a:lnTo>
                  <a:lnTo>
                    <a:pt x="17728" y="162438"/>
                  </a:lnTo>
                  <a:lnTo>
                    <a:pt x="17732" y="180167"/>
                  </a:lnTo>
                  <a:lnTo>
                    <a:pt x="17905" y="197782"/>
                  </a:lnTo>
                  <a:lnTo>
                    <a:pt x="18553" y="214901"/>
                  </a:lnTo>
                  <a:lnTo>
                    <a:pt x="19802" y="231376"/>
                  </a:lnTo>
                  <a:lnTo>
                    <a:pt x="21454" y="247402"/>
                  </a:lnTo>
                  <a:lnTo>
                    <a:pt x="23103" y="263397"/>
                  </a:lnTo>
                  <a:lnTo>
                    <a:pt x="24506" y="279604"/>
                  </a:lnTo>
                  <a:lnTo>
                    <a:pt x="25599" y="295932"/>
                  </a:lnTo>
                  <a:lnTo>
                    <a:pt x="26406" y="312055"/>
                  </a:lnTo>
                  <a:lnTo>
                    <a:pt x="26980" y="327788"/>
                  </a:lnTo>
                  <a:lnTo>
                    <a:pt x="27212" y="342947"/>
                  </a:lnTo>
                  <a:lnTo>
                    <a:pt x="26843" y="357280"/>
                  </a:lnTo>
                  <a:lnTo>
                    <a:pt x="25786" y="370738"/>
                  </a:lnTo>
                  <a:lnTo>
                    <a:pt x="24263" y="383589"/>
                  </a:lnTo>
                  <a:lnTo>
                    <a:pt x="22702" y="396300"/>
                  </a:lnTo>
                  <a:lnTo>
                    <a:pt x="21334" y="409086"/>
                  </a:lnTo>
                  <a:lnTo>
                    <a:pt x="19407" y="419665"/>
                  </a:lnTo>
                  <a:lnTo>
                    <a:pt x="16341" y="424076"/>
                  </a:lnTo>
                  <a:lnTo>
                    <a:pt x="13030" y="421617"/>
                  </a:lnTo>
                  <a:lnTo>
                    <a:pt x="9744" y="413557"/>
                  </a:lnTo>
                  <a:lnTo>
                    <a:pt x="6632" y="401244"/>
                  </a:lnTo>
                  <a:lnTo>
                    <a:pt x="3968" y="385594"/>
                  </a:lnTo>
                  <a:lnTo>
                    <a:pt x="1873" y="367378"/>
                  </a:lnTo>
                  <a:lnTo>
                    <a:pt x="480" y="347419"/>
                  </a:lnTo>
                  <a:lnTo>
                    <a:pt x="0" y="326561"/>
                  </a:lnTo>
                  <a:lnTo>
                    <a:pt x="454" y="305347"/>
                  </a:lnTo>
                  <a:lnTo>
                    <a:pt x="1557" y="284370"/>
                  </a:lnTo>
                  <a:lnTo>
                    <a:pt x="2829" y="264355"/>
                  </a:lnTo>
                  <a:lnTo>
                    <a:pt x="3984" y="245600"/>
                  </a:lnTo>
                  <a:lnTo>
                    <a:pt x="5249" y="228209"/>
                  </a:lnTo>
                  <a:lnTo>
                    <a:pt x="7237" y="212278"/>
                  </a:lnTo>
                  <a:lnTo>
                    <a:pt x="10239" y="197701"/>
                  </a:lnTo>
                  <a:lnTo>
                    <a:pt x="14070" y="184077"/>
                  </a:lnTo>
                  <a:lnTo>
                    <a:pt x="18259" y="170838"/>
                  </a:lnTo>
                  <a:lnTo>
                    <a:pt x="22490" y="157630"/>
                  </a:lnTo>
                  <a:lnTo>
                    <a:pt x="26788" y="144467"/>
                  </a:lnTo>
                  <a:lnTo>
                    <a:pt x="31426" y="131623"/>
                  </a:lnTo>
                  <a:lnTo>
                    <a:pt x="36543" y="119239"/>
                  </a:lnTo>
                  <a:lnTo>
                    <a:pt x="42131" y="107313"/>
                  </a:lnTo>
                  <a:lnTo>
                    <a:pt x="48115" y="95772"/>
                  </a:lnTo>
                  <a:lnTo>
                    <a:pt x="54403" y="84533"/>
                  </a:lnTo>
                  <a:lnTo>
                    <a:pt x="60915" y="73680"/>
                  </a:lnTo>
                  <a:lnTo>
                    <a:pt x="67585" y="63459"/>
                  </a:lnTo>
                  <a:lnTo>
                    <a:pt x="74372" y="53952"/>
                  </a:lnTo>
                  <a:lnTo>
                    <a:pt x="81403" y="45091"/>
                  </a:lnTo>
                  <a:lnTo>
                    <a:pt x="88963" y="36754"/>
                  </a:lnTo>
                  <a:lnTo>
                    <a:pt x="97162" y="28814"/>
                  </a:lnTo>
                  <a:lnTo>
                    <a:pt x="105958" y="21329"/>
                  </a:lnTo>
                  <a:lnTo>
                    <a:pt x="115241" y="14522"/>
                  </a:lnTo>
                  <a:lnTo>
                    <a:pt x="124894" y="8473"/>
                  </a:lnTo>
                  <a:lnTo>
                    <a:pt x="134817" y="3597"/>
                  </a:lnTo>
                  <a:lnTo>
                    <a:pt x="144931" y="685"/>
                  </a:lnTo>
                  <a:lnTo>
                    <a:pt x="155173" y="0"/>
                  </a:lnTo>
                  <a:lnTo>
                    <a:pt x="165337" y="1661"/>
                  </a:lnTo>
                  <a:lnTo>
                    <a:pt x="175089" y="5892"/>
                  </a:lnTo>
                  <a:lnTo>
                    <a:pt x="184278" y="12550"/>
                  </a:lnTo>
                  <a:lnTo>
                    <a:pt x="192923" y="21069"/>
                  </a:lnTo>
                  <a:lnTo>
                    <a:pt x="201117" y="30680"/>
                  </a:lnTo>
                  <a:lnTo>
                    <a:pt x="208959" y="40839"/>
                  </a:lnTo>
                  <a:lnTo>
                    <a:pt x="216379" y="51249"/>
                  </a:lnTo>
                  <a:lnTo>
                    <a:pt x="223143" y="61762"/>
                  </a:lnTo>
                  <a:lnTo>
                    <a:pt x="229176" y="72313"/>
                  </a:lnTo>
                  <a:lnTo>
                    <a:pt x="234551" y="82872"/>
                  </a:lnTo>
                  <a:lnTo>
                    <a:pt x="239396" y="93429"/>
                  </a:lnTo>
                  <a:lnTo>
                    <a:pt x="243841" y="103985"/>
                  </a:lnTo>
                  <a:lnTo>
                    <a:pt x="247997" y="114703"/>
                  </a:lnTo>
                  <a:lnTo>
                    <a:pt x="251948" y="125892"/>
                  </a:lnTo>
                  <a:lnTo>
                    <a:pt x="255757" y="137692"/>
                  </a:lnTo>
                  <a:lnTo>
                    <a:pt x="259469" y="150397"/>
                  </a:lnTo>
                  <a:lnTo>
                    <a:pt x="263115" y="164523"/>
                  </a:lnTo>
                  <a:lnTo>
                    <a:pt x="266712" y="180217"/>
                  </a:lnTo>
                  <a:lnTo>
                    <a:pt x="270110" y="197317"/>
                  </a:lnTo>
                  <a:lnTo>
                    <a:pt x="273013" y="215544"/>
                  </a:lnTo>
                  <a:lnTo>
                    <a:pt x="275301" y="234615"/>
                  </a:lnTo>
                  <a:lnTo>
                    <a:pt x="277176" y="254131"/>
                  </a:lnTo>
                  <a:lnTo>
                    <a:pt x="279050" y="273605"/>
                  </a:lnTo>
                  <a:lnTo>
                    <a:pt x="281160" y="292769"/>
                  </a:lnTo>
                  <a:lnTo>
                    <a:pt x="283409" y="311399"/>
                  </a:lnTo>
                  <a:lnTo>
                    <a:pt x="285466" y="329222"/>
                  </a:lnTo>
                  <a:lnTo>
                    <a:pt x="287151" y="346176"/>
                  </a:lnTo>
                  <a:lnTo>
                    <a:pt x="288605" y="362360"/>
                  </a:lnTo>
                  <a:lnTo>
                    <a:pt x="290187" y="377929"/>
                  </a:lnTo>
                  <a:lnTo>
                    <a:pt x="292099" y="393024"/>
                  </a:lnTo>
                  <a:lnTo>
                    <a:pt x="294223" y="407361"/>
                  </a:lnTo>
                  <a:lnTo>
                    <a:pt x="296418" y="421748"/>
                  </a:lnTo>
                  <a:lnTo>
                    <a:pt x="298881" y="438570"/>
                  </a:lnTo>
                  <a:lnTo>
                    <a:pt x="301997" y="4620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84725" y="1129149"/>
            <a:ext cx="2590011" cy="2471598"/>
            <a:chOff x="2484725" y="1129149"/>
            <a:chExt cx="2590011" cy="2471598"/>
          </a:xfrm>
        </p:grpSpPr>
        <p:sp>
          <p:nvSpPr>
            <p:cNvPr id="33" name="Freeform 32"/>
            <p:cNvSpPr/>
            <p:nvPr/>
          </p:nvSpPr>
          <p:spPr>
            <a:xfrm>
              <a:off x="3541356" y="1375629"/>
              <a:ext cx="343660" cy="478913"/>
            </a:xfrm>
            <a:custGeom>
              <a:avLst/>
              <a:gdLst/>
              <a:ahLst/>
              <a:cxnLst/>
              <a:rect l="0" t="0" r="0" b="0"/>
              <a:pathLst>
                <a:path w="343660" h="478913">
                  <a:moveTo>
                    <a:pt x="154146" y="14132"/>
                  </a:moveTo>
                  <a:lnTo>
                    <a:pt x="145278" y="25934"/>
                  </a:lnTo>
                  <a:lnTo>
                    <a:pt x="136291" y="37704"/>
                  </a:lnTo>
                  <a:lnTo>
                    <a:pt x="126305" y="50589"/>
                  </a:lnTo>
                  <a:lnTo>
                    <a:pt x="115670" y="64264"/>
                  </a:lnTo>
                  <a:lnTo>
                    <a:pt x="105155" y="77944"/>
                  </a:lnTo>
                  <a:lnTo>
                    <a:pt x="95203" y="91160"/>
                  </a:lnTo>
                  <a:lnTo>
                    <a:pt x="85916" y="103785"/>
                  </a:lnTo>
                  <a:lnTo>
                    <a:pt x="77228" y="115864"/>
                  </a:lnTo>
                  <a:lnTo>
                    <a:pt x="69018" y="127507"/>
                  </a:lnTo>
                  <a:lnTo>
                    <a:pt x="61167" y="138986"/>
                  </a:lnTo>
                  <a:lnTo>
                    <a:pt x="53574" y="150700"/>
                  </a:lnTo>
                  <a:lnTo>
                    <a:pt x="46168" y="162849"/>
                  </a:lnTo>
                  <a:lnTo>
                    <a:pt x="39056" y="175453"/>
                  </a:lnTo>
                  <a:lnTo>
                    <a:pt x="32505" y="188446"/>
                  </a:lnTo>
                  <a:lnTo>
                    <a:pt x="26619" y="201739"/>
                  </a:lnTo>
                  <a:lnTo>
                    <a:pt x="21344" y="215089"/>
                  </a:lnTo>
                  <a:lnTo>
                    <a:pt x="16567" y="228125"/>
                  </a:lnTo>
                  <a:lnTo>
                    <a:pt x="12173" y="240682"/>
                  </a:lnTo>
                  <a:lnTo>
                    <a:pt x="8221" y="253250"/>
                  </a:lnTo>
                  <a:lnTo>
                    <a:pt x="4938" y="266826"/>
                  </a:lnTo>
                  <a:lnTo>
                    <a:pt x="2400" y="281889"/>
                  </a:lnTo>
                  <a:lnTo>
                    <a:pt x="695" y="298263"/>
                  </a:lnTo>
                  <a:lnTo>
                    <a:pt x="0" y="315404"/>
                  </a:lnTo>
                  <a:lnTo>
                    <a:pt x="317" y="332887"/>
                  </a:lnTo>
                  <a:lnTo>
                    <a:pt x="1666" y="349998"/>
                  </a:lnTo>
                  <a:lnTo>
                    <a:pt x="4166" y="365714"/>
                  </a:lnTo>
                  <a:lnTo>
                    <a:pt x="7778" y="379615"/>
                  </a:lnTo>
                  <a:lnTo>
                    <a:pt x="12491" y="392117"/>
                  </a:lnTo>
                  <a:lnTo>
                    <a:pt x="18404" y="404135"/>
                  </a:lnTo>
                  <a:lnTo>
                    <a:pt x="25459" y="416253"/>
                  </a:lnTo>
                  <a:lnTo>
                    <a:pt x="33638" y="428210"/>
                  </a:lnTo>
                  <a:lnTo>
                    <a:pt x="43029" y="439115"/>
                  </a:lnTo>
                  <a:lnTo>
                    <a:pt x="53575" y="448528"/>
                  </a:lnTo>
                  <a:lnTo>
                    <a:pt x="65249" y="456476"/>
                  </a:lnTo>
                  <a:lnTo>
                    <a:pt x="78142" y="463198"/>
                  </a:lnTo>
                  <a:lnTo>
                    <a:pt x="92182" y="468965"/>
                  </a:lnTo>
                  <a:lnTo>
                    <a:pt x="107017" y="473703"/>
                  </a:lnTo>
                  <a:lnTo>
                    <a:pt x="122119" y="476996"/>
                  </a:lnTo>
                  <a:lnTo>
                    <a:pt x="137156" y="478729"/>
                  </a:lnTo>
                  <a:lnTo>
                    <a:pt x="151675" y="478912"/>
                  </a:lnTo>
                  <a:lnTo>
                    <a:pt x="165046" y="477515"/>
                  </a:lnTo>
                  <a:lnTo>
                    <a:pt x="177044" y="474680"/>
                  </a:lnTo>
                  <a:lnTo>
                    <a:pt x="188101" y="470506"/>
                  </a:lnTo>
                  <a:lnTo>
                    <a:pt x="199069" y="464963"/>
                  </a:lnTo>
                  <a:lnTo>
                    <a:pt x="210447" y="458158"/>
                  </a:lnTo>
                  <a:lnTo>
                    <a:pt x="222060" y="450149"/>
                  </a:lnTo>
                  <a:lnTo>
                    <a:pt x="233257" y="440872"/>
                  </a:lnTo>
                  <a:lnTo>
                    <a:pt x="243676" y="430412"/>
                  </a:lnTo>
                  <a:lnTo>
                    <a:pt x="253113" y="419135"/>
                  </a:lnTo>
                  <a:lnTo>
                    <a:pt x="261372" y="407573"/>
                  </a:lnTo>
                  <a:lnTo>
                    <a:pt x="268477" y="396053"/>
                  </a:lnTo>
                  <a:lnTo>
                    <a:pt x="274603" y="384540"/>
                  </a:lnTo>
                  <a:lnTo>
                    <a:pt x="279966" y="372744"/>
                  </a:lnTo>
                  <a:lnTo>
                    <a:pt x="284767" y="360515"/>
                  </a:lnTo>
                  <a:lnTo>
                    <a:pt x="289164" y="348013"/>
                  </a:lnTo>
                  <a:lnTo>
                    <a:pt x="293278" y="335614"/>
                  </a:lnTo>
                  <a:lnTo>
                    <a:pt x="297193" y="323525"/>
                  </a:lnTo>
                  <a:lnTo>
                    <a:pt x="300806" y="311626"/>
                  </a:lnTo>
                  <a:lnTo>
                    <a:pt x="303853" y="299570"/>
                  </a:lnTo>
                  <a:lnTo>
                    <a:pt x="306233" y="287154"/>
                  </a:lnTo>
                  <a:lnTo>
                    <a:pt x="308001" y="274017"/>
                  </a:lnTo>
                  <a:lnTo>
                    <a:pt x="309270" y="259594"/>
                  </a:lnTo>
                  <a:lnTo>
                    <a:pt x="310161" y="243698"/>
                  </a:lnTo>
                  <a:lnTo>
                    <a:pt x="310777" y="226461"/>
                  </a:lnTo>
                  <a:lnTo>
                    <a:pt x="311199" y="208140"/>
                  </a:lnTo>
                  <a:lnTo>
                    <a:pt x="311481" y="189012"/>
                  </a:lnTo>
                  <a:lnTo>
                    <a:pt x="311501" y="169626"/>
                  </a:lnTo>
                  <a:lnTo>
                    <a:pt x="310984" y="150773"/>
                  </a:lnTo>
                  <a:lnTo>
                    <a:pt x="309813" y="132843"/>
                  </a:lnTo>
                  <a:lnTo>
                    <a:pt x="307874" y="116026"/>
                  </a:lnTo>
                  <a:lnTo>
                    <a:pt x="304968" y="100491"/>
                  </a:lnTo>
                  <a:lnTo>
                    <a:pt x="301085" y="86187"/>
                  </a:lnTo>
                  <a:lnTo>
                    <a:pt x="296359" y="72919"/>
                  </a:lnTo>
                  <a:lnTo>
                    <a:pt x="290970" y="60452"/>
                  </a:lnTo>
                  <a:lnTo>
                    <a:pt x="285087" y="48580"/>
                  </a:lnTo>
                  <a:lnTo>
                    <a:pt x="278851" y="37298"/>
                  </a:lnTo>
                  <a:lnTo>
                    <a:pt x="272366" y="26787"/>
                  </a:lnTo>
                  <a:lnTo>
                    <a:pt x="265709" y="17103"/>
                  </a:lnTo>
                  <a:lnTo>
                    <a:pt x="258934" y="8803"/>
                  </a:lnTo>
                  <a:lnTo>
                    <a:pt x="252079" y="2971"/>
                  </a:lnTo>
                  <a:lnTo>
                    <a:pt x="245184" y="0"/>
                  </a:lnTo>
                  <a:lnTo>
                    <a:pt x="238758" y="296"/>
                  </a:lnTo>
                  <a:lnTo>
                    <a:pt x="233733" y="4593"/>
                  </a:lnTo>
                  <a:lnTo>
                    <a:pt x="230502" y="12888"/>
                  </a:lnTo>
                  <a:lnTo>
                    <a:pt x="228809" y="24287"/>
                  </a:lnTo>
                  <a:lnTo>
                    <a:pt x="228046" y="37432"/>
                  </a:lnTo>
                  <a:lnTo>
                    <a:pt x="227756" y="51367"/>
                  </a:lnTo>
                  <a:lnTo>
                    <a:pt x="227846" y="65426"/>
                  </a:lnTo>
                  <a:lnTo>
                    <a:pt x="228496" y="79077"/>
                  </a:lnTo>
                  <a:lnTo>
                    <a:pt x="229780" y="92110"/>
                  </a:lnTo>
                  <a:lnTo>
                    <a:pt x="231640" y="104860"/>
                  </a:lnTo>
                  <a:lnTo>
                    <a:pt x="233966" y="118043"/>
                  </a:lnTo>
                  <a:lnTo>
                    <a:pt x="236646" y="132026"/>
                  </a:lnTo>
                  <a:lnTo>
                    <a:pt x="239582" y="146524"/>
                  </a:lnTo>
                  <a:lnTo>
                    <a:pt x="242698" y="160805"/>
                  </a:lnTo>
                  <a:lnTo>
                    <a:pt x="245941" y="174458"/>
                  </a:lnTo>
                  <a:lnTo>
                    <a:pt x="249270" y="187727"/>
                  </a:lnTo>
                  <a:lnTo>
                    <a:pt x="252658" y="201310"/>
                  </a:lnTo>
                  <a:lnTo>
                    <a:pt x="256091" y="215592"/>
                  </a:lnTo>
                  <a:lnTo>
                    <a:pt x="259718" y="230472"/>
                  </a:lnTo>
                  <a:lnTo>
                    <a:pt x="263840" y="245547"/>
                  </a:lnTo>
                  <a:lnTo>
                    <a:pt x="268573" y="260545"/>
                  </a:lnTo>
                  <a:lnTo>
                    <a:pt x="273719" y="275363"/>
                  </a:lnTo>
                  <a:lnTo>
                    <a:pt x="278866" y="289992"/>
                  </a:lnTo>
                  <a:lnTo>
                    <a:pt x="283776" y="304455"/>
                  </a:lnTo>
                  <a:lnTo>
                    <a:pt x="288547" y="318623"/>
                  </a:lnTo>
                  <a:lnTo>
                    <a:pt x="293509" y="332224"/>
                  </a:lnTo>
                  <a:lnTo>
                    <a:pt x="298847" y="345149"/>
                  </a:lnTo>
                  <a:lnTo>
                    <a:pt x="304586" y="357287"/>
                  </a:lnTo>
                  <a:lnTo>
                    <a:pt x="310670" y="368447"/>
                  </a:lnTo>
                  <a:lnTo>
                    <a:pt x="317017" y="378617"/>
                  </a:lnTo>
                  <a:lnTo>
                    <a:pt x="323252" y="387826"/>
                  </a:lnTo>
                  <a:lnTo>
                    <a:pt x="329334" y="397069"/>
                  </a:lnTo>
                  <a:lnTo>
                    <a:pt x="335794" y="408277"/>
                  </a:lnTo>
                  <a:lnTo>
                    <a:pt x="343659" y="4247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00829" y="1315420"/>
              <a:ext cx="263213" cy="474425"/>
            </a:xfrm>
            <a:custGeom>
              <a:avLst/>
              <a:gdLst/>
              <a:ahLst/>
              <a:cxnLst/>
              <a:rect l="0" t="0" r="0" b="0"/>
              <a:pathLst>
                <a:path w="263213" h="474425">
                  <a:moveTo>
                    <a:pt x="0" y="53284"/>
                  </a:moveTo>
                  <a:lnTo>
                    <a:pt x="0" y="68087"/>
                  </a:lnTo>
                  <a:lnTo>
                    <a:pt x="0" y="83279"/>
                  </a:lnTo>
                  <a:lnTo>
                    <a:pt x="0" y="100356"/>
                  </a:lnTo>
                  <a:lnTo>
                    <a:pt x="0" y="118759"/>
                  </a:lnTo>
                  <a:lnTo>
                    <a:pt x="0" y="137272"/>
                  </a:lnTo>
                  <a:lnTo>
                    <a:pt x="0" y="155165"/>
                  </a:lnTo>
                  <a:lnTo>
                    <a:pt x="0" y="172226"/>
                  </a:lnTo>
                  <a:lnTo>
                    <a:pt x="0" y="188507"/>
                  </a:lnTo>
                  <a:lnTo>
                    <a:pt x="0" y="204153"/>
                  </a:lnTo>
                  <a:lnTo>
                    <a:pt x="0" y="219320"/>
                  </a:lnTo>
                  <a:lnTo>
                    <a:pt x="0" y="234138"/>
                  </a:lnTo>
                  <a:lnTo>
                    <a:pt x="0" y="248714"/>
                  </a:lnTo>
                  <a:lnTo>
                    <a:pt x="0" y="263287"/>
                  </a:lnTo>
                  <a:lnTo>
                    <a:pt x="0" y="278219"/>
                  </a:lnTo>
                  <a:lnTo>
                    <a:pt x="4" y="293670"/>
                  </a:lnTo>
                  <a:lnTo>
                    <a:pt x="177" y="309472"/>
                  </a:lnTo>
                  <a:lnTo>
                    <a:pt x="825" y="325232"/>
                  </a:lnTo>
                  <a:lnTo>
                    <a:pt x="2055" y="340618"/>
                  </a:lnTo>
                  <a:lnTo>
                    <a:pt x="3006" y="351890"/>
                  </a:lnTo>
                  <a:lnTo>
                    <a:pt x="2858" y="354298"/>
                  </a:lnTo>
                  <a:lnTo>
                    <a:pt x="2294" y="349037"/>
                  </a:lnTo>
                  <a:lnTo>
                    <a:pt x="1882" y="338915"/>
                  </a:lnTo>
                  <a:lnTo>
                    <a:pt x="2047" y="326656"/>
                  </a:lnTo>
                  <a:lnTo>
                    <a:pt x="2930" y="313869"/>
                  </a:lnTo>
                  <a:lnTo>
                    <a:pt x="4318" y="301097"/>
                  </a:lnTo>
                  <a:lnTo>
                    <a:pt x="5779" y="288255"/>
                  </a:lnTo>
                  <a:lnTo>
                    <a:pt x="7056" y="275213"/>
                  </a:lnTo>
                  <a:lnTo>
                    <a:pt x="8233" y="261608"/>
                  </a:lnTo>
                  <a:lnTo>
                    <a:pt x="9629" y="246849"/>
                  </a:lnTo>
                  <a:lnTo>
                    <a:pt x="11419" y="230730"/>
                  </a:lnTo>
                  <a:lnTo>
                    <a:pt x="13622" y="213847"/>
                  </a:lnTo>
                  <a:lnTo>
                    <a:pt x="16180" y="197360"/>
                  </a:lnTo>
                  <a:lnTo>
                    <a:pt x="19015" y="181905"/>
                  </a:lnTo>
                  <a:lnTo>
                    <a:pt x="22054" y="167600"/>
                  </a:lnTo>
                  <a:lnTo>
                    <a:pt x="25241" y="154305"/>
                  </a:lnTo>
                  <a:lnTo>
                    <a:pt x="28530" y="141808"/>
                  </a:lnTo>
                  <a:lnTo>
                    <a:pt x="31890" y="129907"/>
                  </a:lnTo>
                  <a:lnTo>
                    <a:pt x="35299" y="118433"/>
                  </a:lnTo>
                  <a:lnTo>
                    <a:pt x="38750" y="107255"/>
                  </a:lnTo>
                  <a:lnTo>
                    <a:pt x="42560" y="96117"/>
                  </a:lnTo>
                  <a:lnTo>
                    <a:pt x="47335" y="84645"/>
                  </a:lnTo>
                  <a:lnTo>
                    <a:pt x="53331" y="72674"/>
                  </a:lnTo>
                  <a:lnTo>
                    <a:pt x="60478" y="60532"/>
                  </a:lnTo>
                  <a:lnTo>
                    <a:pt x="68572" y="48914"/>
                  </a:lnTo>
                  <a:lnTo>
                    <a:pt x="77387" y="38181"/>
                  </a:lnTo>
                  <a:lnTo>
                    <a:pt x="86730" y="28518"/>
                  </a:lnTo>
                  <a:lnTo>
                    <a:pt x="96445" y="20100"/>
                  </a:lnTo>
                  <a:lnTo>
                    <a:pt x="106421" y="12894"/>
                  </a:lnTo>
                  <a:lnTo>
                    <a:pt x="116576" y="7038"/>
                  </a:lnTo>
                  <a:lnTo>
                    <a:pt x="126853" y="2920"/>
                  </a:lnTo>
                  <a:lnTo>
                    <a:pt x="137207" y="596"/>
                  </a:lnTo>
                  <a:lnTo>
                    <a:pt x="147449" y="0"/>
                  </a:lnTo>
                  <a:lnTo>
                    <a:pt x="157254" y="1111"/>
                  </a:lnTo>
                  <a:lnTo>
                    <a:pt x="166478" y="3756"/>
                  </a:lnTo>
                  <a:lnTo>
                    <a:pt x="175147" y="7971"/>
                  </a:lnTo>
                  <a:lnTo>
                    <a:pt x="183357" y="14073"/>
                  </a:lnTo>
                  <a:lnTo>
                    <a:pt x="191215" y="22071"/>
                  </a:lnTo>
                  <a:lnTo>
                    <a:pt x="198815" y="31865"/>
                  </a:lnTo>
                  <a:lnTo>
                    <a:pt x="206232" y="43412"/>
                  </a:lnTo>
                  <a:lnTo>
                    <a:pt x="213512" y="56523"/>
                  </a:lnTo>
                  <a:lnTo>
                    <a:pt x="220369" y="71225"/>
                  </a:lnTo>
                  <a:lnTo>
                    <a:pt x="226215" y="87828"/>
                  </a:lnTo>
                  <a:lnTo>
                    <a:pt x="230815" y="106313"/>
                  </a:lnTo>
                  <a:lnTo>
                    <a:pt x="234412" y="125759"/>
                  </a:lnTo>
                  <a:lnTo>
                    <a:pt x="237523" y="144585"/>
                  </a:lnTo>
                  <a:lnTo>
                    <a:pt x="240503" y="161957"/>
                  </a:lnTo>
                  <a:lnTo>
                    <a:pt x="243355" y="178229"/>
                  </a:lnTo>
                  <a:lnTo>
                    <a:pt x="245824" y="194524"/>
                  </a:lnTo>
                  <a:lnTo>
                    <a:pt x="247786" y="211527"/>
                  </a:lnTo>
                  <a:lnTo>
                    <a:pt x="249256" y="229426"/>
                  </a:lnTo>
                  <a:lnTo>
                    <a:pt x="250318" y="248147"/>
                  </a:lnTo>
                  <a:lnTo>
                    <a:pt x="251071" y="267523"/>
                  </a:lnTo>
                  <a:lnTo>
                    <a:pt x="251764" y="287063"/>
                  </a:lnTo>
                  <a:lnTo>
                    <a:pt x="252769" y="306015"/>
                  </a:lnTo>
                  <a:lnTo>
                    <a:pt x="254259" y="324013"/>
                  </a:lnTo>
                  <a:lnTo>
                    <a:pt x="256076" y="341043"/>
                  </a:lnTo>
                  <a:lnTo>
                    <a:pt x="257835" y="357254"/>
                  </a:lnTo>
                  <a:lnTo>
                    <a:pt x="259311" y="372828"/>
                  </a:lnTo>
                  <a:lnTo>
                    <a:pt x="260454" y="387934"/>
                  </a:lnTo>
                  <a:lnTo>
                    <a:pt x="261295" y="402705"/>
                  </a:lnTo>
                  <a:lnTo>
                    <a:pt x="261896" y="417224"/>
                  </a:lnTo>
                  <a:lnTo>
                    <a:pt x="262316" y="430959"/>
                  </a:lnTo>
                  <a:lnTo>
                    <a:pt x="262652" y="444123"/>
                  </a:lnTo>
                  <a:lnTo>
                    <a:pt x="262934" y="457877"/>
                  </a:lnTo>
                  <a:lnTo>
                    <a:pt x="263212" y="4744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39241" y="1368704"/>
              <a:ext cx="272242" cy="423662"/>
            </a:xfrm>
            <a:custGeom>
              <a:avLst/>
              <a:gdLst/>
              <a:ahLst/>
              <a:cxnLst/>
              <a:rect l="0" t="0" r="0" b="0"/>
              <a:pathLst>
                <a:path w="272242" h="423662">
                  <a:moveTo>
                    <a:pt x="156427" y="0"/>
                  </a:moveTo>
                  <a:lnTo>
                    <a:pt x="141825" y="5935"/>
                  </a:lnTo>
                  <a:lnTo>
                    <a:pt x="128554" y="12140"/>
                  </a:lnTo>
                  <a:lnTo>
                    <a:pt x="115357" y="19244"/>
                  </a:lnTo>
                  <a:lnTo>
                    <a:pt x="102188" y="27530"/>
                  </a:lnTo>
                  <a:lnTo>
                    <a:pt x="89328" y="37473"/>
                  </a:lnTo>
                  <a:lnTo>
                    <a:pt x="76937" y="49165"/>
                  </a:lnTo>
                  <a:lnTo>
                    <a:pt x="65342" y="62070"/>
                  </a:lnTo>
                  <a:lnTo>
                    <a:pt x="55086" y="75256"/>
                  </a:lnTo>
                  <a:lnTo>
                    <a:pt x="46340" y="88159"/>
                  </a:lnTo>
                  <a:lnTo>
                    <a:pt x="38959" y="100751"/>
                  </a:lnTo>
                  <a:lnTo>
                    <a:pt x="32678" y="113345"/>
                  </a:lnTo>
                  <a:lnTo>
                    <a:pt x="27227" y="126149"/>
                  </a:lnTo>
                  <a:lnTo>
                    <a:pt x="22376" y="139223"/>
                  </a:lnTo>
                  <a:lnTo>
                    <a:pt x="17949" y="152547"/>
                  </a:lnTo>
                  <a:lnTo>
                    <a:pt x="13821" y="166074"/>
                  </a:lnTo>
                  <a:lnTo>
                    <a:pt x="10064" y="179753"/>
                  </a:lnTo>
                  <a:lnTo>
                    <a:pt x="6919" y="193543"/>
                  </a:lnTo>
                  <a:lnTo>
                    <a:pt x="4473" y="207412"/>
                  </a:lnTo>
                  <a:lnTo>
                    <a:pt x="2661" y="221335"/>
                  </a:lnTo>
                  <a:lnTo>
                    <a:pt x="1363" y="235295"/>
                  </a:lnTo>
                  <a:lnTo>
                    <a:pt x="457" y="249290"/>
                  </a:lnTo>
                  <a:lnTo>
                    <a:pt x="0" y="263638"/>
                  </a:lnTo>
                  <a:lnTo>
                    <a:pt x="218" y="278950"/>
                  </a:lnTo>
                  <a:lnTo>
                    <a:pt x="1183" y="295464"/>
                  </a:lnTo>
                  <a:lnTo>
                    <a:pt x="2984" y="312624"/>
                  </a:lnTo>
                  <a:lnTo>
                    <a:pt x="5796" y="329303"/>
                  </a:lnTo>
                  <a:lnTo>
                    <a:pt x="9621" y="344889"/>
                  </a:lnTo>
                  <a:lnTo>
                    <a:pt x="14477" y="359284"/>
                  </a:lnTo>
                  <a:lnTo>
                    <a:pt x="20487" y="372640"/>
                  </a:lnTo>
                  <a:lnTo>
                    <a:pt x="27608" y="385163"/>
                  </a:lnTo>
                  <a:lnTo>
                    <a:pt x="35829" y="396573"/>
                  </a:lnTo>
                  <a:lnTo>
                    <a:pt x="45251" y="406120"/>
                  </a:lnTo>
                  <a:lnTo>
                    <a:pt x="55808" y="413541"/>
                  </a:lnTo>
                  <a:lnTo>
                    <a:pt x="67150" y="418866"/>
                  </a:lnTo>
                  <a:lnTo>
                    <a:pt x="78754" y="422157"/>
                  </a:lnTo>
                  <a:lnTo>
                    <a:pt x="90302" y="423661"/>
                  </a:lnTo>
                  <a:lnTo>
                    <a:pt x="101835" y="423573"/>
                  </a:lnTo>
                  <a:lnTo>
                    <a:pt x="113645" y="421933"/>
                  </a:lnTo>
                  <a:lnTo>
                    <a:pt x="125878" y="418902"/>
                  </a:lnTo>
                  <a:lnTo>
                    <a:pt x="138212" y="414412"/>
                  </a:lnTo>
                  <a:lnTo>
                    <a:pt x="149967" y="408118"/>
                  </a:lnTo>
                  <a:lnTo>
                    <a:pt x="160797" y="399997"/>
                  </a:lnTo>
                  <a:lnTo>
                    <a:pt x="170525" y="390459"/>
                  </a:lnTo>
                  <a:lnTo>
                    <a:pt x="178989" y="380147"/>
                  </a:lnTo>
                  <a:lnTo>
                    <a:pt x="186231" y="369501"/>
                  </a:lnTo>
                  <a:lnTo>
                    <a:pt x="192280" y="358422"/>
                  </a:lnTo>
                  <a:lnTo>
                    <a:pt x="197060" y="346394"/>
                  </a:lnTo>
                  <a:lnTo>
                    <a:pt x="200656" y="333194"/>
                  </a:lnTo>
                  <a:lnTo>
                    <a:pt x="203429" y="319059"/>
                  </a:lnTo>
                  <a:lnTo>
                    <a:pt x="205916" y="304491"/>
                  </a:lnTo>
                  <a:lnTo>
                    <a:pt x="208436" y="289832"/>
                  </a:lnTo>
                  <a:lnTo>
                    <a:pt x="210793" y="275073"/>
                  </a:lnTo>
                  <a:lnTo>
                    <a:pt x="212390" y="259952"/>
                  </a:lnTo>
                  <a:lnTo>
                    <a:pt x="212948" y="244341"/>
                  </a:lnTo>
                  <a:lnTo>
                    <a:pt x="212660" y="228417"/>
                  </a:lnTo>
                  <a:lnTo>
                    <a:pt x="212003" y="212567"/>
                  </a:lnTo>
                  <a:lnTo>
                    <a:pt x="211296" y="197017"/>
                  </a:lnTo>
                  <a:lnTo>
                    <a:pt x="210518" y="181981"/>
                  </a:lnTo>
                  <a:lnTo>
                    <a:pt x="209396" y="167731"/>
                  </a:lnTo>
                  <a:lnTo>
                    <a:pt x="207792" y="154323"/>
                  </a:lnTo>
                  <a:lnTo>
                    <a:pt x="205716" y="141336"/>
                  </a:lnTo>
                  <a:lnTo>
                    <a:pt x="203244" y="128002"/>
                  </a:lnTo>
                  <a:lnTo>
                    <a:pt x="200467" y="113916"/>
                  </a:lnTo>
                  <a:lnTo>
                    <a:pt x="197466" y="99181"/>
                  </a:lnTo>
                  <a:lnTo>
                    <a:pt x="194305" y="84211"/>
                  </a:lnTo>
                  <a:lnTo>
                    <a:pt x="191033" y="69290"/>
                  </a:lnTo>
                  <a:lnTo>
                    <a:pt x="187684" y="54695"/>
                  </a:lnTo>
                  <a:lnTo>
                    <a:pt x="184283" y="40749"/>
                  </a:lnTo>
                  <a:lnTo>
                    <a:pt x="180845" y="27625"/>
                  </a:lnTo>
                  <a:lnTo>
                    <a:pt x="177340" y="17616"/>
                  </a:lnTo>
                  <a:lnTo>
                    <a:pt x="174109" y="14213"/>
                  </a:lnTo>
                  <a:lnTo>
                    <a:pt x="171876" y="17197"/>
                  </a:lnTo>
                  <a:lnTo>
                    <a:pt x="170898" y="24565"/>
                  </a:lnTo>
                  <a:lnTo>
                    <a:pt x="171078" y="34602"/>
                  </a:lnTo>
                  <a:lnTo>
                    <a:pt x="172032" y="46216"/>
                  </a:lnTo>
                  <a:lnTo>
                    <a:pt x="173221" y="58763"/>
                  </a:lnTo>
                  <a:lnTo>
                    <a:pt x="174323" y="71869"/>
                  </a:lnTo>
                  <a:lnTo>
                    <a:pt x="175217" y="85317"/>
                  </a:lnTo>
                  <a:lnTo>
                    <a:pt x="175894" y="98977"/>
                  </a:lnTo>
                  <a:lnTo>
                    <a:pt x="176385" y="112780"/>
                  </a:lnTo>
                  <a:lnTo>
                    <a:pt x="176732" y="127005"/>
                  </a:lnTo>
                  <a:lnTo>
                    <a:pt x="176974" y="142235"/>
                  </a:lnTo>
                  <a:lnTo>
                    <a:pt x="177144" y="158697"/>
                  </a:lnTo>
                  <a:lnTo>
                    <a:pt x="177429" y="175822"/>
                  </a:lnTo>
                  <a:lnTo>
                    <a:pt x="178154" y="192478"/>
                  </a:lnTo>
                  <a:lnTo>
                    <a:pt x="179458" y="208049"/>
                  </a:lnTo>
                  <a:lnTo>
                    <a:pt x="181318" y="222434"/>
                  </a:lnTo>
                  <a:lnTo>
                    <a:pt x="183638" y="235782"/>
                  </a:lnTo>
                  <a:lnTo>
                    <a:pt x="186310" y="248319"/>
                  </a:lnTo>
                  <a:lnTo>
                    <a:pt x="189239" y="260418"/>
                  </a:lnTo>
                  <a:lnTo>
                    <a:pt x="192350" y="272556"/>
                  </a:lnTo>
                  <a:lnTo>
                    <a:pt x="195593" y="284989"/>
                  </a:lnTo>
                  <a:lnTo>
                    <a:pt x="199092" y="297615"/>
                  </a:lnTo>
                  <a:lnTo>
                    <a:pt x="203126" y="310092"/>
                  </a:lnTo>
                  <a:lnTo>
                    <a:pt x="207807" y="322220"/>
                  </a:lnTo>
                  <a:lnTo>
                    <a:pt x="213086" y="333804"/>
                  </a:lnTo>
                  <a:lnTo>
                    <a:pt x="218855" y="344583"/>
                  </a:lnTo>
                  <a:lnTo>
                    <a:pt x="224995" y="354492"/>
                  </a:lnTo>
                  <a:lnTo>
                    <a:pt x="231488" y="363526"/>
                  </a:lnTo>
                  <a:lnTo>
                    <a:pt x="239258" y="372630"/>
                  </a:lnTo>
                  <a:lnTo>
                    <a:pt x="251221" y="383725"/>
                  </a:lnTo>
                  <a:lnTo>
                    <a:pt x="272241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90466" y="1129149"/>
              <a:ext cx="284270" cy="598959"/>
            </a:xfrm>
            <a:custGeom>
              <a:avLst/>
              <a:gdLst/>
              <a:ahLst/>
              <a:cxnLst/>
              <a:rect l="0" t="0" r="0" b="0"/>
              <a:pathLst>
                <a:path w="284270" h="598959">
                  <a:moveTo>
                    <a:pt x="284269" y="28985"/>
                  </a:moveTo>
                  <a:lnTo>
                    <a:pt x="278268" y="20385"/>
                  </a:lnTo>
                  <a:lnTo>
                    <a:pt x="271423" y="13959"/>
                  </a:lnTo>
                  <a:lnTo>
                    <a:pt x="263031" y="9150"/>
                  </a:lnTo>
                  <a:lnTo>
                    <a:pt x="253231" y="5608"/>
                  </a:lnTo>
                  <a:lnTo>
                    <a:pt x="242268" y="3062"/>
                  </a:lnTo>
                  <a:lnTo>
                    <a:pt x="230411" y="1274"/>
                  </a:lnTo>
                  <a:lnTo>
                    <a:pt x="218061" y="204"/>
                  </a:lnTo>
                  <a:lnTo>
                    <a:pt x="205712" y="0"/>
                  </a:lnTo>
                  <a:lnTo>
                    <a:pt x="193637" y="673"/>
                  </a:lnTo>
                  <a:lnTo>
                    <a:pt x="181905" y="2106"/>
                  </a:lnTo>
                  <a:lnTo>
                    <a:pt x="170488" y="4138"/>
                  </a:lnTo>
                  <a:lnTo>
                    <a:pt x="159329" y="6621"/>
                  </a:lnTo>
                  <a:lnTo>
                    <a:pt x="148529" y="9593"/>
                  </a:lnTo>
                  <a:lnTo>
                    <a:pt x="138341" y="13266"/>
                  </a:lnTo>
                  <a:lnTo>
                    <a:pt x="128851" y="17700"/>
                  </a:lnTo>
                  <a:lnTo>
                    <a:pt x="119833" y="22813"/>
                  </a:lnTo>
                  <a:lnTo>
                    <a:pt x="110856" y="28470"/>
                  </a:lnTo>
                  <a:lnTo>
                    <a:pt x="101666" y="34530"/>
                  </a:lnTo>
                  <a:lnTo>
                    <a:pt x="92186" y="40718"/>
                  </a:lnTo>
                  <a:lnTo>
                    <a:pt x="82437" y="46639"/>
                  </a:lnTo>
                  <a:lnTo>
                    <a:pt x="72472" y="52104"/>
                  </a:lnTo>
                  <a:lnTo>
                    <a:pt x="62508" y="57264"/>
                  </a:lnTo>
                  <a:lnTo>
                    <a:pt x="52898" y="62496"/>
                  </a:lnTo>
                  <a:lnTo>
                    <a:pt x="43809" y="68028"/>
                  </a:lnTo>
                  <a:lnTo>
                    <a:pt x="35232" y="74238"/>
                  </a:lnTo>
                  <a:lnTo>
                    <a:pt x="27085" y="81703"/>
                  </a:lnTo>
                  <a:lnTo>
                    <a:pt x="19283" y="90618"/>
                  </a:lnTo>
                  <a:lnTo>
                    <a:pt x="12230" y="100692"/>
                  </a:lnTo>
                  <a:lnTo>
                    <a:pt x="6777" y="111364"/>
                  </a:lnTo>
                  <a:lnTo>
                    <a:pt x="3263" y="122251"/>
                  </a:lnTo>
                  <a:lnTo>
                    <a:pt x="1719" y="133492"/>
                  </a:lnTo>
                  <a:lnTo>
                    <a:pt x="2120" y="145628"/>
                  </a:lnTo>
                  <a:lnTo>
                    <a:pt x="4244" y="158891"/>
                  </a:lnTo>
                  <a:lnTo>
                    <a:pt x="7752" y="172729"/>
                  </a:lnTo>
                  <a:lnTo>
                    <a:pt x="12308" y="186032"/>
                  </a:lnTo>
                  <a:lnTo>
                    <a:pt x="17624" y="198202"/>
                  </a:lnTo>
                  <a:lnTo>
                    <a:pt x="23477" y="209151"/>
                  </a:lnTo>
                  <a:lnTo>
                    <a:pt x="29704" y="219040"/>
                  </a:lnTo>
                  <a:lnTo>
                    <a:pt x="36187" y="228097"/>
                  </a:lnTo>
                  <a:lnTo>
                    <a:pt x="42845" y="236536"/>
                  </a:lnTo>
                  <a:lnTo>
                    <a:pt x="49622" y="244532"/>
                  </a:lnTo>
                  <a:lnTo>
                    <a:pt x="56479" y="252222"/>
                  </a:lnTo>
                  <a:lnTo>
                    <a:pt x="63389" y="259865"/>
                  </a:lnTo>
                  <a:lnTo>
                    <a:pt x="70336" y="267837"/>
                  </a:lnTo>
                  <a:lnTo>
                    <a:pt x="77306" y="276323"/>
                  </a:lnTo>
                  <a:lnTo>
                    <a:pt x="84293" y="285651"/>
                  </a:lnTo>
                  <a:lnTo>
                    <a:pt x="91290" y="296355"/>
                  </a:lnTo>
                  <a:lnTo>
                    <a:pt x="98295" y="308585"/>
                  </a:lnTo>
                  <a:lnTo>
                    <a:pt x="105304" y="321696"/>
                  </a:lnTo>
                  <a:lnTo>
                    <a:pt x="112316" y="334495"/>
                  </a:lnTo>
                  <a:lnTo>
                    <a:pt x="119327" y="346328"/>
                  </a:lnTo>
                  <a:lnTo>
                    <a:pt x="126170" y="357388"/>
                  </a:lnTo>
                  <a:lnTo>
                    <a:pt x="132539" y="368415"/>
                  </a:lnTo>
                  <a:lnTo>
                    <a:pt x="138304" y="379871"/>
                  </a:lnTo>
                  <a:lnTo>
                    <a:pt x="143497" y="391890"/>
                  </a:lnTo>
                  <a:lnTo>
                    <a:pt x="148218" y="404430"/>
                  </a:lnTo>
                  <a:lnTo>
                    <a:pt x="152567" y="417395"/>
                  </a:lnTo>
                  <a:lnTo>
                    <a:pt x="156149" y="430681"/>
                  </a:lnTo>
                  <a:lnTo>
                    <a:pt x="158118" y="444199"/>
                  </a:lnTo>
                  <a:lnTo>
                    <a:pt x="158148" y="457877"/>
                  </a:lnTo>
                  <a:lnTo>
                    <a:pt x="156540" y="471501"/>
                  </a:lnTo>
                  <a:lnTo>
                    <a:pt x="153934" y="484727"/>
                  </a:lnTo>
                  <a:lnTo>
                    <a:pt x="150803" y="497402"/>
                  </a:lnTo>
                  <a:lnTo>
                    <a:pt x="147094" y="509541"/>
                  </a:lnTo>
                  <a:lnTo>
                    <a:pt x="142328" y="521233"/>
                  </a:lnTo>
                  <a:lnTo>
                    <a:pt x="136315" y="532577"/>
                  </a:lnTo>
                  <a:lnTo>
                    <a:pt x="129311" y="543502"/>
                  </a:lnTo>
                  <a:lnTo>
                    <a:pt x="121840" y="553772"/>
                  </a:lnTo>
                  <a:lnTo>
                    <a:pt x="114252" y="563308"/>
                  </a:lnTo>
                  <a:lnTo>
                    <a:pt x="106547" y="572018"/>
                  </a:lnTo>
                  <a:lnTo>
                    <a:pt x="98468" y="579723"/>
                  </a:lnTo>
                  <a:lnTo>
                    <a:pt x="89886" y="586415"/>
                  </a:lnTo>
                  <a:lnTo>
                    <a:pt x="80819" y="591908"/>
                  </a:lnTo>
                  <a:lnTo>
                    <a:pt x="71347" y="595775"/>
                  </a:lnTo>
                  <a:lnTo>
                    <a:pt x="61568" y="597936"/>
                  </a:lnTo>
                  <a:lnTo>
                    <a:pt x="51635" y="598758"/>
                  </a:lnTo>
                  <a:lnTo>
                    <a:pt x="40568" y="598958"/>
                  </a:lnTo>
                  <a:lnTo>
                    <a:pt x="25161" y="598555"/>
                  </a:lnTo>
                  <a:lnTo>
                    <a:pt x="0" y="5975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84725" y="2105699"/>
              <a:ext cx="1273949" cy="1495048"/>
            </a:xfrm>
            <a:custGeom>
              <a:avLst/>
              <a:gdLst/>
              <a:ahLst/>
              <a:cxnLst/>
              <a:rect l="0" t="0" r="0" b="0"/>
              <a:pathLst>
                <a:path w="1273949" h="1495048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20" y="34968"/>
                  </a:lnTo>
                  <a:lnTo>
                    <a:pt x="21001" y="44462"/>
                  </a:lnTo>
                  <a:lnTo>
                    <a:pt x="26931" y="54255"/>
                  </a:lnTo>
                  <a:lnTo>
                    <a:pt x="33193" y="64269"/>
                  </a:lnTo>
                  <a:lnTo>
                    <a:pt x="39691" y="74443"/>
                  </a:lnTo>
                  <a:lnTo>
                    <a:pt x="46355" y="84724"/>
                  </a:lnTo>
                  <a:lnTo>
                    <a:pt x="53134" y="94916"/>
                  </a:lnTo>
                  <a:lnTo>
                    <a:pt x="59991" y="104685"/>
                  </a:lnTo>
                  <a:lnTo>
                    <a:pt x="66901" y="113886"/>
                  </a:lnTo>
                  <a:lnTo>
                    <a:pt x="73847" y="122539"/>
                  </a:lnTo>
                  <a:lnTo>
                    <a:pt x="80817" y="130737"/>
                  </a:lnTo>
                  <a:lnTo>
                    <a:pt x="87803" y="138592"/>
                  </a:lnTo>
                  <a:lnTo>
                    <a:pt x="94800" y="146360"/>
                  </a:lnTo>
                  <a:lnTo>
                    <a:pt x="101805" y="154422"/>
                  </a:lnTo>
                  <a:lnTo>
                    <a:pt x="108814" y="162963"/>
                  </a:lnTo>
                  <a:lnTo>
                    <a:pt x="115826" y="171989"/>
                  </a:lnTo>
                  <a:lnTo>
                    <a:pt x="122841" y="181427"/>
                  </a:lnTo>
                  <a:lnTo>
                    <a:pt x="129862" y="191185"/>
                  </a:lnTo>
                  <a:lnTo>
                    <a:pt x="137052" y="201177"/>
                  </a:lnTo>
                  <a:lnTo>
                    <a:pt x="144718" y="211338"/>
                  </a:lnTo>
                  <a:lnTo>
                    <a:pt x="152985" y="221615"/>
                  </a:lnTo>
                  <a:lnTo>
                    <a:pt x="161656" y="231974"/>
                  </a:lnTo>
                  <a:lnTo>
                    <a:pt x="170323" y="242388"/>
                  </a:lnTo>
                  <a:lnTo>
                    <a:pt x="178749" y="252840"/>
                  </a:lnTo>
                  <a:lnTo>
                    <a:pt x="187033" y="263316"/>
                  </a:lnTo>
                  <a:lnTo>
                    <a:pt x="195509" y="273810"/>
                  </a:lnTo>
                  <a:lnTo>
                    <a:pt x="204359" y="284316"/>
                  </a:lnTo>
                  <a:lnTo>
                    <a:pt x="213608" y="294829"/>
                  </a:lnTo>
                  <a:lnTo>
                    <a:pt x="223203" y="305347"/>
                  </a:lnTo>
                  <a:lnTo>
                    <a:pt x="233069" y="315874"/>
                  </a:lnTo>
                  <a:lnTo>
                    <a:pt x="243136" y="326570"/>
                  </a:lnTo>
                  <a:lnTo>
                    <a:pt x="253347" y="337743"/>
                  </a:lnTo>
                  <a:lnTo>
                    <a:pt x="263659" y="349523"/>
                  </a:lnTo>
                  <a:lnTo>
                    <a:pt x="274042" y="361876"/>
                  </a:lnTo>
                  <a:lnTo>
                    <a:pt x="284471" y="374700"/>
                  </a:lnTo>
                  <a:lnTo>
                    <a:pt x="294933" y="387884"/>
                  </a:lnTo>
                  <a:lnTo>
                    <a:pt x="305416" y="401331"/>
                  </a:lnTo>
                  <a:lnTo>
                    <a:pt x="315915" y="414964"/>
                  </a:lnTo>
                  <a:lnTo>
                    <a:pt x="326424" y="428726"/>
                  </a:lnTo>
                  <a:lnTo>
                    <a:pt x="336939" y="442578"/>
                  </a:lnTo>
                  <a:lnTo>
                    <a:pt x="347458" y="456490"/>
                  </a:lnTo>
                  <a:lnTo>
                    <a:pt x="357981" y="470444"/>
                  </a:lnTo>
                  <a:lnTo>
                    <a:pt x="368505" y="484425"/>
                  </a:lnTo>
                  <a:lnTo>
                    <a:pt x="379031" y="498425"/>
                  </a:lnTo>
                  <a:lnTo>
                    <a:pt x="389558" y="512443"/>
                  </a:lnTo>
                  <a:lnTo>
                    <a:pt x="400085" y="526637"/>
                  </a:lnTo>
                  <a:lnTo>
                    <a:pt x="410613" y="541311"/>
                  </a:lnTo>
                  <a:lnTo>
                    <a:pt x="421141" y="556591"/>
                  </a:lnTo>
                  <a:lnTo>
                    <a:pt x="431669" y="572276"/>
                  </a:lnTo>
                  <a:lnTo>
                    <a:pt x="442197" y="587959"/>
                  </a:lnTo>
                  <a:lnTo>
                    <a:pt x="452730" y="603402"/>
                  </a:lnTo>
                  <a:lnTo>
                    <a:pt x="463431" y="618704"/>
                  </a:lnTo>
                  <a:lnTo>
                    <a:pt x="474608" y="634198"/>
                  </a:lnTo>
                  <a:lnTo>
                    <a:pt x="486372" y="650062"/>
                  </a:lnTo>
                  <a:lnTo>
                    <a:pt x="498034" y="666157"/>
                  </a:lnTo>
                  <a:lnTo>
                    <a:pt x="508266" y="682122"/>
                  </a:lnTo>
                  <a:lnTo>
                    <a:pt x="516456" y="697758"/>
                  </a:lnTo>
                  <a:lnTo>
                    <a:pt x="523292" y="713192"/>
                  </a:lnTo>
                  <a:lnTo>
                    <a:pt x="530332" y="728774"/>
                  </a:lnTo>
                  <a:lnTo>
                    <a:pt x="538484" y="744697"/>
                  </a:lnTo>
                  <a:lnTo>
                    <a:pt x="547964" y="760833"/>
                  </a:lnTo>
                  <a:lnTo>
                    <a:pt x="558645" y="776825"/>
                  </a:lnTo>
                  <a:lnTo>
                    <a:pt x="570286" y="792479"/>
                  </a:lnTo>
                  <a:lnTo>
                    <a:pt x="582648" y="807924"/>
                  </a:lnTo>
                  <a:lnTo>
                    <a:pt x="595530" y="823514"/>
                  </a:lnTo>
                  <a:lnTo>
                    <a:pt x="608774" y="839443"/>
                  </a:lnTo>
                  <a:lnTo>
                    <a:pt x="622103" y="855582"/>
                  </a:lnTo>
                  <a:lnTo>
                    <a:pt x="635131" y="871576"/>
                  </a:lnTo>
                  <a:lnTo>
                    <a:pt x="647677" y="887228"/>
                  </a:lnTo>
                  <a:lnTo>
                    <a:pt x="659899" y="902501"/>
                  </a:lnTo>
                  <a:lnTo>
                    <a:pt x="672179" y="917443"/>
                  </a:lnTo>
                  <a:lnTo>
                    <a:pt x="684741" y="932129"/>
                  </a:lnTo>
                  <a:lnTo>
                    <a:pt x="697637" y="946788"/>
                  </a:lnTo>
                  <a:lnTo>
                    <a:pt x="710834" y="961783"/>
                  </a:lnTo>
                  <a:lnTo>
                    <a:pt x="724272" y="977275"/>
                  </a:lnTo>
                  <a:lnTo>
                    <a:pt x="737891" y="992936"/>
                  </a:lnTo>
                  <a:lnTo>
                    <a:pt x="751639" y="1008070"/>
                  </a:lnTo>
                  <a:lnTo>
                    <a:pt x="765475" y="1022327"/>
                  </a:lnTo>
                  <a:lnTo>
                    <a:pt x="779206" y="1035849"/>
                  </a:lnTo>
                  <a:lnTo>
                    <a:pt x="792505" y="1049076"/>
                  </a:lnTo>
                  <a:lnTo>
                    <a:pt x="805234" y="1062308"/>
                  </a:lnTo>
                  <a:lnTo>
                    <a:pt x="817578" y="1075672"/>
                  </a:lnTo>
                  <a:lnTo>
                    <a:pt x="829940" y="1089190"/>
                  </a:lnTo>
                  <a:lnTo>
                    <a:pt x="842553" y="1102842"/>
                  </a:lnTo>
                  <a:lnTo>
                    <a:pt x="855313" y="1116436"/>
                  </a:lnTo>
                  <a:lnTo>
                    <a:pt x="867887" y="1129637"/>
                  </a:lnTo>
                  <a:lnTo>
                    <a:pt x="880092" y="1142291"/>
                  </a:lnTo>
                  <a:lnTo>
                    <a:pt x="892069" y="1154414"/>
                  </a:lnTo>
                  <a:lnTo>
                    <a:pt x="904177" y="1166095"/>
                  </a:lnTo>
                  <a:lnTo>
                    <a:pt x="916615" y="1177437"/>
                  </a:lnTo>
                  <a:lnTo>
                    <a:pt x="929256" y="1188529"/>
                  </a:lnTo>
                  <a:lnTo>
                    <a:pt x="941749" y="1199444"/>
                  </a:lnTo>
                  <a:lnTo>
                    <a:pt x="953897" y="1210236"/>
                  </a:lnTo>
                  <a:lnTo>
                    <a:pt x="965665" y="1220942"/>
                  </a:lnTo>
                  <a:lnTo>
                    <a:pt x="977100" y="1231591"/>
                  </a:lnTo>
                  <a:lnTo>
                    <a:pt x="988273" y="1242200"/>
                  </a:lnTo>
                  <a:lnTo>
                    <a:pt x="999251" y="1252782"/>
                  </a:lnTo>
                  <a:lnTo>
                    <a:pt x="1010088" y="1263347"/>
                  </a:lnTo>
                  <a:lnTo>
                    <a:pt x="1020823" y="1273896"/>
                  </a:lnTo>
                  <a:lnTo>
                    <a:pt x="1031322" y="1284268"/>
                  </a:lnTo>
                  <a:lnTo>
                    <a:pt x="1041299" y="1294158"/>
                  </a:lnTo>
                  <a:lnTo>
                    <a:pt x="1050644" y="1303445"/>
                  </a:lnTo>
                  <a:lnTo>
                    <a:pt x="1059563" y="1312326"/>
                  </a:lnTo>
                  <a:lnTo>
                    <a:pt x="1068473" y="1321209"/>
                  </a:lnTo>
                  <a:lnTo>
                    <a:pt x="1077614" y="1330333"/>
                  </a:lnTo>
                  <a:lnTo>
                    <a:pt x="1086889" y="1339597"/>
                  </a:lnTo>
                  <a:lnTo>
                    <a:pt x="1095971" y="1348670"/>
                  </a:lnTo>
                  <a:lnTo>
                    <a:pt x="1104673" y="1357368"/>
                  </a:lnTo>
                  <a:lnTo>
                    <a:pt x="1112975" y="1365666"/>
                  </a:lnTo>
                  <a:lnTo>
                    <a:pt x="1120930" y="1373619"/>
                  </a:lnTo>
                  <a:lnTo>
                    <a:pt x="1128613" y="1381300"/>
                  </a:lnTo>
                  <a:lnTo>
                    <a:pt x="1136095" y="1388781"/>
                  </a:lnTo>
                  <a:lnTo>
                    <a:pt x="1143432" y="1396118"/>
                  </a:lnTo>
                  <a:lnTo>
                    <a:pt x="1150668" y="1403353"/>
                  </a:lnTo>
                  <a:lnTo>
                    <a:pt x="1157834" y="1410519"/>
                  </a:lnTo>
                  <a:lnTo>
                    <a:pt x="1164952" y="1417637"/>
                  </a:lnTo>
                  <a:lnTo>
                    <a:pt x="1172038" y="1424722"/>
                  </a:lnTo>
                  <a:lnTo>
                    <a:pt x="1179101" y="1431786"/>
                  </a:lnTo>
                  <a:lnTo>
                    <a:pt x="1186150" y="1438835"/>
                  </a:lnTo>
                  <a:lnTo>
                    <a:pt x="1193189" y="1445874"/>
                  </a:lnTo>
                  <a:lnTo>
                    <a:pt x="1200222" y="1452906"/>
                  </a:lnTo>
                  <a:lnTo>
                    <a:pt x="1207250" y="1459934"/>
                  </a:lnTo>
                  <a:lnTo>
                    <a:pt x="1214279" y="1466950"/>
                  </a:lnTo>
                  <a:lnTo>
                    <a:pt x="1221587" y="1473652"/>
                  </a:lnTo>
                  <a:lnTo>
                    <a:pt x="1230744" y="1480104"/>
                  </a:lnTo>
                  <a:lnTo>
                    <a:pt x="1245910" y="1486875"/>
                  </a:lnTo>
                  <a:lnTo>
                    <a:pt x="1273948" y="14950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21637" y="2105699"/>
              <a:ext cx="168457" cy="463255"/>
            </a:xfrm>
            <a:custGeom>
              <a:avLst/>
              <a:gdLst/>
              <a:ahLst/>
              <a:cxnLst/>
              <a:rect l="0" t="0" r="0" b="0"/>
              <a:pathLst>
                <a:path w="168457" h="463255">
                  <a:moveTo>
                    <a:pt x="168456" y="0"/>
                  </a:moveTo>
                  <a:lnTo>
                    <a:pt x="165522" y="9002"/>
                  </a:lnTo>
                  <a:lnTo>
                    <a:pt x="162740" y="19270"/>
                  </a:lnTo>
                  <a:lnTo>
                    <a:pt x="159840" y="31844"/>
                  </a:lnTo>
                  <a:lnTo>
                    <a:pt x="156800" y="46026"/>
                  </a:lnTo>
                  <a:lnTo>
                    <a:pt x="153635" y="60525"/>
                  </a:lnTo>
                  <a:lnTo>
                    <a:pt x="150371" y="74557"/>
                  </a:lnTo>
                  <a:lnTo>
                    <a:pt x="147033" y="87866"/>
                  </a:lnTo>
                  <a:lnTo>
                    <a:pt x="143642" y="100471"/>
                  </a:lnTo>
                  <a:lnTo>
                    <a:pt x="140208" y="112501"/>
                  </a:lnTo>
                  <a:lnTo>
                    <a:pt x="136581" y="124254"/>
                  </a:lnTo>
                  <a:lnTo>
                    <a:pt x="132460" y="136160"/>
                  </a:lnTo>
                  <a:lnTo>
                    <a:pt x="127726" y="148436"/>
                  </a:lnTo>
                  <a:lnTo>
                    <a:pt x="122581" y="160957"/>
                  </a:lnTo>
                  <a:lnTo>
                    <a:pt x="117435" y="173363"/>
                  </a:lnTo>
                  <a:lnTo>
                    <a:pt x="112530" y="185449"/>
                  </a:lnTo>
                  <a:lnTo>
                    <a:pt x="107933" y="197174"/>
                  </a:lnTo>
                  <a:lnTo>
                    <a:pt x="103618" y="208580"/>
                  </a:lnTo>
                  <a:lnTo>
                    <a:pt x="99528" y="219733"/>
                  </a:lnTo>
                  <a:lnTo>
                    <a:pt x="95443" y="230698"/>
                  </a:lnTo>
                  <a:lnTo>
                    <a:pt x="91006" y="241527"/>
                  </a:lnTo>
                  <a:lnTo>
                    <a:pt x="86053" y="252269"/>
                  </a:lnTo>
                  <a:lnTo>
                    <a:pt x="80589" y="263282"/>
                  </a:lnTo>
                  <a:lnTo>
                    <a:pt x="74696" y="275201"/>
                  </a:lnTo>
                  <a:lnTo>
                    <a:pt x="68476" y="288290"/>
                  </a:lnTo>
                  <a:lnTo>
                    <a:pt x="62181" y="302167"/>
                  </a:lnTo>
                  <a:lnTo>
                    <a:pt x="56189" y="316020"/>
                  </a:lnTo>
                  <a:lnTo>
                    <a:pt x="50681" y="329373"/>
                  </a:lnTo>
                  <a:lnTo>
                    <a:pt x="45662" y="342100"/>
                  </a:lnTo>
                  <a:lnTo>
                    <a:pt x="41057" y="354253"/>
                  </a:lnTo>
                  <a:lnTo>
                    <a:pt x="36773" y="365943"/>
                  </a:lnTo>
                  <a:lnTo>
                    <a:pt x="32726" y="377285"/>
                  </a:lnTo>
                  <a:lnTo>
                    <a:pt x="28846" y="388375"/>
                  </a:lnTo>
                  <a:lnTo>
                    <a:pt x="25085" y="399283"/>
                  </a:lnTo>
                  <a:lnTo>
                    <a:pt x="21364" y="409994"/>
                  </a:lnTo>
                  <a:lnTo>
                    <a:pt x="17104" y="421676"/>
                  </a:lnTo>
                  <a:lnTo>
                    <a:pt x="10812" y="43759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84808" y="2063585"/>
              <a:ext cx="284270" cy="157929"/>
            </a:xfrm>
            <a:custGeom>
              <a:avLst/>
              <a:gdLst/>
              <a:ahLst/>
              <a:cxnLst/>
              <a:rect l="0" t="0" r="0" b="0"/>
              <a:pathLst>
                <a:path w="284270" h="157929">
                  <a:moveTo>
                    <a:pt x="0" y="0"/>
                  </a:moveTo>
                  <a:lnTo>
                    <a:pt x="14669" y="2934"/>
                  </a:lnTo>
                  <a:lnTo>
                    <a:pt x="28580" y="5716"/>
                  </a:lnTo>
                  <a:lnTo>
                    <a:pt x="43069" y="8620"/>
                  </a:lnTo>
                  <a:lnTo>
                    <a:pt x="57924" y="11833"/>
                  </a:lnTo>
                  <a:lnTo>
                    <a:pt x="72453" y="15647"/>
                  </a:lnTo>
                  <a:lnTo>
                    <a:pt x="86267" y="20169"/>
                  </a:lnTo>
                  <a:lnTo>
                    <a:pt x="99305" y="25505"/>
                  </a:lnTo>
                  <a:lnTo>
                    <a:pt x="111669" y="31841"/>
                  </a:lnTo>
                  <a:lnTo>
                    <a:pt x="123501" y="39174"/>
                  </a:lnTo>
                  <a:lnTo>
                    <a:pt x="134938" y="47200"/>
                  </a:lnTo>
                  <a:lnTo>
                    <a:pt x="146092" y="55425"/>
                  </a:lnTo>
                  <a:lnTo>
                    <a:pt x="157042" y="63547"/>
                  </a:lnTo>
                  <a:lnTo>
                    <a:pt x="167687" y="71456"/>
                  </a:lnTo>
                  <a:lnTo>
                    <a:pt x="177762" y="79146"/>
                  </a:lnTo>
                  <a:lnTo>
                    <a:pt x="187173" y="86651"/>
                  </a:lnTo>
                  <a:lnTo>
                    <a:pt x="196137" y="94014"/>
                  </a:lnTo>
                  <a:lnTo>
                    <a:pt x="205076" y="101271"/>
                  </a:lnTo>
                  <a:lnTo>
                    <a:pt x="214236" y="108454"/>
                  </a:lnTo>
                  <a:lnTo>
                    <a:pt x="223526" y="115584"/>
                  </a:lnTo>
                  <a:lnTo>
                    <a:pt x="232616" y="122679"/>
                  </a:lnTo>
                  <a:lnTo>
                    <a:pt x="241320" y="129739"/>
                  </a:lnTo>
                  <a:lnTo>
                    <a:pt x="249509" y="136471"/>
                  </a:lnTo>
                  <a:lnTo>
                    <a:pt x="257941" y="142948"/>
                  </a:lnTo>
                  <a:lnTo>
                    <a:pt x="268470" y="149738"/>
                  </a:lnTo>
                  <a:lnTo>
                    <a:pt x="284269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61822" y="2200455"/>
              <a:ext cx="228313" cy="631711"/>
            </a:xfrm>
            <a:custGeom>
              <a:avLst/>
              <a:gdLst/>
              <a:ahLst/>
              <a:cxnLst/>
              <a:rect l="0" t="0" r="0" b="0"/>
              <a:pathLst>
                <a:path w="228313" h="631711">
                  <a:moveTo>
                    <a:pt x="228312" y="0"/>
                  </a:moveTo>
                  <a:lnTo>
                    <a:pt x="225379" y="8869"/>
                  </a:lnTo>
                  <a:lnTo>
                    <a:pt x="222597" y="17856"/>
                  </a:lnTo>
                  <a:lnTo>
                    <a:pt x="219692" y="27856"/>
                  </a:lnTo>
                  <a:lnTo>
                    <a:pt x="216479" y="39009"/>
                  </a:lnTo>
                  <a:lnTo>
                    <a:pt x="212666" y="51469"/>
                  </a:lnTo>
                  <a:lnTo>
                    <a:pt x="208153" y="65172"/>
                  </a:lnTo>
                  <a:lnTo>
                    <a:pt x="203162" y="79589"/>
                  </a:lnTo>
                  <a:lnTo>
                    <a:pt x="198123" y="93870"/>
                  </a:lnTo>
                  <a:lnTo>
                    <a:pt x="193287" y="107551"/>
                  </a:lnTo>
                  <a:lnTo>
                    <a:pt x="188567" y="120851"/>
                  </a:lnTo>
                  <a:lnTo>
                    <a:pt x="183638" y="134462"/>
                  </a:lnTo>
                  <a:lnTo>
                    <a:pt x="178322" y="148760"/>
                  </a:lnTo>
                  <a:lnTo>
                    <a:pt x="172599" y="163484"/>
                  </a:lnTo>
                  <a:lnTo>
                    <a:pt x="166524" y="177922"/>
                  </a:lnTo>
                  <a:lnTo>
                    <a:pt x="160175" y="191684"/>
                  </a:lnTo>
                  <a:lnTo>
                    <a:pt x="153623" y="205028"/>
                  </a:lnTo>
                  <a:lnTo>
                    <a:pt x="146924" y="218661"/>
                  </a:lnTo>
                  <a:lnTo>
                    <a:pt x="140124" y="232972"/>
                  </a:lnTo>
                  <a:lnTo>
                    <a:pt x="133253" y="247702"/>
                  </a:lnTo>
                  <a:lnTo>
                    <a:pt x="126334" y="262144"/>
                  </a:lnTo>
                  <a:lnTo>
                    <a:pt x="119382" y="275904"/>
                  </a:lnTo>
                  <a:lnTo>
                    <a:pt x="112408" y="289076"/>
                  </a:lnTo>
                  <a:lnTo>
                    <a:pt x="105419" y="302061"/>
                  </a:lnTo>
                  <a:lnTo>
                    <a:pt x="98420" y="315124"/>
                  </a:lnTo>
                  <a:lnTo>
                    <a:pt x="91415" y="328202"/>
                  </a:lnTo>
                  <a:lnTo>
                    <a:pt x="84405" y="340996"/>
                  </a:lnTo>
                  <a:lnTo>
                    <a:pt x="77392" y="353349"/>
                  </a:lnTo>
                  <a:lnTo>
                    <a:pt x="70377" y="365256"/>
                  </a:lnTo>
                  <a:lnTo>
                    <a:pt x="63361" y="376785"/>
                  </a:lnTo>
                  <a:lnTo>
                    <a:pt x="56343" y="388021"/>
                  </a:lnTo>
                  <a:lnTo>
                    <a:pt x="49326" y="399041"/>
                  </a:lnTo>
                  <a:lnTo>
                    <a:pt x="42308" y="409907"/>
                  </a:lnTo>
                  <a:lnTo>
                    <a:pt x="35289" y="420661"/>
                  </a:lnTo>
                  <a:lnTo>
                    <a:pt x="28270" y="431173"/>
                  </a:lnTo>
                  <a:lnTo>
                    <a:pt x="21251" y="441158"/>
                  </a:lnTo>
                  <a:lnTo>
                    <a:pt x="14243" y="450453"/>
                  </a:lnTo>
                  <a:lnTo>
                    <a:pt x="7643" y="457294"/>
                  </a:lnTo>
                  <a:lnTo>
                    <a:pt x="2700" y="459397"/>
                  </a:lnTo>
                  <a:lnTo>
                    <a:pt x="306" y="457367"/>
                  </a:lnTo>
                  <a:lnTo>
                    <a:pt x="0" y="452433"/>
                  </a:lnTo>
                  <a:lnTo>
                    <a:pt x="1255" y="445407"/>
                  </a:lnTo>
                  <a:lnTo>
                    <a:pt x="3869" y="436646"/>
                  </a:lnTo>
                  <a:lnTo>
                    <a:pt x="7642" y="426466"/>
                  </a:lnTo>
                  <a:lnTo>
                    <a:pt x="12337" y="415511"/>
                  </a:lnTo>
                  <a:lnTo>
                    <a:pt x="17727" y="404680"/>
                  </a:lnTo>
                  <a:lnTo>
                    <a:pt x="23625" y="394456"/>
                  </a:lnTo>
                  <a:lnTo>
                    <a:pt x="30046" y="384622"/>
                  </a:lnTo>
                  <a:lnTo>
                    <a:pt x="37190" y="374490"/>
                  </a:lnTo>
                  <a:lnTo>
                    <a:pt x="45113" y="363673"/>
                  </a:lnTo>
                  <a:lnTo>
                    <a:pt x="53892" y="352270"/>
                  </a:lnTo>
                  <a:lnTo>
                    <a:pt x="63697" y="340683"/>
                  </a:lnTo>
                  <a:lnTo>
                    <a:pt x="74518" y="329183"/>
                  </a:lnTo>
                  <a:lnTo>
                    <a:pt x="86209" y="318037"/>
                  </a:lnTo>
                  <a:lnTo>
                    <a:pt x="98581" y="307558"/>
                  </a:lnTo>
                  <a:lnTo>
                    <a:pt x="111458" y="297858"/>
                  </a:lnTo>
                  <a:lnTo>
                    <a:pt x="124697" y="289194"/>
                  </a:lnTo>
                  <a:lnTo>
                    <a:pt x="138190" y="282045"/>
                  </a:lnTo>
                  <a:lnTo>
                    <a:pt x="151850" y="276542"/>
                  </a:lnTo>
                  <a:lnTo>
                    <a:pt x="165293" y="272829"/>
                  </a:lnTo>
                  <a:lnTo>
                    <a:pt x="177867" y="271227"/>
                  </a:lnTo>
                  <a:lnTo>
                    <a:pt x="189277" y="271715"/>
                  </a:lnTo>
                  <a:lnTo>
                    <a:pt x="199243" y="274313"/>
                  </a:lnTo>
                  <a:lnTo>
                    <a:pt x="207341" y="279246"/>
                  </a:lnTo>
                  <a:lnTo>
                    <a:pt x="213522" y="286420"/>
                  </a:lnTo>
                  <a:lnTo>
                    <a:pt x="217877" y="295643"/>
                  </a:lnTo>
                  <a:lnTo>
                    <a:pt x="220450" y="306798"/>
                  </a:lnTo>
                  <a:lnTo>
                    <a:pt x="221440" y="319634"/>
                  </a:lnTo>
                  <a:lnTo>
                    <a:pt x="220990" y="333810"/>
                  </a:lnTo>
                  <a:lnTo>
                    <a:pt x="219102" y="348994"/>
                  </a:lnTo>
                  <a:lnTo>
                    <a:pt x="215909" y="364910"/>
                  </a:lnTo>
                  <a:lnTo>
                    <a:pt x="211648" y="381341"/>
                  </a:lnTo>
                  <a:lnTo>
                    <a:pt x="206572" y="398130"/>
                  </a:lnTo>
                  <a:lnTo>
                    <a:pt x="200901" y="415166"/>
                  </a:lnTo>
                  <a:lnTo>
                    <a:pt x="194806" y="432368"/>
                  </a:lnTo>
                  <a:lnTo>
                    <a:pt x="188415" y="449684"/>
                  </a:lnTo>
                  <a:lnTo>
                    <a:pt x="181825" y="467068"/>
                  </a:lnTo>
                  <a:lnTo>
                    <a:pt x="175266" y="484165"/>
                  </a:lnTo>
                  <a:lnTo>
                    <a:pt x="169087" y="500347"/>
                  </a:lnTo>
                  <a:lnTo>
                    <a:pt x="163446" y="515342"/>
                  </a:lnTo>
                  <a:lnTo>
                    <a:pt x="158166" y="529207"/>
                  </a:lnTo>
                  <a:lnTo>
                    <a:pt x="152853" y="542141"/>
                  </a:lnTo>
                  <a:lnTo>
                    <a:pt x="147284" y="554363"/>
                  </a:lnTo>
                  <a:lnTo>
                    <a:pt x="141708" y="566190"/>
                  </a:lnTo>
                  <a:lnTo>
                    <a:pt x="136206" y="579502"/>
                  </a:lnTo>
                  <a:lnTo>
                    <a:pt x="130292" y="598828"/>
                  </a:lnTo>
                  <a:lnTo>
                    <a:pt x="123027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56336" y="2634082"/>
              <a:ext cx="150582" cy="261255"/>
            </a:xfrm>
            <a:custGeom>
              <a:avLst/>
              <a:gdLst/>
              <a:ahLst/>
              <a:cxnLst/>
              <a:rect l="0" t="0" r="0" b="0"/>
              <a:pathLst>
                <a:path w="150582" h="261255">
                  <a:moveTo>
                    <a:pt x="44327" y="92798"/>
                  </a:moveTo>
                  <a:lnTo>
                    <a:pt x="50261" y="101466"/>
                  </a:lnTo>
                  <a:lnTo>
                    <a:pt x="56466" y="108532"/>
                  </a:lnTo>
                  <a:lnTo>
                    <a:pt x="63562" y="114629"/>
                  </a:lnTo>
                  <a:lnTo>
                    <a:pt x="71502" y="119684"/>
                  </a:lnTo>
                  <a:lnTo>
                    <a:pt x="80148" y="123250"/>
                  </a:lnTo>
                  <a:lnTo>
                    <a:pt x="89338" y="125198"/>
                  </a:lnTo>
                  <a:lnTo>
                    <a:pt x="98765" y="125541"/>
                  </a:lnTo>
                  <a:lnTo>
                    <a:pt x="108006" y="124259"/>
                  </a:lnTo>
                  <a:lnTo>
                    <a:pt x="116842" y="121505"/>
                  </a:lnTo>
                  <a:lnTo>
                    <a:pt x="125077" y="117386"/>
                  </a:lnTo>
                  <a:lnTo>
                    <a:pt x="132461" y="111881"/>
                  </a:lnTo>
                  <a:lnTo>
                    <a:pt x="138937" y="105102"/>
                  </a:lnTo>
                  <a:lnTo>
                    <a:pt x="144286" y="97112"/>
                  </a:lnTo>
                  <a:lnTo>
                    <a:pt x="148057" y="87846"/>
                  </a:lnTo>
                  <a:lnTo>
                    <a:pt x="150144" y="77399"/>
                  </a:lnTo>
                  <a:lnTo>
                    <a:pt x="150581" y="66299"/>
                  </a:lnTo>
                  <a:lnTo>
                    <a:pt x="149361" y="55389"/>
                  </a:lnTo>
                  <a:lnTo>
                    <a:pt x="146653" y="45130"/>
                  </a:lnTo>
                  <a:lnTo>
                    <a:pt x="142735" y="35616"/>
                  </a:lnTo>
                  <a:lnTo>
                    <a:pt x="137897" y="26766"/>
                  </a:lnTo>
                  <a:lnTo>
                    <a:pt x="132379" y="18456"/>
                  </a:lnTo>
                  <a:lnTo>
                    <a:pt x="126050" y="11045"/>
                  </a:lnTo>
                  <a:lnTo>
                    <a:pt x="118438" y="5343"/>
                  </a:lnTo>
                  <a:lnTo>
                    <a:pt x="109393" y="1660"/>
                  </a:lnTo>
                  <a:lnTo>
                    <a:pt x="99216" y="0"/>
                  </a:lnTo>
                  <a:lnTo>
                    <a:pt x="88467" y="322"/>
                  </a:lnTo>
                  <a:lnTo>
                    <a:pt x="77538" y="2397"/>
                  </a:lnTo>
                  <a:lnTo>
                    <a:pt x="66778" y="6043"/>
                  </a:lnTo>
                  <a:lnTo>
                    <a:pt x="56559" y="11223"/>
                  </a:lnTo>
                  <a:lnTo>
                    <a:pt x="47029" y="17776"/>
                  </a:lnTo>
                  <a:lnTo>
                    <a:pt x="38309" y="25444"/>
                  </a:lnTo>
                  <a:lnTo>
                    <a:pt x="30591" y="33960"/>
                  </a:lnTo>
                  <a:lnTo>
                    <a:pt x="23877" y="43095"/>
                  </a:lnTo>
                  <a:lnTo>
                    <a:pt x="18028" y="52669"/>
                  </a:lnTo>
                  <a:lnTo>
                    <a:pt x="12856" y="62548"/>
                  </a:lnTo>
                  <a:lnTo>
                    <a:pt x="8197" y="72638"/>
                  </a:lnTo>
                  <a:lnTo>
                    <a:pt x="4236" y="82870"/>
                  </a:lnTo>
                  <a:lnTo>
                    <a:pt x="1479" y="93200"/>
                  </a:lnTo>
                  <a:lnTo>
                    <a:pt x="107" y="103600"/>
                  </a:lnTo>
                  <a:lnTo>
                    <a:pt x="0" y="114212"/>
                  </a:lnTo>
                  <a:lnTo>
                    <a:pt x="916" y="125329"/>
                  </a:lnTo>
                  <a:lnTo>
                    <a:pt x="2606" y="137067"/>
                  </a:lnTo>
                  <a:lnTo>
                    <a:pt x="4858" y="149221"/>
                  </a:lnTo>
                  <a:lnTo>
                    <a:pt x="7507" y="161380"/>
                  </a:lnTo>
                  <a:lnTo>
                    <a:pt x="10437" y="173295"/>
                  </a:lnTo>
                  <a:lnTo>
                    <a:pt x="13724" y="184736"/>
                  </a:lnTo>
                  <a:lnTo>
                    <a:pt x="17616" y="195419"/>
                  </a:lnTo>
                  <a:lnTo>
                    <a:pt x="22205" y="205264"/>
                  </a:lnTo>
                  <a:lnTo>
                    <a:pt x="27593" y="214197"/>
                  </a:lnTo>
                  <a:lnTo>
                    <a:pt x="33967" y="222058"/>
                  </a:lnTo>
                  <a:lnTo>
                    <a:pt x="41323" y="228868"/>
                  </a:lnTo>
                  <a:lnTo>
                    <a:pt x="49256" y="234827"/>
                  </a:lnTo>
                  <a:lnTo>
                    <a:pt x="57936" y="240923"/>
                  </a:lnTo>
                  <a:lnTo>
                    <a:pt x="69243" y="248811"/>
                  </a:lnTo>
                  <a:lnTo>
                    <a:pt x="86441" y="261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00663" y="2657634"/>
              <a:ext cx="336913" cy="332460"/>
            </a:xfrm>
            <a:custGeom>
              <a:avLst/>
              <a:gdLst/>
              <a:ahLst/>
              <a:cxnLst/>
              <a:rect l="0" t="0" r="0" b="0"/>
              <a:pathLst>
                <a:path w="336913" h="332460">
                  <a:moveTo>
                    <a:pt x="336912" y="37661"/>
                  </a:moveTo>
                  <a:lnTo>
                    <a:pt x="328044" y="28994"/>
                  </a:lnTo>
                  <a:lnTo>
                    <a:pt x="319057" y="21928"/>
                  </a:lnTo>
                  <a:lnTo>
                    <a:pt x="309057" y="15826"/>
                  </a:lnTo>
                  <a:lnTo>
                    <a:pt x="297903" y="10598"/>
                  </a:lnTo>
                  <a:lnTo>
                    <a:pt x="285444" y="6384"/>
                  </a:lnTo>
                  <a:lnTo>
                    <a:pt x="271732" y="3183"/>
                  </a:lnTo>
                  <a:lnTo>
                    <a:pt x="256968" y="1014"/>
                  </a:lnTo>
                  <a:lnTo>
                    <a:pt x="241391" y="0"/>
                  </a:lnTo>
                  <a:lnTo>
                    <a:pt x="225222" y="98"/>
                  </a:lnTo>
                  <a:lnTo>
                    <a:pt x="208962" y="1298"/>
                  </a:lnTo>
                  <a:lnTo>
                    <a:pt x="193352" y="3699"/>
                  </a:lnTo>
                  <a:lnTo>
                    <a:pt x="178754" y="7243"/>
                  </a:lnTo>
                  <a:lnTo>
                    <a:pt x="165496" y="11911"/>
                  </a:lnTo>
                  <a:lnTo>
                    <a:pt x="154035" y="17793"/>
                  </a:lnTo>
                  <a:lnTo>
                    <a:pt x="144447" y="24833"/>
                  </a:lnTo>
                  <a:lnTo>
                    <a:pt x="136822" y="33170"/>
                  </a:lnTo>
                  <a:lnTo>
                    <a:pt x="131432" y="43202"/>
                  </a:lnTo>
                  <a:lnTo>
                    <a:pt x="128215" y="54981"/>
                  </a:lnTo>
                  <a:lnTo>
                    <a:pt x="127000" y="67958"/>
                  </a:lnTo>
                  <a:lnTo>
                    <a:pt x="127689" y="81200"/>
                  </a:lnTo>
                  <a:lnTo>
                    <a:pt x="130037" y="94139"/>
                  </a:lnTo>
                  <a:lnTo>
                    <a:pt x="133712" y="106587"/>
                  </a:lnTo>
                  <a:lnTo>
                    <a:pt x="138387" y="118552"/>
                  </a:lnTo>
                  <a:lnTo>
                    <a:pt x="143777" y="130126"/>
                  </a:lnTo>
                  <a:lnTo>
                    <a:pt x="149342" y="141729"/>
                  </a:lnTo>
                  <a:lnTo>
                    <a:pt x="154312" y="154060"/>
                  </a:lnTo>
                  <a:lnTo>
                    <a:pt x="158316" y="167436"/>
                  </a:lnTo>
                  <a:lnTo>
                    <a:pt x="161341" y="181679"/>
                  </a:lnTo>
                  <a:lnTo>
                    <a:pt x="163537" y="196311"/>
                  </a:lnTo>
                  <a:lnTo>
                    <a:pt x="165081" y="210997"/>
                  </a:lnTo>
                  <a:lnTo>
                    <a:pt x="165815" y="225263"/>
                  </a:lnTo>
                  <a:lnTo>
                    <a:pt x="165259" y="238455"/>
                  </a:lnTo>
                  <a:lnTo>
                    <a:pt x="163253" y="250317"/>
                  </a:lnTo>
                  <a:lnTo>
                    <a:pt x="159771" y="260772"/>
                  </a:lnTo>
                  <a:lnTo>
                    <a:pt x="154760" y="269737"/>
                  </a:lnTo>
                  <a:lnTo>
                    <a:pt x="148350" y="277331"/>
                  </a:lnTo>
                  <a:lnTo>
                    <a:pt x="140791" y="283959"/>
                  </a:lnTo>
                  <a:lnTo>
                    <a:pt x="132356" y="290194"/>
                  </a:lnTo>
                  <a:lnTo>
                    <a:pt x="123278" y="296393"/>
                  </a:lnTo>
                  <a:lnTo>
                    <a:pt x="113744" y="302543"/>
                  </a:lnTo>
                  <a:lnTo>
                    <a:pt x="103892" y="308374"/>
                  </a:lnTo>
                  <a:lnTo>
                    <a:pt x="93817" y="313736"/>
                  </a:lnTo>
                  <a:lnTo>
                    <a:pt x="83424" y="318472"/>
                  </a:lnTo>
                  <a:lnTo>
                    <a:pt x="72455" y="322347"/>
                  </a:lnTo>
                  <a:lnTo>
                    <a:pt x="60825" y="325320"/>
                  </a:lnTo>
                  <a:lnTo>
                    <a:pt x="49009" y="327506"/>
                  </a:lnTo>
                  <a:lnTo>
                    <a:pt x="36678" y="329301"/>
                  </a:lnTo>
                  <a:lnTo>
                    <a:pt x="21632" y="330861"/>
                  </a:lnTo>
                  <a:lnTo>
                    <a:pt x="0" y="3324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68122" y="2934274"/>
              <a:ext cx="146273" cy="276918"/>
            </a:xfrm>
            <a:custGeom>
              <a:avLst/>
              <a:gdLst/>
              <a:ahLst/>
              <a:cxnLst/>
              <a:rect l="0" t="0" r="0" b="0"/>
              <a:pathLst>
                <a:path w="146273" h="276918">
                  <a:moveTo>
                    <a:pt x="22054" y="55819"/>
                  </a:moveTo>
                  <a:lnTo>
                    <a:pt x="28055" y="64419"/>
                  </a:lnTo>
                  <a:lnTo>
                    <a:pt x="34900" y="70845"/>
                  </a:lnTo>
                  <a:lnTo>
                    <a:pt x="43288" y="75650"/>
                  </a:lnTo>
                  <a:lnTo>
                    <a:pt x="52915" y="79018"/>
                  </a:lnTo>
                  <a:lnTo>
                    <a:pt x="63230" y="80916"/>
                  </a:lnTo>
                  <a:lnTo>
                    <a:pt x="73833" y="81451"/>
                  </a:lnTo>
                  <a:lnTo>
                    <a:pt x="84358" y="80695"/>
                  </a:lnTo>
                  <a:lnTo>
                    <a:pt x="94410" y="78603"/>
                  </a:lnTo>
                  <a:lnTo>
                    <a:pt x="103829" y="75269"/>
                  </a:lnTo>
                  <a:lnTo>
                    <a:pt x="112643" y="70745"/>
                  </a:lnTo>
                  <a:lnTo>
                    <a:pt x="120955" y="64960"/>
                  </a:lnTo>
                  <a:lnTo>
                    <a:pt x="128872" y="57995"/>
                  </a:lnTo>
                  <a:lnTo>
                    <a:pt x="136003" y="50047"/>
                  </a:lnTo>
                  <a:lnTo>
                    <a:pt x="141510" y="41342"/>
                  </a:lnTo>
                  <a:lnTo>
                    <a:pt x="145049" y="32093"/>
                  </a:lnTo>
                  <a:lnTo>
                    <a:pt x="146272" y="22953"/>
                  </a:lnTo>
                  <a:lnTo>
                    <a:pt x="144591" y="14962"/>
                  </a:lnTo>
                  <a:lnTo>
                    <a:pt x="139977" y="8598"/>
                  </a:lnTo>
                  <a:lnTo>
                    <a:pt x="132998" y="3989"/>
                  </a:lnTo>
                  <a:lnTo>
                    <a:pt x="124502" y="1181"/>
                  </a:lnTo>
                  <a:lnTo>
                    <a:pt x="115136" y="0"/>
                  </a:lnTo>
                  <a:lnTo>
                    <a:pt x="105446" y="306"/>
                  </a:lnTo>
                  <a:lnTo>
                    <a:pt x="95957" y="2091"/>
                  </a:lnTo>
                  <a:lnTo>
                    <a:pt x="86910" y="5210"/>
                  </a:lnTo>
                  <a:lnTo>
                    <a:pt x="78177" y="9419"/>
                  </a:lnTo>
                  <a:lnTo>
                    <a:pt x="69385" y="14460"/>
                  </a:lnTo>
                  <a:lnTo>
                    <a:pt x="60320" y="20108"/>
                  </a:lnTo>
                  <a:lnTo>
                    <a:pt x="51092" y="26188"/>
                  </a:lnTo>
                  <a:lnTo>
                    <a:pt x="42043" y="32568"/>
                  </a:lnTo>
                  <a:lnTo>
                    <a:pt x="33366" y="39163"/>
                  </a:lnTo>
                  <a:lnTo>
                    <a:pt x="25250" y="46237"/>
                  </a:lnTo>
                  <a:lnTo>
                    <a:pt x="17952" y="54356"/>
                  </a:lnTo>
                  <a:lnTo>
                    <a:pt x="11537" y="63746"/>
                  </a:lnTo>
                  <a:lnTo>
                    <a:pt x="6231" y="74156"/>
                  </a:lnTo>
                  <a:lnTo>
                    <a:pt x="2490" y="85061"/>
                  </a:lnTo>
                  <a:lnTo>
                    <a:pt x="423" y="96099"/>
                  </a:lnTo>
                  <a:lnTo>
                    <a:pt x="0" y="107103"/>
                  </a:lnTo>
                  <a:lnTo>
                    <a:pt x="1228" y="118017"/>
                  </a:lnTo>
                  <a:lnTo>
                    <a:pt x="3943" y="128837"/>
                  </a:lnTo>
                  <a:lnTo>
                    <a:pt x="7865" y="139576"/>
                  </a:lnTo>
                  <a:lnTo>
                    <a:pt x="12706" y="150254"/>
                  </a:lnTo>
                  <a:lnTo>
                    <a:pt x="18221" y="160881"/>
                  </a:lnTo>
                  <a:lnTo>
                    <a:pt x="24379" y="171307"/>
                  </a:lnTo>
                  <a:lnTo>
                    <a:pt x="31344" y="181236"/>
                  </a:lnTo>
                  <a:lnTo>
                    <a:pt x="39136" y="190544"/>
                  </a:lnTo>
                  <a:lnTo>
                    <a:pt x="47488" y="199269"/>
                  </a:lnTo>
                  <a:lnTo>
                    <a:pt x="55940" y="207516"/>
                  </a:lnTo>
                  <a:lnTo>
                    <a:pt x="64222" y="215398"/>
                  </a:lnTo>
                  <a:lnTo>
                    <a:pt x="72410" y="223015"/>
                  </a:lnTo>
                  <a:lnTo>
                    <a:pt x="80821" y="230443"/>
                  </a:lnTo>
                  <a:lnTo>
                    <a:pt x="89619" y="237736"/>
                  </a:lnTo>
                  <a:lnTo>
                    <a:pt x="98557" y="244824"/>
                  </a:lnTo>
                  <a:lnTo>
                    <a:pt x="108036" y="252323"/>
                  </a:lnTo>
                  <a:lnTo>
                    <a:pt x="120012" y="262010"/>
                  </a:lnTo>
                  <a:lnTo>
                    <a:pt x="137867" y="2769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158963" y="842279"/>
            <a:ext cx="31587" cy="1042323"/>
          </a:xfrm>
          <a:custGeom>
            <a:avLst/>
            <a:gdLst/>
            <a:ahLst/>
            <a:cxnLst/>
            <a:rect l="0" t="0" r="0" b="0"/>
            <a:pathLst>
              <a:path w="31587" h="1042323">
                <a:moveTo>
                  <a:pt x="0" y="0"/>
                </a:moveTo>
                <a:lnTo>
                  <a:pt x="67" y="14602"/>
                </a:lnTo>
                <a:lnTo>
                  <a:pt x="708" y="27873"/>
                </a:lnTo>
                <a:lnTo>
                  <a:pt x="2004" y="41084"/>
                </a:lnTo>
                <a:lnTo>
                  <a:pt x="3864" y="54771"/>
                </a:lnTo>
                <a:lnTo>
                  <a:pt x="6180" y="69576"/>
                </a:lnTo>
                <a:lnTo>
                  <a:pt x="8842" y="85732"/>
                </a:lnTo>
                <a:lnTo>
                  <a:pt x="11593" y="102976"/>
                </a:lnTo>
                <a:lnTo>
                  <a:pt x="14052" y="120770"/>
                </a:lnTo>
                <a:lnTo>
                  <a:pt x="16034" y="138738"/>
                </a:lnTo>
                <a:lnTo>
                  <a:pt x="17533" y="156698"/>
                </a:lnTo>
                <a:lnTo>
                  <a:pt x="18620" y="174589"/>
                </a:lnTo>
                <a:lnTo>
                  <a:pt x="19389" y="192404"/>
                </a:lnTo>
                <a:lnTo>
                  <a:pt x="19925" y="210316"/>
                </a:lnTo>
                <a:lnTo>
                  <a:pt x="20292" y="228648"/>
                </a:lnTo>
                <a:lnTo>
                  <a:pt x="20537" y="247543"/>
                </a:lnTo>
                <a:lnTo>
                  <a:pt x="20534" y="266981"/>
                </a:lnTo>
                <a:lnTo>
                  <a:pt x="20000" y="286870"/>
                </a:lnTo>
                <a:lnTo>
                  <a:pt x="18828" y="307094"/>
                </a:lnTo>
                <a:lnTo>
                  <a:pt x="17227" y="327235"/>
                </a:lnTo>
                <a:lnTo>
                  <a:pt x="15613" y="346604"/>
                </a:lnTo>
                <a:lnTo>
                  <a:pt x="14233" y="364897"/>
                </a:lnTo>
                <a:lnTo>
                  <a:pt x="13155" y="382468"/>
                </a:lnTo>
                <a:lnTo>
                  <a:pt x="12358" y="400108"/>
                </a:lnTo>
                <a:lnTo>
                  <a:pt x="11787" y="418268"/>
                </a:lnTo>
                <a:lnTo>
                  <a:pt x="11386" y="436740"/>
                </a:lnTo>
                <a:lnTo>
                  <a:pt x="11110" y="454847"/>
                </a:lnTo>
                <a:lnTo>
                  <a:pt x="10921" y="472226"/>
                </a:lnTo>
                <a:lnTo>
                  <a:pt x="10793" y="489152"/>
                </a:lnTo>
                <a:lnTo>
                  <a:pt x="10706" y="506342"/>
                </a:lnTo>
                <a:lnTo>
                  <a:pt x="10652" y="524191"/>
                </a:lnTo>
                <a:lnTo>
                  <a:pt x="10786" y="542279"/>
                </a:lnTo>
                <a:lnTo>
                  <a:pt x="11407" y="559597"/>
                </a:lnTo>
                <a:lnTo>
                  <a:pt x="12639" y="575622"/>
                </a:lnTo>
                <a:lnTo>
                  <a:pt x="14280" y="590485"/>
                </a:lnTo>
                <a:lnTo>
                  <a:pt x="15920" y="604687"/>
                </a:lnTo>
                <a:lnTo>
                  <a:pt x="17317" y="618625"/>
                </a:lnTo>
                <a:lnTo>
                  <a:pt x="18407" y="632987"/>
                </a:lnTo>
                <a:lnTo>
                  <a:pt x="19213" y="648781"/>
                </a:lnTo>
                <a:lnTo>
                  <a:pt x="19789" y="666418"/>
                </a:lnTo>
                <a:lnTo>
                  <a:pt x="20193" y="685641"/>
                </a:lnTo>
                <a:lnTo>
                  <a:pt x="20472" y="705834"/>
                </a:lnTo>
                <a:lnTo>
                  <a:pt x="20663" y="726525"/>
                </a:lnTo>
                <a:lnTo>
                  <a:pt x="20792" y="747450"/>
                </a:lnTo>
                <a:lnTo>
                  <a:pt x="20880" y="768476"/>
                </a:lnTo>
                <a:lnTo>
                  <a:pt x="20938" y="789535"/>
                </a:lnTo>
                <a:lnTo>
                  <a:pt x="20978" y="810439"/>
                </a:lnTo>
                <a:lnTo>
                  <a:pt x="21004" y="830867"/>
                </a:lnTo>
                <a:lnTo>
                  <a:pt x="21022" y="850682"/>
                </a:lnTo>
                <a:lnTo>
                  <a:pt x="21034" y="869754"/>
                </a:lnTo>
                <a:lnTo>
                  <a:pt x="21042" y="887875"/>
                </a:lnTo>
                <a:lnTo>
                  <a:pt x="21047" y="905029"/>
                </a:lnTo>
                <a:lnTo>
                  <a:pt x="21051" y="921347"/>
                </a:lnTo>
                <a:lnTo>
                  <a:pt x="21053" y="937006"/>
                </a:lnTo>
                <a:lnTo>
                  <a:pt x="21059" y="952171"/>
                </a:lnTo>
                <a:lnTo>
                  <a:pt x="21233" y="966815"/>
                </a:lnTo>
                <a:lnTo>
                  <a:pt x="21882" y="980736"/>
                </a:lnTo>
                <a:lnTo>
                  <a:pt x="23131" y="993867"/>
                </a:lnTo>
                <a:lnTo>
                  <a:pt x="24793" y="1005845"/>
                </a:lnTo>
                <a:lnTo>
                  <a:pt x="26620" y="1017108"/>
                </a:lnTo>
                <a:lnTo>
                  <a:pt x="28774" y="1028646"/>
                </a:lnTo>
                <a:lnTo>
                  <a:pt x="31586" y="1042322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/>
          <p:nvPr/>
        </p:nvCxnSpPr>
        <p:spPr>
          <a:xfrm>
            <a:off x="6496083" y="2053057"/>
            <a:ext cx="225309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5295834" y="1147606"/>
            <a:ext cx="640884" cy="612658"/>
            <a:chOff x="5295834" y="1147606"/>
            <a:chExt cx="640884" cy="612658"/>
          </a:xfrm>
        </p:grpSpPr>
        <p:sp>
          <p:nvSpPr>
            <p:cNvPr id="47" name="Freeform 46"/>
            <p:cNvSpPr/>
            <p:nvPr/>
          </p:nvSpPr>
          <p:spPr>
            <a:xfrm>
              <a:off x="5295834" y="1147606"/>
              <a:ext cx="305327" cy="592314"/>
            </a:xfrm>
            <a:custGeom>
              <a:avLst/>
              <a:gdLst/>
              <a:ahLst/>
              <a:cxnLst/>
              <a:rect l="0" t="0" r="0" b="0"/>
              <a:pathLst>
                <a:path w="305327" h="592314">
                  <a:moveTo>
                    <a:pt x="305326" y="0"/>
                  </a:moveTo>
                  <a:lnTo>
                    <a:pt x="293524" y="3000"/>
                  </a:lnTo>
                  <a:lnTo>
                    <a:pt x="281755" y="6423"/>
                  </a:lnTo>
                  <a:lnTo>
                    <a:pt x="268874" y="10619"/>
                  </a:lnTo>
                  <a:lnTo>
                    <a:pt x="255372" y="15519"/>
                  </a:lnTo>
                  <a:lnTo>
                    <a:pt x="242340" y="21000"/>
                  </a:lnTo>
                  <a:lnTo>
                    <a:pt x="230372" y="26936"/>
                  </a:lnTo>
                  <a:lnTo>
                    <a:pt x="219401" y="33370"/>
                  </a:lnTo>
                  <a:lnTo>
                    <a:pt x="208969" y="40517"/>
                  </a:lnTo>
                  <a:lnTo>
                    <a:pt x="198743" y="48443"/>
                  </a:lnTo>
                  <a:lnTo>
                    <a:pt x="188875" y="57393"/>
                  </a:lnTo>
                  <a:lnTo>
                    <a:pt x="179914" y="67843"/>
                  </a:lnTo>
                  <a:lnTo>
                    <a:pt x="172108" y="79911"/>
                  </a:lnTo>
                  <a:lnTo>
                    <a:pt x="165558" y="93254"/>
                  </a:lnTo>
                  <a:lnTo>
                    <a:pt x="160383" y="107273"/>
                  </a:lnTo>
                  <a:lnTo>
                    <a:pt x="156506" y="121557"/>
                  </a:lnTo>
                  <a:lnTo>
                    <a:pt x="154039" y="136061"/>
                  </a:lnTo>
                  <a:lnTo>
                    <a:pt x="153349" y="151010"/>
                  </a:lnTo>
                  <a:lnTo>
                    <a:pt x="154477" y="166505"/>
                  </a:lnTo>
                  <a:lnTo>
                    <a:pt x="157181" y="182352"/>
                  </a:lnTo>
                  <a:lnTo>
                    <a:pt x="161129" y="198150"/>
                  </a:lnTo>
                  <a:lnTo>
                    <a:pt x="166005" y="213665"/>
                  </a:lnTo>
                  <a:lnTo>
                    <a:pt x="171547" y="228677"/>
                  </a:lnTo>
                  <a:lnTo>
                    <a:pt x="177559" y="242912"/>
                  </a:lnTo>
                  <a:lnTo>
                    <a:pt x="183894" y="256305"/>
                  </a:lnTo>
                  <a:lnTo>
                    <a:pt x="190452" y="269112"/>
                  </a:lnTo>
                  <a:lnTo>
                    <a:pt x="197161" y="281793"/>
                  </a:lnTo>
                  <a:lnTo>
                    <a:pt x="203967" y="294622"/>
                  </a:lnTo>
                  <a:lnTo>
                    <a:pt x="210673" y="307530"/>
                  </a:lnTo>
                  <a:lnTo>
                    <a:pt x="216951" y="320203"/>
                  </a:lnTo>
                  <a:lnTo>
                    <a:pt x="222650" y="332480"/>
                  </a:lnTo>
                  <a:lnTo>
                    <a:pt x="227628" y="344674"/>
                  </a:lnTo>
                  <a:lnTo>
                    <a:pt x="231675" y="357460"/>
                  </a:lnTo>
                  <a:lnTo>
                    <a:pt x="234762" y="371171"/>
                  </a:lnTo>
                  <a:lnTo>
                    <a:pt x="236852" y="385652"/>
                  </a:lnTo>
                  <a:lnTo>
                    <a:pt x="237813" y="400451"/>
                  </a:lnTo>
                  <a:lnTo>
                    <a:pt x="237679" y="415255"/>
                  </a:lnTo>
                  <a:lnTo>
                    <a:pt x="236454" y="429772"/>
                  </a:lnTo>
                  <a:lnTo>
                    <a:pt x="234037" y="443666"/>
                  </a:lnTo>
                  <a:lnTo>
                    <a:pt x="230477" y="456826"/>
                  </a:lnTo>
                  <a:lnTo>
                    <a:pt x="225629" y="469476"/>
                  </a:lnTo>
                  <a:lnTo>
                    <a:pt x="219094" y="482051"/>
                  </a:lnTo>
                  <a:lnTo>
                    <a:pt x="210815" y="494804"/>
                  </a:lnTo>
                  <a:lnTo>
                    <a:pt x="201342" y="507491"/>
                  </a:lnTo>
                  <a:lnTo>
                    <a:pt x="191605" y="519483"/>
                  </a:lnTo>
                  <a:lnTo>
                    <a:pt x="182168" y="530472"/>
                  </a:lnTo>
                  <a:lnTo>
                    <a:pt x="173055" y="540308"/>
                  </a:lnTo>
                  <a:lnTo>
                    <a:pt x="163950" y="548843"/>
                  </a:lnTo>
                  <a:lnTo>
                    <a:pt x="154641" y="556137"/>
                  </a:lnTo>
                  <a:lnTo>
                    <a:pt x="145067" y="562391"/>
                  </a:lnTo>
                  <a:lnTo>
                    <a:pt x="135246" y="567841"/>
                  </a:lnTo>
                  <a:lnTo>
                    <a:pt x="125220" y="572699"/>
                  </a:lnTo>
                  <a:lnTo>
                    <a:pt x="114874" y="577135"/>
                  </a:lnTo>
                  <a:lnTo>
                    <a:pt x="103943" y="581276"/>
                  </a:lnTo>
                  <a:lnTo>
                    <a:pt x="92334" y="585203"/>
                  </a:lnTo>
                  <a:lnTo>
                    <a:pt x="80266" y="588655"/>
                  </a:lnTo>
                  <a:lnTo>
                    <a:pt x="68167" y="591062"/>
                  </a:lnTo>
                  <a:lnTo>
                    <a:pt x="56296" y="592199"/>
                  </a:lnTo>
                  <a:lnTo>
                    <a:pt x="44987" y="592313"/>
                  </a:lnTo>
                  <a:lnTo>
                    <a:pt x="33510" y="591952"/>
                  </a:lnTo>
                  <a:lnTo>
                    <a:pt x="19743" y="59108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76611" y="1422229"/>
              <a:ext cx="201993" cy="338035"/>
            </a:xfrm>
            <a:custGeom>
              <a:avLst/>
              <a:gdLst/>
              <a:ahLst/>
              <a:cxnLst/>
              <a:rect l="0" t="0" r="0" b="0"/>
              <a:pathLst>
                <a:path w="201993" h="338035">
                  <a:moveTo>
                    <a:pt x="35078" y="167574"/>
                  </a:moveTo>
                  <a:lnTo>
                    <a:pt x="49680" y="167440"/>
                  </a:lnTo>
                  <a:lnTo>
                    <a:pt x="62950" y="166159"/>
                  </a:lnTo>
                  <a:lnTo>
                    <a:pt x="76147" y="163562"/>
                  </a:lnTo>
                  <a:lnTo>
                    <a:pt x="89316" y="159669"/>
                  </a:lnTo>
                  <a:lnTo>
                    <a:pt x="102177" y="154388"/>
                  </a:lnTo>
                  <a:lnTo>
                    <a:pt x="114577" y="147797"/>
                  </a:lnTo>
                  <a:lnTo>
                    <a:pt x="126518" y="139952"/>
                  </a:lnTo>
                  <a:lnTo>
                    <a:pt x="138071" y="130793"/>
                  </a:lnTo>
                  <a:lnTo>
                    <a:pt x="149314" y="120417"/>
                  </a:lnTo>
                  <a:lnTo>
                    <a:pt x="160000" y="109198"/>
                  </a:lnTo>
                  <a:lnTo>
                    <a:pt x="169577" y="97677"/>
                  </a:lnTo>
                  <a:lnTo>
                    <a:pt x="177834" y="86185"/>
                  </a:lnTo>
                  <a:lnTo>
                    <a:pt x="184871" y="74689"/>
                  </a:lnTo>
                  <a:lnTo>
                    <a:pt x="190914" y="62906"/>
                  </a:lnTo>
                  <a:lnTo>
                    <a:pt x="196184" y="50694"/>
                  </a:lnTo>
                  <a:lnTo>
                    <a:pt x="200233" y="38544"/>
                  </a:lnTo>
                  <a:lnTo>
                    <a:pt x="201992" y="27445"/>
                  </a:lnTo>
                  <a:lnTo>
                    <a:pt x="201060" y="17879"/>
                  </a:lnTo>
                  <a:lnTo>
                    <a:pt x="197655" y="10151"/>
                  </a:lnTo>
                  <a:lnTo>
                    <a:pt x="192239" y="4635"/>
                  </a:lnTo>
                  <a:lnTo>
                    <a:pt x="185300" y="1304"/>
                  </a:lnTo>
                  <a:lnTo>
                    <a:pt x="177252" y="0"/>
                  </a:lnTo>
                  <a:lnTo>
                    <a:pt x="168423" y="621"/>
                  </a:lnTo>
                  <a:lnTo>
                    <a:pt x="159053" y="2921"/>
                  </a:lnTo>
                  <a:lnTo>
                    <a:pt x="149478" y="6562"/>
                  </a:lnTo>
                  <a:lnTo>
                    <a:pt x="140123" y="11213"/>
                  </a:lnTo>
                  <a:lnTo>
                    <a:pt x="131200" y="16596"/>
                  </a:lnTo>
                  <a:lnTo>
                    <a:pt x="122734" y="22495"/>
                  </a:lnTo>
                  <a:lnTo>
                    <a:pt x="114660" y="28754"/>
                  </a:lnTo>
                  <a:lnTo>
                    <a:pt x="106894" y="35260"/>
                  </a:lnTo>
                  <a:lnTo>
                    <a:pt x="99354" y="41933"/>
                  </a:lnTo>
                  <a:lnTo>
                    <a:pt x="91977" y="48720"/>
                  </a:lnTo>
                  <a:lnTo>
                    <a:pt x="84714" y="55588"/>
                  </a:lnTo>
                  <a:lnTo>
                    <a:pt x="77530" y="62676"/>
                  </a:lnTo>
                  <a:lnTo>
                    <a:pt x="70400" y="70273"/>
                  </a:lnTo>
                  <a:lnTo>
                    <a:pt x="63306" y="78494"/>
                  </a:lnTo>
                  <a:lnTo>
                    <a:pt x="56237" y="87135"/>
                  </a:lnTo>
                  <a:lnTo>
                    <a:pt x="49184" y="95782"/>
                  </a:lnTo>
                  <a:lnTo>
                    <a:pt x="42142" y="104203"/>
                  </a:lnTo>
                  <a:lnTo>
                    <a:pt x="35108" y="112824"/>
                  </a:lnTo>
                  <a:lnTo>
                    <a:pt x="28079" y="122590"/>
                  </a:lnTo>
                  <a:lnTo>
                    <a:pt x="21063" y="133938"/>
                  </a:lnTo>
                  <a:lnTo>
                    <a:pt x="14385" y="146663"/>
                  </a:lnTo>
                  <a:lnTo>
                    <a:pt x="8659" y="160201"/>
                  </a:lnTo>
                  <a:lnTo>
                    <a:pt x="4154" y="174125"/>
                  </a:lnTo>
                  <a:lnTo>
                    <a:pt x="1131" y="188202"/>
                  </a:lnTo>
                  <a:lnTo>
                    <a:pt x="0" y="202325"/>
                  </a:lnTo>
                  <a:lnTo>
                    <a:pt x="804" y="216444"/>
                  </a:lnTo>
                  <a:lnTo>
                    <a:pt x="3445" y="230381"/>
                  </a:lnTo>
                  <a:lnTo>
                    <a:pt x="7876" y="243826"/>
                  </a:lnTo>
                  <a:lnTo>
                    <a:pt x="13895" y="256647"/>
                  </a:lnTo>
                  <a:lnTo>
                    <a:pt x="21357" y="268715"/>
                  </a:lnTo>
                  <a:lnTo>
                    <a:pt x="30260" y="279828"/>
                  </a:lnTo>
                  <a:lnTo>
                    <a:pt x="40469" y="289966"/>
                  </a:lnTo>
                  <a:lnTo>
                    <a:pt x="51746" y="299096"/>
                  </a:lnTo>
                  <a:lnTo>
                    <a:pt x="63839" y="307091"/>
                  </a:lnTo>
                  <a:lnTo>
                    <a:pt x="76524" y="313990"/>
                  </a:lnTo>
                  <a:lnTo>
                    <a:pt x="89466" y="319964"/>
                  </a:lnTo>
                  <a:lnTo>
                    <a:pt x="102227" y="325219"/>
                  </a:lnTo>
                  <a:lnTo>
                    <a:pt x="114581" y="329934"/>
                  </a:lnTo>
                  <a:lnTo>
                    <a:pt x="126431" y="333917"/>
                  </a:lnTo>
                  <a:lnTo>
                    <a:pt x="139084" y="336901"/>
                  </a:lnTo>
                  <a:lnTo>
                    <a:pt x="155881" y="338034"/>
                  </a:lnTo>
                  <a:lnTo>
                    <a:pt x="182477" y="3360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43316" y="1520902"/>
              <a:ext cx="88369" cy="89959"/>
            </a:xfrm>
            <a:custGeom>
              <a:avLst/>
              <a:gdLst/>
              <a:ahLst/>
              <a:cxnLst/>
              <a:rect l="0" t="0" r="0" b="0"/>
              <a:pathLst>
                <a:path w="88369" h="89959">
                  <a:moveTo>
                    <a:pt x="0" y="89958"/>
                  </a:moveTo>
                  <a:lnTo>
                    <a:pt x="5934" y="81223"/>
                  </a:lnTo>
                  <a:lnTo>
                    <a:pt x="12139" y="73517"/>
                  </a:lnTo>
                  <a:lnTo>
                    <a:pt x="19230" y="66115"/>
                  </a:lnTo>
                  <a:lnTo>
                    <a:pt x="26997" y="58854"/>
                  </a:lnTo>
                  <a:lnTo>
                    <a:pt x="34996" y="51675"/>
                  </a:lnTo>
                  <a:lnTo>
                    <a:pt x="42942" y="44545"/>
                  </a:lnTo>
                  <a:lnTo>
                    <a:pt x="50889" y="37282"/>
                  </a:lnTo>
                  <a:lnTo>
                    <a:pt x="59130" y="29567"/>
                  </a:lnTo>
                  <a:lnTo>
                    <a:pt x="67816" y="21262"/>
                  </a:lnTo>
                  <a:lnTo>
                    <a:pt x="76783" y="12397"/>
                  </a:lnTo>
                  <a:lnTo>
                    <a:pt x="85656" y="3067"/>
                  </a:lnTo>
                  <a:lnTo>
                    <a:pt x="8836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30512" y="1438101"/>
              <a:ext cx="106206" cy="244183"/>
            </a:xfrm>
            <a:custGeom>
              <a:avLst/>
              <a:gdLst/>
              <a:ahLst/>
              <a:cxnLst/>
              <a:rect l="0" t="0" r="0" b="0"/>
              <a:pathLst>
                <a:path w="106206" h="244183">
                  <a:moveTo>
                    <a:pt x="106205" y="0"/>
                  </a:moveTo>
                  <a:lnTo>
                    <a:pt x="97242" y="7067"/>
                  </a:lnTo>
                  <a:lnTo>
                    <a:pt x="88198" y="14939"/>
                  </a:lnTo>
                  <a:lnTo>
                    <a:pt x="79636" y="22809"/>
                  </a:lnTo>
                  <a:lnTo>
                    <a:pt x="71491" y="30538"/>
                  </a:lnTo>
                  <a:lnTo>
                    <a:pt x="63674" y="38101"/>
                  </a:lnTo>
                  <a:lnTo>
                    <a:pt x="56099" y="45518"/>
                  </a:lnTo>
                  <a:lnTo>
                    <a:pt x="48698" y="52820"/>
                  </a:lnTo>
                  <a:lnTo>
                    <a:pt x="41423" y="60041"/>
                  </a:lnTo>
                  <a:lnTo>
                    <a:pt x="34400" y="67368"/>
                  </a:lnTo>
                  <a:lnTo>
                    <a:pt x="27910" y="75128"/>
                  </a:lnTo>
                  <a:lnTo>
                    <a:pt x="22064" y="83462"/>
                  </a:lnTo>
                  <a:lnTo>
                    <a:pt x="16817" y="92349"/>
                  </a:lnTo>
                  <a:lnTo>
                    <a:pt x="12058" y="101693"/>
                  </a:lnTo>
                  <a:lnTo>
                    <a:pt x="7680" y="111396"/>
                  </a:lnTo>
                  <a:lnTo>
                    <a:pt x="3910" y="121692"/>
                  </a:lnTo>
                  <a:lnTo>
                    <a:pt x="1281" y="133121"/>
                  </a:lnTo>
                  <a:lnTo>
                    <a:pt x="0" y="145872"/>
                  </a:lnTo>
                  <a:lnTo>
                    <a:pt x="123" y="159351"/>
                  </a:lnTo>
                  <a:lnTo>
                    <a:pt x="1726" y="172405"/>
                  </a:lnTo>
                  <a:lnTo>
                    <a:pt x="4705" y="184403"/>
                  </a:lnTo>
                  <a:lnTo>
                    <a:pt x="9145" y="195236"/>
                  </a:lnTo>
                  <a:lnTo>
                    <a:pt x="15399" y="205047"/>
                  </a:lnTo>
                  <a:lnTo>
                    <a:pt x="23494" y="214046"/>
                  </a:lnTo>
                  <a:lnTo>
                    <a:pt x="33183" y="222277"/>
                  </a:lnTo>
                  <a:lnTo>
                    <a:pt x="44127" y="229601"/>
                  </a:lnTo>
                  <a:lnTo>
                    <a:pt x="56007" y="236012"/>
                  </a:lnTo>
                  <a:lnTo>
                    <a:pt x="68558" y="241473"/>
                  </a:lnTo>
                  <a:lnTo>
                    <a:pt x="76626" y="2441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002401" y="1116020"/>
            <a:ext cx="2083486" cy="1130223"/>
            <a:chOff x="6002401" y="1116020"/>
            <a:chExt cx="2083486" cy="1130223"/>
          </a:xfrm>
        </p:grpSpPr>
        <p:sp>
          <p:nvSpPr>
            <p:cNvPr id="52" name="Freeform 51"/>
            <p:cNvSpPr/>
            <p:nvPr/>
          </p:nvSpPr>
          <p:spPr>
            <a:xfrm>
              <a:off x="6002401" y="1361594"/>
              <a:ext cx="388398" cy="438780"/>
            </a:xfrm>
            <a:custGeom>
              <a:avLst/>
              <a:gdLst/>
              <a:ahLst/>
              <a:cxnLst/>
              <a:rect l="0" t="0" r="0" b="0"/>
              <a:pathLst>
                <a:path w="388398" h="438780">
                  <a:moveTo>
                    <a:pt x="40956" y="49224"/>
                  </a:moveTo>
                  <a:lnTo>
                    <a:pt x="40951" y="57889"/>
                  </a:lnTo>
                  <a:lnTo>
                    <a:pt x="40779" y="69891"/>
                  </a:lnTo>
                  <a:lnTo>
                    <a:pt x="40130" y="82772"/>
                  </a:lnTo>
                  <a:lnTo>
                    <a:pt x="38882" y="95534"/>
                  </a:lnTo>
                  <a:lnTo>
                    <a:pt x="37229" y="108040"/>
                  </a:lnTo>
                  <a:lnTo>
                    <a:pt x="35581" y="120577"/>
                  </a:lnTo>
                  <a:lnTo>
                    <a:pt x="34174" y="133342"/>
                  </a:lnTo>
                  <a:lnTo>
                    <a:pt x="32908" y="146390"/>
                  </a:lnTo>
                  <a:lnTo>
                    <a:pt x="31452" y="159695"/>
                  </a:lnTo>
                  <a:lnTo>
                    <a:pt x="29621" y="173209"/>
                  </a:lnTo>
                  <a:lnTo>
                    <a:pt x="27390" y="186880"/>
                  </a:lnTo>
                  <a:lnTo>
                    <a:pt x="24814" y="200665"/>
                  </a:lnTo>
                  <a:lnTo>
                    <a:pt x="21971" y="214530"/>
                  </a:lnTo>
                  <a:lnTo>
                    <a:pt x="19096" y="228450"/>
                  </a:lnTo>
                  <a:lnTo>
                    <a:pt x="16552" y="242409"/>
                  </a:lnTo>
                  <a:lnTo>
                    <a:pt x="14503" y="256393"/>
                  </a:lnTo>
                  <a:lnTo>
                    <a:pt x="12620" y="270395"/>
                  </a:lnTo>
                  <a:lnTo>
                    <a:pt x="10210" y="284409"/>
                  </a:lnTo>
                  <a:lnTo>
                    <a:pt x="6932" y="298322"/>
                  </a:lnTo>
                  <a:lnTo>
                    <a:pt x="3339" y="308311"/>
                  </a:lnTo>
                  <a:lnTo>
                    <a:pt x="796" y="309605"/>
                  </a:lnTo>
                  <a:lnTo>
                    <a:pt x="0" y="303616"/>
                  </a:lnTo>
                  <a:lnTo>
                    <a:pt x="662" y="292582"/>
                  </a:lnTo>
                  <a:lnTo>
                    <a:pt x="2323" y="278008"/>
                  </a:lnTo>
                  <a:lnTo>
                    <a:pt x="4634" y="260721"/>
                  </a:lnTo>
                  <a:lnTo>
                    <a:pt x="7368" y="241356"/>
                  </a:lnTo>
                  <a:lnTo>
                    <a:pt x="10540" y="220771"/>
                  </a:lnTo>
                  <a:lnTo>
                    <a:pt x="14362" y="200013"/>
                  </a:lnTo>
                  <a:lnTo>
                    <a:pt x="18904" y="179680"/>
                  </a:lnTo>
                  <a:lnTo>
                    <a:pt x="24093" y="160277"/>
                  </a:lnTo>
                  <a:lnTo>
                    <a:pt x="29802" y="142388"/>
                  </a:lnTo>
                  <a:lnTo>
                    <a:pt x="35903" y="126167"/>
                  </a:lnTo>
                  <a:lnTo>
                    <a:pt x="42288" y="111272"/>
                  </a:lnTo>
                  <a:lnTo>
                    <a:pt x="48873" y="97098"/>
                  </a:lnTo>
                  <a:lnTo>
                    <a:pt x="55598" y="83223"/>
                  </a:lnTo>
                  <a:lnTo>
                    <a:pt x="62419" y="69593"/>
                  </a:lnTo>
                  <a:lnTo>
                    <a:pt x="69303" y="56427"/>
                  </a:lnTo>
                  <a:lnTo>
                    <a:pt x="76237" y="43833"/>
                  </a:lnTo>
                  <a:lnTo>
                    <a:pt x="83369" y="32104"/>
                  </a:lnTo>
                  <a:lnTo>
                    <a:pt x="90996" y="21759"/>
                  </a:lnTo>
                  <a:lnTo>
                    <a:pt x="99237" y="12968"/>
                  </a:lnTo>
                  <a:lnTo>
                    <a:pt x="107890" y="6066"/>
                  </a:lnTo>
                  <a:lnTo>
                    <a:pt x="116546" y="1704"/>
                  </a:lnTo>
                  <a:lnTo>
                    <a:pt x="124954" y="0"/>
                  </a:lnTo>
                  <a:lnTo>
                    <a:pt x="132888" y="786"/>
                  </a:lnTo>
                  <a:lnTo>
                    <a:pt x="140063" y="3890"/>
                  </a:lnTo>
                  <a:lnTo>
                    <a:pt x="146401" y="8982"/>
                  </a:lnTo>
                  <a:lnTo>
                    <a:pt x="151824" y="15975"/>
                  </a:lnTo>
                  <a:lnTo>
                    <a:pt x="156177" y="25086"/>
                  </a:lnTo>
                  <a:lnTo>
                    <a:pt x="159477" y="36245"/>
                  </a:lnTo>
                  <a:lnTo>
                    <a:pt x="161882" y="48974"/>
                  </a:lnTo>
                  <a:lnTo>
                    <a:pt x="163587" y="62579"/>
                  </a:lnTo>
                  <a:lnTo>
                    <a:pt x="164769" y="76576"/>
                  </a:lnTo>
                  <a:lnTo>
                    <a:pt x="165414" y="90549"/>
                  </a:lnTo>
                  <a:lnTo>
                    <a:pt x="165322" y="104077"/>
                  </a:lnTo>
                  <a:lnTo>
                    <a:pt x="164451" y="116992"/>
                  </a:lnTo>
                  <a:lnTo>
                    <a:pt x="163053" y="129477"/>
                  </a:lnTo>
                  <a:lnTo>
                    <a:pt x="161576" y="141942"/>
                  </a:lnTo>
                  <a:lnTo>
                    <a:pt x="160284" y="154626"/>
                  </a:lnTo>
                  <a:lnTo>
                    <a:pt x="159095" y="167436"/>
                  </a:lnTo>
                  <a:lnTo>
                    <a:pt x="157690" y="180045"/>
                  </a:lnTo>
                  <a:lnTo>
                    <a:pt x="155893" y="192269"/>
                  </a:lnTo>
                  <a:lnTo>
                    <a:pt x="153686" y="204089"/>
                  </a:lnTo>
                  <a:lnTo>
                    <a:pt x="151125" y="215559"/>
                  </a:lnTo>
                  <a:lnTo>
                    <a:pt x="148289" y="226760"/>
                  </a:lnTo>
                  <a:lnTo>
                    <a:pt x="145247" y="237926"/>
                  </a:lnTo>
                  <a:lnTo>
                    <a:pt x="142060" y="249423"/>
                  </a:lnTo>
                  <a:lnTo>
                    <a:pt x="138794" y="261321"/>
                  </a:lnTo>
                  <a:lnTo>
                    <a:pt x="136354" y="270052"/>
                  </a:lnTo>
                  <a:lnTo>
                    <a:pt x="135800" y="271391"/>
                  </a:lnTo>
                  <a:lnTo>
                    <a:pt x="136734" y="267070"/>
                  </a:lnTo>
                  <a:lnTo>
                    <a:pt x="138624" y="259336"/>
                  </a:lnTo>
                  <a:lnTo>
                    <a:pt x="141108" y="249852"/>
                  </a:lnTo>
                  <a:lnTo>
                    <a:pt x="143966" y="239574"/>
                  </a:lnTo>
                  <a:lnTo>
                    <a:pt x="147224" y="228816"/>
                  </a:lnTo>
                  <a:lnTo>
                    <a:pt x="151107" y="217488"/>
                  </a:lnTo>
                  <a:lnTo>
                    <a:pt x="155690" y="205550"/>
                  </a:lnTo>
                  <a:lnTo>
                    <a:pt x="160906" y="193064"/>
                  </a:lnTo>
                  <a:lnTo>
                    <a:pt x="166634" y="180137"/>
                  </a:lnTo>
                  <a:lnTo>
                    <a:pt x="172743" y="166883"/>
                  </a:lnTo>
                  <a:lnTo>
                    <a:pt x="178964" y="153555"/>
                  </a:lnTo>
                  <a:lnTo>
                    <a:pt x="184906" y="140534"/>
                  </a:lnTo>
                  <a:lnTo>
                    <a:pt x="190391" y="127999"/>
                  </a:lnTo>
                  <a:lnTo>
                    <a:pt x="195735" y="115955"/>
                  </a:lnTo>
                  <a:lnTo>
                    <a:pt x="201621" y="104328"/>
                  </a:lnTo>
                  <a:lnTo>
                    <a:pt x="208397" y="93026"/>
                  </a:lnTo>
                  <a:lnTo>
                    <a:pt x="215916" y="82131"/>
                  </a:lnTo>
                  <a:lnTo>
                    <a:pt x="223736" y="71880"/>
                  </a:lnTo>
                  <a:lnTo>
                    <a:pt x="231553" y="62352"/>
                  </a:lnTo>
                  <a:lnTo>
                    <a:pt x="239242" y="53478"/>
                  </a:lnTo>
                  <a:lnTo>
                    <a:pt x="246778" y="45131"/>
                  </a:lnTo>
                  <a:lnTo>
                    <a:pt x="254181" y="37181"/>
                  </a:lnTo>
                  <a:lnTo>
                    <a:pt x="261643" y="29519"/>
                  </a:lnTo>
                  <a:lnTo>
                    <a:pt x="269498" y="22060"/>
                  </a:lnTo>
                  <a:lnTo>
                    <a:pt x="277900" y="14765"/>
                  </a:lnTo>
                  <a:lnTo>
                    <a:pt x="286834" y="8408"/>
                  </a:lnTo>
                  <a:lnTo>
                    <a:pt x="296209" y="4495"/>
                  </a:lnTo>
                  <a:lnTo>
                    <a:pt x="305919" y="3661"/>
                  </a:lnTo>
                  <a:lnTo>
                    <a:pt x="315712" y="6054"/>
                  </a:lnTo>
                  <a:lnTo>
                    <a:pt x="325205" y="11773"/>
                  </a:lnTo>
                  <a:lnTo>
                    <a:pt x="334212" y="20504"/>
                  </a:lnTo>
                  <a:lnTo>
                    <a:pt x="342565" y="31364"/>
                  </a:lnTo>
                  <a:lnTo>
                    <a:pt x="350028" y="43151"/>
                  </a:lnTo>
                  <a:lnTo>
                    <a:pt x="356562" y="55105"/>
                  </a:lnTo>
                  <a:lnTo>
                    <a:pt x="362120" y="67055"/>
                  </a:lnTo>
                  <a:lnTo>
                    <a:pt x="366563" y="79217"/>
                  </a:lnTo>
                  <a:lnTo>
                    <a:pt x="369929" y="91726"/>
                  </a:lnTo>
                  <a:lnTo>
                    <a:pt x="372547" y="104433"/>
                  </a:lnTo>
                  <a:lnTo>
                    <a:pt x="374928" y="116979"/>
                  </a:lnTo>
                  <a:lnTo>
                    <a:pt x="377382" y="129184"/>
                  </a:lnTo>
                  <a:lnTo>
                    <a:pt x="379864" y="141671"/>
                  </a:lnTo>
                  <a:lnTo>
                    <a:pt x="382077" y="155719"/>
                  </a:lnTo>
                  <a:lnTo>
                    <a:pt x="383863" y="171919"/>
                  </a:lnTo>
                  <a:lnTo>
                    <a:pt x="385214" y="190208"/>
                  </a:lnTo>
                  <a:lnTo>
                    <a:pt x="386196" y="210238"/>
                  </a:lnTo>
                  <a:lnTo>
                    <a:pt x="386890" y="231597"/>
                  </a:lnTo>
                  <a:lnTo>
                    <a:pt x="387373" y="253599"/>
                  </a:lnTo>
                  <a:lnTo>
                    <a:pt x="387705" y="275348"/>
                  </a:lnTo>
                  <a:lnTo>
                    <a:pt x="387930" y="296368"/>
                  </a:lnTo>
                  <a:lnTo>
                    <a:pt x="388084" y="316410"/>
                  </a:lnTo>
                  <a:lnTo>
                    <a:pt x="388187" y="335263"/>
                  </a:lnTo>
                  <a:lnTo>
                    <a:pt x="388256" y="352938"/>
                  </a:lnTo>
                  <a:lnTo>
                    <a:pt x="388303" y="369396"/>
                  </a:lnTo>
                  <a:lnTo>
                    <a:pt x="388339" y="386271"/>
                  </a:lnTo>
                  <a:lnTo>
                    <a:pt x="388369" y="407284"/>
                  </a:lnTo>
                  <a:lnTo>
                    <a:pt x="388397" y="438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48684" y="1116020"/>
              <a:ext cx="579068" cy="852810"/>
            </a:xfrm>
            <a:custGeom>
              <a:avLst/>
              <a:gdLst/>
              <a:ahLst/>
              <a:cxnLst/>
              <a:rect l="0" t="0" r="0" b="0"/>
              <a:pathLst>
                <a:path w="579068" h="852810">
                  <a:moveTo>
                    <a:pt x="0" y="0"/>
                  </a:moveTo>
                  <a:lnTo>
                    <a:pt x="3001" y="14535"/>
                  </a:lnTo>
                  <a:lnTo>
                    <a:pt x="6423" y="27166"/>
                  </a:lnTo>
                  <a:lnTo>
                    <a:pt x="10619" y="39080"/>
                  </a:lnTo>
                  <a:lnTo>
                    <a:pt x="15519" y="50907"/>
                  </a:lnTo>
                  <a:lnTo>
                    <a:pt x="21001" y="63396"/>
                  </a:lnTo>
                  <a:lnTo>
                    <a:pt x="26931" y="76885"/>
                  </a:lnTo>
                  <a:lnTo>
                    <a:pt x="33193" y="91206"/>
                  </a:lnTo>
                  <a:lnTo>
                    <a:pt x="39691" y="105893"/>
                  </a:lnTo>
                  <a:lnTo>
                    <a:pt x="46355" y="120634"/>
                  </a:lnTo>
                  <a:lnTo>
                    <a:pt x="53134" y="135617"/>
                  </a:lnTo>
                  <a:lnTo>
                    <a:pt x="59991" y="151420"/>
                  </a:lnTo>
                  <a:lnTo>
                    <a:pt x="66901" y="168306"/>
                  </a:lnTo>
                  <a:lnTo>
                    <a:pt x="73847" y="186071"/>
                  </a:lnTo>
                  <a:lnTo>
                    <a:pt x="80817" y="204227"/>
                  </a:lnTo>
                  <a:lnTo>
                    <a:pt x="87808" y="222448"/>
                  </a:lnTo>
                  <a:lnTo>
                    <a:pt x="94978" y="240752"/>
                  </a:lnTo>
                  <a:lnTo>
                    <a:pt x="102630" y="259407"/>
                  </a:lnTo>
                  <a:lnTo>
                    <a:pt x="110888" y="278548"/>
                  </a:lnTo>
                  <a:lnTo>
                    <a:pt x="119553" y="298165"/>
                  </a:lnTo>
                  <a:lnTo>
                    <a:pt x="128216" y="318180"/>
                  </a:lnTo>
                  <a:lnTo>
                    <a:pt x="136639" y="338502"/>
                  </a:lnTo>
                  <a:lnTo>
                    <a:pt x="144922" y="359048"/>
                  </a:lnTo>
                  <a:lnTo>
                    <a:pt x="153397" y="379755"/>
                  </a:lnTo>
                  <a:lnTo>
                    <a:pt x="162251" y="400574"/>
                  </a:lnTo>
                  <a:lnTo>
                    <a:pt x="171673" y="421470"/>
                  </a:lnTo>
                  <a:lnTo>
                    <a:pt x="181915" y="442418"/>
                  </a:lnTo>
                  <a:lnTo>
                    <a:pt x="193029" y="463397"/>
                  </a:lnTo>
                  <a:lnTo>
                    <a:pt x="204749" y="484233"/>
                  </a:lnTo>
                  <a:lnTo>
                    <a:pt x="216608" y="504608"/>
                  </a:lnTo>
                  <a:lnTo>
                    <a:pt x="228323" y="524390"/>
                  </a:lnTo>
                  <a:lnTo>
                    <a:pt x="239798" y="543607"/>
                  </a:lnTo>
                  <a:lnTo>
                    <a:pt x="251034" y="562358"/>
                  </a:lnTo>
                  <a:lnTo>
                    <a:pt x="262080" y="580748"/>
                  </a:lnTo>
                  <a:lnTo>
                    <a:pt x="273142" y="598709"/>
                  </a:lnTo>
                  <a:lnTo>
                    <a:pt x="284569" y="616010"/>
                  </a:lnTo>
                  <a:lnTo>
                    <a:pt x="296516" y="632578"/>
                  </a:lnTo>
                  <a:lnTo>
                    <a:pt x="308814" y="648485"/>
                  </a:lnTo>
                  <a:lnTo>
                    <a:pt x="321070" y="663861"/>
                  </a:lnTo>
                  <a:lnTo>
                    <a:pt x="333058" y="678831"/>
                  </a:lnTo>
                  <a:lnTo>
                    <a:pt x="344888" y="693344"/>
                  </a:lnTo>
                  <a:lnTo>
                    <a:pt x="356897" y="707176"/>
                  </a:lnTo>
                  <a:lnTo>
                    <a:pt x="369269" y="720261"/>
                  </a:lnTo>
                  <a:lnTo>
                    <a:pt x="381866" y="732677"/>
                  </a:lnTo>
                  <a:lnTo>
                    <a:pt x="394329" y="744555"/>
                  </a:lnTo>
                  <a:lnTo>
                    <a:pt x="406465" y="756029"/>
                  </a:lnTo>
                  <a:lnTo>
                    <a:pt x="418565" y="767210"/>
                  </a:lnTo>
                  <a:lnTo>
                    <a:pt x="431287" y="778185"/>
                  </a:lnTo>
                  <a:lnTo>
                    <a:pt x="444955" y="789007"/>
                  </a:lnTo>
                  <a:lnTo>
                    <a:pt x="459408" y="799394"/>
                  </a:lnTo>
                  <a:lnTo>
                    <a:pt x="474188" y="808764"/>
                  </a:lnTo>
                  <a:lnTo>
                    <a:pt x="488980" y="816878"/>
                  </a:lnTo>
                  <a:lnTo>
                    <a:pt x="503489" y="823818"/>
                  </a:lnTo>
                  <a:lnTo>
                    <a:pt x="517377" y="829795"/>
                  </a:lnTo>
                  <a:lnTo>
                    <a:pt x="530515" y="835034"/>
                  </a:lnTo>
                  <a:lnTo>
                    <a:pt x="542513" y="839586"/>
                  </a:lnTo>
                  <a:lnTo>
                    <a:pt x="553797" y="843766"/>
                  </a:lnTo>
                  <a:lnTo>
                    <a:pt x="565360" y="847945"/>
                  </a:lnTo>
                  <a:lnTo>
                    <a:pt x="579067" y="852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06694" y="1268438"/>
              <a:ext cx="421141" cy="588714"/>
            </a:xfrm>
            <a:custGeom>
              <a:avLst/>
              <a:gdLst/>
              <a:ahLst/>
              <a:cxnLst/>
              <a:rect l="0" t="0" r="0" b="0"/>
              <a:pathLst>
                <a:path w="421141" h="588714">
                  <a:moveTo>
                    <a:pt x="0" y="173966"/>
                  </a:moveTo>
                  <a:lnTo>
                    <a:pt x="1447" y="182635"/>
                  </a:lnTo>
                  <a:lnTo>
                    <a:pt x="3533" y="194810"/>
                  </a:lnTo>
                  <a:lnTo>
                    <a:pt x="6004" y="208339"/>
                  </a:lnTo>
                  <a:lnTo>
                    <a:pt x="8757" y="222350"/>
                  </a:lnTo>
                  <a:lnTo>
                    <a:pt x="11726" y="236509"/>
                  </a:lnTo>
                  <a:lnTo>
                    <a:pt x="14856" y="250694"/>
                  </a:lnTo>
                  <a:lnTo>
                    <a:pt x="18101" y="264866"/>
                  </a:lnTo>
                  <a:lnTo>
                    <a:pt x="21431" y="279179"/>
                  </a:lnTo>
                  <a:lnTo>
                    <a:pt x="24820" y="293941"/>
                  </a:lnTo>
                  <a:lnTo>
                    <a:pt x="28240" y="309282"/>
                  </a:lnTo>
                  <a:lnTo>
                    <a:pt x="31522" y="325011"/>
                  </a:lnTo>
                  <a:lnTo>
                    <a:pt x="34345" y="340723"/>
                  </a:lnTo>
                  <a:lnTo>
                    <a:pt x="36581" y="356186"/>
                  </a:lnTo>
                  <a:lnTo>
                    <a:pt x="38421" y="371502"/>
                  </a:lnTo>
                  <a:lnTo>
                    <a:pt x="40272" y="387004"/>
                  </a:lnTo>
                  <a:lnTo>
                    <a:pt x="42365" y="402875"/>
                  </a:lnTo>
                  <a:lnTo>
                    <a:pt x="44604" y="418974"/>
                  </a:lnTo>
                  <a:lnTo>
                    <a:pt x="46654" y="434942"/>
                  </a:lnTo>
                  <a:lnTo>
                    <a:pt x="48331" y="450576"/>
                  </a:lnTo>
                  <a:lnTo>
                    <a:pt x="49608" y="465837"/>
                  </a:lnTo>
                  <a:lnTo>
                    <a:pt x="50541" y="480772"/>
                  </a:lnTo>
                  <a:lnTo>
                    <a:pt x="51198" y="495443"/>
                  </a:lnTo>
                  <a:lnTo>
                    <a:pt x="51486" y="509753"/>
                  </a:lnTo>
                  <a:lnTo>
                    <a:pt x="51154" y="523449"/>
                  </a:lnTo>
                  <a:lnTo>
                    <a:pt x="50122" y="536447"/>
                  </a:lnTo>
                  <a:lnTo>
                    <a:pt x="48616" y="548974"/>
                  </a:lnTo>
                  <a:lnTo>
                    <a:pt x="47066" y="561460"/>
                  </a:lnTo>
                  <a:lnTo>
                    <a:pt x="45706" y="574092"/>
                  </a:lnTo>
                  <a:lnTo>
                    <a:pt x="43789" y="584555"/>
                  </a:lnTo>
                  <a:lnTo>
                    <a:pt x="40900" y="588713"/>
                  </a:lnTo>
                  <a:lnTo>
                    <a:pt x="38239" y="585554"/>
                  </a:lnTo>
                  <a:lnTo>
                    <a:pt x="36198" y="576224"/>
                  </a:lnTo>
                  <a:lnTo>
                    <a:pt x="34566" y="562585"/>
                  </a:lnTo>
                  <a:lnTo>
                    <a:pt x="32904" y="546573"/>
                  </a:lnTo>
                  <a:lnTo>
                    <a:pt x="30958" y="529445"/>
                  </a:lnTo>
                  <a:lnTo>
                    <a:pt x="28832" y="511695"/>
                  </a:lnTo>
                  <a:lnTo>
                    <a:pt x="26864" y="493322"/>
                  </a:lnTo>
                  <a:lnTo>
                    <a:pt x="25245" y="474325"/>
                  </a:lnTo>
                  <a:lnTo>
                    <a:pt x="24008" y="454782"/>
                  </a:lnTo>
                  <a:lnTo>
                    <a:pt x="23103" y="434806"/>
                  </a:lnTo>
                  <a:lnTo>
                    <a:pt x="22460" y="414510"/>
                  </a:lnTo>
                  <a:lnTo>
                    <a:pt x="22011" y="394147"/>
                  </a:lnTo>
                  <a:lnTo>
                    <a:pt x="21703" y="374095"/>
                  </a:lnTo>
                  <a:lnTo>
                    <a:pt x="21492" y="354533"/>
                  </a:lnTo>
                  <a:lnTo>
                    <a:pt x="21349" y="335465"/>
                  </a:lnTo>
                  <a:lnTo>
                    <a:pt x="21254" y="316814"/>
                  </a:lnTo>
                  <a:lnTo>
                    <a:pt x="21194" y="298487"/>
                  </a:lnTo>
                  <a:lnTo>
                    <a:pt x="21322" y="280398"/>
                  </a:lnTo>
                  <a:lnTo>
                    <a:pt x="21942" y="262478"/>
                  </a:lnTo>
                  <a:lnTo>
                    <a:pt x="23176" y="244682"/>
                  </a:lnTo>
                  <a:lnTo>
                    <a:pt x="24988" y="227136"/>
                  </a:lnTo>
                  <a:lnTo>
                    <a:pt x="27275" y="210121"/>
                  </a:lnTo>
                  <a:lnTo>
                    <a:pt x="29926" y="193749"/>
                  </a:lnTo>
                  <a:lnTo>
                    <a:pt x="32840" y="177975"/>
                  </a:lnTo>
                  <a:lnTo>
                    <a:pt x="35941" y="162690"/>
                  </a:lnTo>
                  <a:lnTo>
                    <a:pt x="39180" y="147779"/>
                  </a:lnTo>
                  <a:lnTo>
                    <a:pt x="42674" y="133307"/>
                  </a:lnTo>
                  <a:lnTo>
                    <a:pt x="46707" y="119502"/>
                  </a:lnTo>
                  <a:lnTo>
                    <a:pt x="51385" y="106435"/>
                  </a:lnTo>
                  <a:lnTo>
                    <a:pt x="56663" y="94032"/>
                  </a:lnTo>
                  <a:lnTo>
                    <a:pt x="62430" y="82162"/>
                  </a:lnTo>
                  <a:lnTo>
                    <a:pt x="68579" y="70693"/>
                  </a:lnTo>
                  <a:lnTo>
                    <a:pt x="75336" y="59516"/>
                  </a:lnTo>
                  <a:lnTo>
                    <a:pt x="83235" y="48544"/>
                  </a:lnTo>
                  <a:lnTo>
                    <a:pt x="92482" y="37723"/>
                  </a:lnTo>
                  <a:lnTo>
                    <a:pt x="103134" y="27336"/>
                  </a:lnTo>
                  <a:lnTo>
                    <a:pt x="115265" y="17968"/>
                  </a:lnTo>
                  <a:lnTo>
                    <a:pt x="128761" y="9872"/>
                  </a:lnTo>
                  <a:lnTo>
                    <a:pt x="143385" y="3624"/>
                  </a:lnTo>
                  <a:lnTo>
                    <a:pt x="158870" y="240"/>
                  </a:lnTo>
                  <a:lnTo>
                    <a:pt x="174979" y="0"/>
                  </a:lnTo>
                  <a:lnTo>
                    <a:pt x="191199" y="2246"/>
                  </a:lnTo>
                  <a:lnTo>
                    <a:pt x="206783" y="5804"/>
                  </a:lnTo>
                  <a:lnTo>
                    <a:pt x="221367" y="9858"/>
                  </a:lnTo>
                  <a:lnTo>
                    <a:pt x="234787" y="14165"/>
                  </a:lnTo>
                  <a:lnTo>
                    <a:pt x="246889" y="18874"/>
                  </a:lnTo>
                  <a:lnTo>
                    <a:pt x="257739" y="24071"/>
                  </a:lnTo>
                  <a:lnTo>
                    <a:pt x="267704" y="29729"/>
                  </a:lnTo>
                  <a:lnTo>
                    <a:pt x="277334" y="35767"/>
                  </a:lnTo>
                  <a:lnTo>
                    <a:pt x="286964" y="42095"/>
                  </a:lnTo>
                  <a:lnTo>
                    <a:pt x="296573" y="48635"/>
                  </a:lnTo>
                  <a:lnTo>
                    <a:pt x="305878" y="55325"/>
                  </a:lnTo>
                  <a:lnTo>
                    <a:pt x="314731" y="62121"/>
                  </a:lnTo>
                  <a:lnTo>
                    <a:pt x="323134" y="68989"/>
                  </a:lnTo>
                  <a:lnTo>
                    <a:pt x="331157" y="75906"/>
                  </a:lnTo>
                  <a:lnTo>
                    <a:pt x="338885" y="82862"/>
                  </a:lnTo>
                  <a:lnTo>
                    <a:pt x="346397" y="90008"/>
                  </a:lnTo>
                  <a:lnTo>
                    <a:pt x="353755" y="97644"/>
                  </a:lnTo>
                  <a:lnTo>
                    <a:pt x="361009" y="105905"/>
                  </a:lnTo>
                  <a:lnTo>
                    <a:pt x="368357" y="115082"/>
                  </a:lnTo>
                  <a:lnTo>
                    <a:pt x="376129" y="125685"/>
                  </a:lnTo>
                  <a:lnTo>
                    <a:pt x="384458" y="137837"/>
                  </a:lnTo>
                  <a:lnTo>
                    <a:pt x="392864" y="150610"/>
                  </a:lnTo>
                  <a:lnTo>
                    <a:pt x="401177" y="163465"/>
                  </a:lnTo>
                  <a:lnTo>
                    <a:pt x="410130" y="177532"/>
                  </a:lnTo>
                  <a:lnTo>
                    <a:pt x="421140" y="1950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71260" y="1526632"/>
              <a:ext cx="51332" cy="558011"/>
            </a:xfrm>
            <a:custGeom>
              <a:avLst/>
              <a:gdLst/>
              <a:ahLst/>
              <a:cxnLst/>
              <a:rect l="0" t="0" r="0" b="0"/>
              <a:pathLst>
                <a:path w="51332" h="558011">
                  <a:moveTo>
                    <a:pt x="19745" y="0"/>
                  </a:moveTo>
                  <a:lnTo>
                    <a:pt x="16811" y="14602"/>
                  </a:lnTo>
                  <a:lnTo>
                    <a:pt x="14029" y="27873"/>
                  </a:lnTo>
                  <a:lnTo>
                    <a:pt x="11134" y="41078"/>
                  </a:lnTo>
                  <a:lnTo>
                    <a:pt x="8267" y="54593"/>
                  </a:lnTo>
                  <a:lnTo>
                    <a:pt x="5750" y="68750"/>
                  </a:lnTo>
                  <a:lnTo>
                    <a:pt x="3740" y="83652"/>
                  </a:lnTo>
                  <a:lnTo>
                    <a:pt x="2227" y="99071"/>
                  </a:lnTo>
                  <a:lnTo>
                    <a:pt x="1133" y="114568"/>
                  </a:lnTo>
                  <a:lnTo>
                    <a:pt x="365" y="129884"/>
                  </a:lnTo>
                  <a:lnTo>
                    <a:pt x="0" y="145100"/>
                  </a:lnTo>
                  <a:lnTo>
                    <a:pt x="281" y="160534"/>
                  </a:lnTo>
                  <a:lnTo>
                    <a:pt x="1279" y="176364"/>
                  </a:lnTo>
                  <a:lnTo>
                    <a:pt x="2761" y="192605"/>
                  </a:lnTo>
                  <a:lnTo>
                    <a:pt x="4296" y="209201"/>
                  </a:lnTo>
                  <a:lnTo>
                    <a:pt x="5621" y="226074"/>
                  </a:lnTo>
                  <a:lnTo>
                    <a:pt x="6662" y="243152"/>
                  </a:lnTo>
                  <a:lnTo>
                    <a:pt x="7436" y="260377"/>
                  </a:lnTo>
                  <a:lnTo>
                    <a:pt x="7995" y="277700"/>
                  </a:lnTo>
                  <a:lnTo>
                    <a:pt x="8557" y="294925"/>
                  </a:lnTo>
                  <a:lnTo>
                    <a:pt x="9475" y="311724"/>
                  </a:lnTo>
                  <a:lnTo>
                    <a:pt x="10908" y="327951"/>
                  </a:lnTo>
                  <a:lnTo>
                    <a:pt x="12686" y="343627"/>
                  </a:lnTo>
                  <a:lnTo>
                    <a:pt x="14419" y="358848"/>
                  </a:lnTo>
                  <a:lnTo>
                    <a:pt x="15883" y="373719"/>
                  </a:lnTo>
                  <a:lnTo>
                    <a:pt x="17187" y="388335"/>
                  </a:lnTo>
                  <a:lnTo>
                    <a:pt x="18669" y="402769"/>
                  </a:lnTo>
                  <a:lnTo>
                    <a:pt x="20518" y="417080"/>
                  </a:lnTo>
                  <a:lnTo>
                    <a:pt x="22760" y="431473"/>
                  </a:lnTo>
                  <a:lnTo>
                    <a:pt x="25344" y="446283"/>
                  </a:lnTo>
                  <a:lnTo>
                    <a:pt x="28196" y="461647"/>
                  </a:lnTo>
                  <a:lnTo>
                    <a:pt x="31247" y="477220"/>
                  </a:lnTo>
                  <a:lnTo>
                    <a:pt x="34442" y="492295"/>
                  </a:lnTo>
                  <a:lnTo>
                    <a:pt x="37731" y="506494"/>
                  </a:lnTo>
                  <a:lnTo>
                    <a:pt x="40934" y="519340"/>
                  </a:lnTo>
                  <a:lnTo>
                    <a:pt x="44046" y="531354"/>
                  </a:lnTo>
                  <a:lnTo>
                    <a:pt x="47336" y="543585"/>
                  </a:lnTo>
                  <a:lnTo>
                    <a:pt x="51331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75233" y="114760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49383" y="1334806"/>
              <a:ext cx="227477" cy="911437"/>
            </a:xfrm>
            <a:custGeom>
              <a:avLst/>
              <a:gdLst/>
              <a:ahLst/>
              <a:cxnLst/>
              <a:rect l="0" t="0" r="0" b="0"/>
              <a:pathLst>
                <a:path w="227477" h="911437">
                  <a:moveTo>
                    <a:pt x="31135" y="286582"/>
                  </a:moveTo>
                  <a:lnTo>
                    <a:pt x="31135" y="298317"/>
                  </a:lnTo>
                  <a:lnTo>
                    <a:pt x="31135" y="309446"/>
                  </a:lnTo>
                  <a:lnTo>
                    <a:pt x="31135" y="321054"/>
                  </a:lnTo>
                  <a:lnTo>
                    <a:pt x="31135" y="333561"/>
                  </a:lnTo>
                  <a:lnTo>
                    <a:pt x="31135" y="347517"/>
                  </a:lnTo>
                  <a:lnTo>
                    <a:pt x="31140" y="363084"/>
                  </a:lnTo>
                  <a:lnTo>
                    <a:pt x="31313" y="380260"/>
                  </a:lnTo>
                  <a:lnTo>
                    <a:pt x="31961" y="399067"/>
                  </a:lnTo>
                  <a:lnTo>
                    <a:pt x="33209" y="419347"/>
                  </a:lnTo>
                  <a:lnTo>
                    <a:pt x="34862" y="440828"/>
                  </a:lnTo>
                  <a:lnTo>
                    <a:pt x="36510" y="463224"/>
                  </a:lnTo>
                  <a:lnTo>
                    <a:pt x="37913" y="486287"/>
                  </a:lnTo>
                  <a:lnTo>
                    <a:pt x="39006" y="509823"/>
                  </a:lnTo>
                  <a:lnTo>
                    <a:pt x="39814" y="533688"/>
                  </a:lnTo>
                  <a:lnTo>
                    <a:pt x="40397" y="557772"/>
                  </a:lnTo>
                  <a:lnTo>
                    <a:pt x="40974" y="581674"/>
                  </a:lnTo>
                  <a:lnTo>
                    <a:pt x="41902" y="604729"/>
                  </a:lnTo>
                  <a:lnTo>
                    <a:pt x="43341" y="626650"/>
                  </a:lnTo>
                  <a:lnTo>
                    <a:pt x="45123" y="647642"/>
                  </a:lnTo>
                  <a:lnTo>
                    <a:pt x="46861" y="668199"/>
                  </a:lnTo>
                  <a:lnTo>
                    <a:pt x="48317" y="688655"/>
                  </a:lnTo>
                  <a:lnTo>
                    <a:pt x="49277" y="708836"/>
                  </a:lnTo>
                  <a:lnTo>
                    <a:pt x="49463" y="728174"/>
                  </a:lnTo>
                  <a:lnTo>
                    <a:pt x="48810" y="746409"/>
                  </a:lnTo>
                  <a:lnTo>
                    <a:pt x="47574" y="763588"/>
                  </a:lnTo>
                  <a:lnTo>
                    <a:pt x="46214" y="779892"/>
                  </a:lnTo>
                  <a:lnTo>
                    <a:pt x="45003" y="795535"/>
                  </a:lnTo>
                  <a:lnTo>
                    <a:pt x="43870" y="811026"/>
                  </a:lnTo>
                  <a:lnTo>
                    <a:pt x="42504" y="827119"/>
                  </a:lnTo>
                  <a:lnTo>
                    <a:pt x="40733" y="844166"/>
                  </a:lnTo>
                  <a:lnTo>
                    <a:pt x="38544" y="861685"/>
                  </a:lnTo>
                  <a:lnTo>
                    <a:pt x="35995" y="878606"/>
                  </a:lnTo>
                  <a:lnTo>
                    <a:pt x="33152" y="894291"/>
                  </a:lnTo>
                  <a:lnTo>
                    <a:pt x="29636" y="906388"/>
                  </a:lnTo>
                  <a:lnTo>
                    <a:pt x="25396" y="911436"/>
                  </a:lnTo>
                  <a:lnTo>
                    <a:pt x="21430" y="909584"/>
                  </a:lnTo>
                  <a:lnTo>
                    <a:pt x="18209" y="902947"/>
                  </a:lnTo>
                  <a:lnTo>
                    <a:pt x="15771" y="893365"/>
                  </a:lnTo>
                  <a:lnTo>
                    <a:pt x="13835" y="881702"/>
                  </a:lnTo>
                  <a:lnTo>
                    <a:pt x="11943" y="868049"/>
                  </a:lnTo>
                  <a:lnTo>
                    <a:pt x="9831" y="852558"/>
                  </a:lnTo>
                  <a:lnTo>
                    <a:pt x="7585" y="835540"/>
                  </a:lnTo>
                  <a:lnTo>
                    <a:pt x="5534" y="817339"/>
                  </a:lnTo>
                  <a:lnTo>
                    <a:pt x="3858" y="798263"/>
                  </a:lnTo>
                  <a:lnTo>
                    <a:pt x="2581" y="778398"/>
                  </a:lnTo>
                  <a:lnTo>
                    <a:pt x="1649" y="757622"/>
                  </a:lnTo>
                  <a:lnTo>
                    <a:pt x="989" y="735937"/>
                  </a:lnTo>
                  <a:lnTo>
                    <a:pt x="529" y="713306"/>
                  </a:lnTo>
                  <a:lnTo>
                    <a:pt x="211" y="689590"/>
                  </a:lnTo>
                  <a:lnTo>
                    <a:pt x="0" y="664819"/>
                  </a:lnTo>
                  <a:lnTo>
                    <a:pt x="27" y="639319"/>
                  </a:lnTo>
                  <a:lnTo>
                    <a:pt x="577" y="613595"/>
                  </a:lnTo>
                  <a:lnTo>
                    <a:pt x="1758" y="587954"/>
                  </a:lnTo>
                  <a:lnTo>
                    <a:pt x="3366" y="562346"/>
                  </a:lnTo>
                  <a:lnTo>
                    <a:pt x="4985" y="536475"/>
                  </a:lnTo>
                  <a:lnTo>
                    <a:pt x="6372" y="510187"/>
                  </a:lnTo>
                  <a:lnTo>
                    <a:pt x="7623" y="483804"/>
                  </a:lnTo>
                  <a:lnTo>
                    <a:pt x="9071" y="458004"/>
                  </a:lnTo>
                  <a:lnTo>
                    <a:pt x="10897" y="433127"/>
                  </a:lnTo>
                  <a:lnTo>
                    <a:pt x="13123" y="409183"/>
                  </a:lnTo>
                  <a:lnTo>
                    <a:pt x="15697" y="386031"/>
                  </a:lnTo>
                  <a:lnTo>
                    <a:pt x="18542" y="363493"/>
                  </a:lnTo>
                  <a:lnTo>
                    <a:pt x="21589" y="341406"/>
                  </a:lnTo>
                  <a:lnTo>
                    <a:pt x="24780" y="319642"/>
                  </a:lnTo>
                  <a:lnTo>
                    <a:pt x="28073" y="298108"/>
                  </a:lnTo>
                  <a:lnTo>
                    <a:pt x="31435" y="276898"/>
                  </a:lnTo>
                  <a:lnTo>
                    <a:pt x="34846" y="256269"/>
                  </a:lnTo>
                  <a:lnTo>
                    <a:pt x="38294" y="236318"/>
                  </a:lnTo>
                  <a:lnTo>
                    <a:pt x="41931" y="216987"/>
                  </a:lnTo>
                  <a:lnTo>
                    <a:pt x="46059" y="198160"/>
                  </a:lnTo>
                  <a:lnTo>
                    <a:pt x="50802" y="179719"/>
                  </a:lnTo>
                  <a:lnTo>
                    <a:pt x="56124" y="161724"/>
                  </a:lnTo>
                  <a:lnTo>
                    <a:pt x="61920" y="144400"/>
                  </a:lnTo>
                  <a:lnTo>
                    <a:pt x="68080" y="127822"/>
                  </a:lnTo>
                  <a:lnTo>
                    <a:pt x="74504" y="112077"/>
                  </a:lnTo>
                  <a:lnTo>
                    <a:pt x="81115" y="97343"/>
                  </a:lnTo>
                  <a:lnTo>
                    <a:pt x="87857" y="83621"/>
                  </a:lnTo>
                  <a:lnTo>
                    <a:pt x="94689" y="70932"/>
                  </a:lnTo>
                  <a:lnTo>
                    <a:pt x="101581" y="59394"/>
                  </a:lnTo>
                  <a:lnTo>
                    <a:pt x="108515" y="48963"/>
                  </a:lnTo>
                  <a:lnTo>
                    <a:pt x="115477" y="39465"/>
                  </a:lnTo>
                  <a:lnTo>
                    <a:pt x="122458" y="30691"/>
                  </a:lnTo>
                  <a:lnTo>
                    <a:pt x="129462" y="22460"/>
                  </a:lnTo>
                  <a:lnTo>
                    <a:pt x="136809" y="14947"/>
                  </a:lnTo>
                  <a:lnTo>
                    <a:pt x="145113" y="8653"/>
                  </a:lnTo>
                  <a:lnTo>
                    <a:pt x="154617" y="3767"/>
                  </a:lnTo>
                  <a:lnTo>
                    <a:pt x="164763" y="656"/>
                  </a:lnTo>
                  <a:lnTo>
                    <a:pt x="174426" y="0"/>
                  </a:lnTo>
                  <a:lnTo>
                    <a:pt x="182996" y="1935"/>
                  </a:lnTo>
                  <a:lnTo>
                    <a:pt x="190374" y="6150"/>
                  </a:lnTo>
                  <a:lnTo>
                    <a:pt x="196712" y="12177"/>
                  </a:lnTo>
                  <a:lnTo>
                    <a:pt x="202230" y="19559"/>
                  </a:lnTo>
                  <a:lnTo>
                    <a:pt x="207141" y="27918"/>
                  </a:lnTo>
                  <a:lnTo>
                    <a:pt x="211614" y="36964"/>
                  </a:lnTo>
                  <a:lnTo>
                    <a:pt x="215776" y="46492"/>
                  </a:lnTo>
                  <a:lnTo>
                    <a:pt x="219558" y="56515"/>
                  </a:lnTo>
                  <a:lnTo>
                    <a:pt x="222720" y="67235"/>
                  </a:lnTo>
                  <a:lnTo>
                    <a:pt x="225175" y="78706"/>
                  </a:lnTo>
                  <a:lnTo>
                    <a:pt x="226821" y="90681"/>
                  </a:lnTo>
                  <a:lnTo>
                    <a:pt x="227476" y="102721"/>
                  </a:lnTo>
                  <a:lnTo>
                    <a:pt x="227137" y="114578"/>
                  </a:lnTo>
                  <a:lnTo>
                    <a:pt x="225943" y="126830"/>
                  </a:lnTo>
                  <a:lnTo>
                    <a:pt x="224078" y="140719"/>
                  </a:lnTo>
                  <a:lnTo>
                    <a:pt x="221712" y="156793"/>
                  </a:lnTo>
                  <a:lnTo>
                    <a:pt x="218819" y="174318"/>
                  </a:lnTo>
                  <a:lnTo>
                    <a:pt x="215201" y="191707"/>
                  </a:lnTo>
                  <a:lnTo>
                    <a:pt x="210802" y="208030"/>
                  </a:lnTo>
                  <a:lnTo>
                    <a:pt x="205714" y="223054"/>
                  </a:lnTo>
                  <a:lnTo>
                    <a:pt x="200074" y="236898"/>
                  </a:lnTo>
                  <a:lnTo>
                    <a:pt x="194020" y="249791"/>
                  </a:lnTo>
                  <a:lnTo>
                    <a:pt x="187666" y="261804"/>
                  </a:lnTo>
                  <a:lnTo>
                    <a:pt x="181101" y="272828"/>
                  </a:lnTo>
                  <a:lnTo>
                    <a:pt x="174391" y="282885"/>
                  </a:lnTo>
                  <a:lnTo>
                    <a:pt x="167580" y="292118"/>
                  </a:lnTo>
                  <a:lnTo>
                    <a:pt x="160701" y="300709"/>
                  </a:lnTo>
                  <a:lnTo>
                    <a:pt x="153777" y="308822"/>
                  </a:lnTo>
                  <a:lnTo>
                    <a:pt x="146821" y="316594"/>
                  </a:lnTo>
                  <a:lnTo>
                    <a:pt x="139845" y="324126"/>
                  </a:lnTo>
                  <a:lnTo>
                    <a:pt x="132844" y="331489"/>
                  </a:lnTo>
                  <a:lnTo>
                    <a:pt x="125498" y="338570"/>
                  </a:lnTo>
                  <a:lnTo>
                    <a:pt x="117195" y="345098"/>
                  </a:lnTo>
                  <a:lnTo>
                    <a:pt x="107682" y="350965"/>
                  </a:lnTo>
                  <a:lnTo>
                    <a:pt x="97063" y="356073"/>
                  </a:lnTo>
                  <a:lnTo>
                    <a:pt x="84260" y="360751"/>
                  </a:lnTo>
                  <a:lnTo>
                    <a:pt x="64791" y="365410"/>
                  </a:lnTo>
                  <a:lnTo>
                    <a:pt x="31135" y="3708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33202" y="1618435"/>
              <a:ext cx="252685" cy="346515"/>
            </a:xfrm>
            <a:custGeom>
              <a:avLst/>
              <a:gdLst/>
              <a:ahLst/>
              <a:cxnLst/>
              <a:rect l="0" t="0" r="0" b="0"/>
              <a:pathLst>
                <a:path w="252685" h="346515">
                  <a:moveTo>
                    <a:pt x="0" y="160881"/>
                  </a:moveTo>
                  <a:lnTo>
                    <a:pt x="11735" y="163748"/>
                  </a:lnTo>
                  <a:lnTo>
                    <a:pt x="22864" y="165890"/>
                  </a:lnTo>
                  <a:lnTo>
                    <a:pt x="34458" y="167479"/>
                  </a:lnTo>
                  <a:lnTo>
                    <a:pt x="46447" y="168141"/>
                  </a:lnTo>
                  <a:lnTo>
                    <a:pt x="58458" y="167044"/>
                  </a:lnTo>
                  <a:lnTo>
                    <a:pt x="70257" y="163882"/>
                  </a:lnTo>
                  <a:lnTo>
                    <a:pt x="81611" y="158820"/>
                  </a:lnTo>
                  <a:lnTo>
                    <a:pt x="92231" y="152215"/>
                  </a:lnTo>
                  <a:lnTo>
                    <a:pt x="102036" y="144440"/>
                  </a:lnTo>
                  <a:lnTo>
                    <a:pt x="111111" y="135816"/>
                  </a:lnTo>
                  <a:lnTo>
                    <a:pt x="119600" y="126591"/>
                  </a:lnTo>
                  <a:lnTo>
                    <a:pt x="127640" y="116938"/>
                  </a:lnTo>
                  <a:lnTo>
                    <a:pt x="135024" y="106663"/>
                  </a:lnTo>
                  <a:lnTo>
                    <a:pt x="141231" y="95241"/>
                  </a:lnTo>
                  <a:lnTo>
                    <a:pt x="146073" y="82481"/>
                  </a:lnTo>
                  <a:lnTo>
                    <a:pt x="149664" y="68656"/>
                  </a:lnTo>
                  <a:lnTo>
                    <a:pt x="152240" y="54304"/>
                  </a:lnTo>
                  <a:lnTo>
                    <a:pt x="154035" y="39820"/>
                  </a:lnTo>
                  <a:lnTo>
                    <a:pt x="154767" y="26199"/>
                  </a:lnTo>
                  <a:lnTo>
                    <a:pt x="153677" y="15036"/>
                  </a:lnTo>
                  <a:lnTo>
                    <a:pt x="150502" y="6990"/>
                  </a:lnTo>
                  <a:lnTo>
                    <a:pt x="145590" y="2050"/>
                  </a:lnTo>
                  <a:lnTo>
                    <a:pt x="139614" y="0"/>
                  </a:lnTo>
                  <a:lnTo>
                    <a:pt x="133072" y="409"/>
                  </a:lnTo>
                  <a:lnTo>
                    <a:pt x="126089" y="3238"/>
                  </a:lnTo>
                  <a:lnTo>
                    <a:pt x="118503" y="8918"/>
                  </a:lnTo>
                  <a:lnTo>
                    <a:pt x="110261" y="17425"/>
                  </a:lnTo>
                  <a:lnTo>
                    <a:pt x="101592" y="28031"/>
                  </a:lnTo>
                  <a:lnTo>
                    <a:pt x="92921" y="39596"/>
                  </a:lnTo>
                  <a:lnTo>
                    <a:pt x="84496" y="51370"/>
                  </a:lnTo>
                  <a:lnTo>
                    <a:pt x="76552" y="63018"/>
                  </a:lnTo>
                  <a:lnTo>
                    <a:pt x="69369" y="74439"/>
                  </a:lnTo>
                  <a:lnTo>
                    <a:pt x="63021" y="85635"/>
                  </a:lnTo>
                  <a:lnTo>
                    <a:pt x="57419" y="96644"/>
                  </a:lnTo>
                  <a:lnTo>
                    <a:pt x="52415" y="107511"/>
                  </a:lnTo>
                  <a:lnTo>
                    <a:pt x="47859" y="118273"/>
                  </a:lnTo>
                  <a:lnTo>
                    <a:pt x="43628" y="128962"/>
                  </a:lnTo>
                  <a:lnTo>
                    <a:pt x="39625" y="139599"/>
                  </a:lnTo>
                  <a:lnTo>
                    <a:pt x="35782" y="150202"/>
                  </a:lnTo>
                  <a:lnTo>
                    <a:pt x="32045" y="160780"/>
                  </a:lnTo>
                  <a:lnTo>
                    <a:pt x="28384" y="171342"/>
                  </a:lnTo>
                  <a:lnTo>
                    <a:pt x="24781" y="181902"/>
                  </a:lnTo>
                  <a:lnTo>
                    <a:pt x="21550" y="192791"/>
                  </a:lnTo>
                  <a:lnTo>
                    <a:pt x="19291" y="204626"/>
                  </a:lnTo>
                  <a:lnTo>
                    <a:pt x="18261" y="217658"/>
                  </a:lnTo>
                  <a:lnTo>
                    <a:pt x="18555" y="231497"/>
                  </a:lnTo>
                  <a:lnTo>
                    <a:pt x="20275" y="245325"/>
                  </a:lnTo>
                  <a:lnTo>
                    <a:pt x="23320" y="258656"/>
                  </a:lnTo>
                  <a:lnTo>
                    <a:pt x="27467" y="271199"/>
                  </a:lnTo>
                  <a:lnTo>
                    <a:pt x="32460" y="282696"/>
                  </a:lnTo>
                  <a:lnTo>
                    <a:pt x="38076" y="293123"/>
                  </a:lnTo>
                  <a:lnTo>
                    <a:pt x="44302" y="302464"/>
                  </a:lnTo>
                  <a:lnTo>
                    <a:pt x="51312" y="310607"/>
                  </a:lnTo>
                  <a:lnTo>
                    <a:pt x="59149" y="317608"/>
                  </a:lnTo>
                  <a:lnTo>
                    <a:pt x="68039" y="323653"/>
                  </a:lnTo>
                  <a:lnTo>
                    <a:pt x="78450" y="328956"/>
                  </a:lnTo>
                  <a:lnTo>
                    <a:pt x="90496" y="333707"/>
                  </a:lnTo>
                  <a:lnTo>
                    <a:pt x="103994" y="337901"/>
                  </a:lnTo>
                  <a:lnTo>
                    <a:pt x="118649" y="341345"/>
                  </a:lnTo>
                  <a:lnTo>
                    <a:pt x="134165" y="343992"/>
                  </a:lnTo>
                  <a:lnTo>
                    <a:pt x="149971" y="345770"/>
                  </a:lnTo>
                  <a:lnTo>
                    <a:pt x="165269" y="346514"/>
                  </a:lnTo>
                  <a:lnTo>
                    <a:pt x="179659" y="346234"/>
                  </a:lnTo>
                  <a:lnTo>
                    <a:pt x="193046" y="345044"/>
                  </a:lnTo>
                  <a:lnTo>
                    <a:pt x="206978" y="342848"/>
                  </a:lnTo>
                  <a:lnTo>
                    <a:pt x="224909" y="338338"/>
                  </a:lnTo>
                  <a:lnTo>
                    <a:pt x="252684" y="3293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548518" y="3190134"/>
            <a:ext cx="3379648" cy="1916188"/>
            <a:chOff x="5548518" y="3190134"/>
            <a:chExt cx="3379648" cy="1916188"/>
          </a:xfrm>
        </p:grpSpPr>
        <p:sp>
          <p:nvSpPr>
            <p:cNvPr id="60" name="Freeform 59"/>
            <p:cNvSpPr/>
            <p:nvPr/>
          </p:nvSpPr>
          <p:spPr>
            <a:xfrm>
              <a:off x="6213263" y="3337533"/>
              <a:ext cx="672375" cy="1073455"/>
            </a:xfrm>
            <a:custGeom>
              <a:avLst/>
              <a:gdLst/>
              <a:ahLst/>
              <a:cxnLst/>
              <a:rect l="0" t="0" r="0" b="0"/>
              <a:pathLst>
                <a:path w="672375" h="1073455">
                  <a:moveTo>
                    <a:pt x="156478" y="0"/>
                  </a:moveTo>
                  <a:lnTo>
                    <a:pt x="153544" y="8801"/>
                  </a:lnTo>
                  <a:lnTo>
                    <a:pt x="150762" y="17148"/>
                  </a:lnTo>
                  <a:lnTo>
                    <a:pt x="147862" y="25852"/>
                  </a:lnTo>
                  <a:lnTo>
                    <a:pt x="144822" y="35146"/>
                  </a:lnTo>
                  <a:lnTo>
                    <a:pt x="141657" y="45289"/>
                  </a:lnTo>
                  <a:lnTo>
                    <a:pt x="138393" y="56343"/>
                  </a:lnTo>
                  <a:lnTo>
                    <a:pt x="135055" y="68528"/>
                  </a:lnTo>
                  <a:lnTo>
                    <a:pt x="131664" y="82295"/>
                  </a:lnTo>
                  <a:lnTo>
                    <a:pt x="128235" y="97749"/>
                  </a:lnTo>
                  <a:lnTo>
                    <a:pt x="124780" y="114855"/>
                  </a:lnTo>
                  <a:lnTo>
                    <a:pt x="121307" y="133619"/>
                  </a:lnTo>
                  <a:lnTo>
                    <a:pt x="117823" y="153877"/>
                  </a:lnTo>
                  <a:lnTo>
                    <a:pt x="114330" y="175513"/>
                  </a:lnTo>
                  <a:lnTo>
                    <a:pt x="110832" y="198546"/>
                  </a:lnTo>
                  <a:lnTo>
                    <a:pt x="107330" y="222854"/>
                  </a:lnTo>
                  <a:lnTo>
                    <a:pt x="103825" y="248212"/>
                  </a:lnTo>
                  <a:lnTo>
                    <a:pt x="100319" y="274370"/>
                  </a:lnTo>
                  <a:lnTo>
                    <a:pt x="96807" y="301117"/>
                  </a:lnTo>
                  <a:lnTo>
                    <a:pt x="93126" y="328282"/>
                  </a:lnTo>
                  <a:lnTo>
                    <a:pt x="88969" y="355737"/>
                  </a:lnTo>
                  <a:lnTo>
                    <a:pt x="84212" y="383393"/>
                  </a:lnTo>
                  <a:lnTo>
                    <a:pt x="79050" y="411186"/>
                  </a:lnTo>
                  <a:lnTo>
                    <a:pt x="73893" y="439072"/>
                  </a:lnTo>
                  <a:lnTo>
                    <a:pt x="68976" y="467021"/>
                  </a:lnTo>
                  <a:lnTo>
                    <a:pt x="64201" y="495012"/>
                  </a:lnTo>
                  <a:lnTo>
                    <a:pt x="59235" y="523030"/>
                  </a:lnTo>
                  <a:lnTo>
                    <a:pt x="53899" y="551059"/>
                  </a:lnTo>
                  <a:lnTo>
                    <a:pt x="48332" y="578764"/>
                  </a:lnTo>
                  <a:lnTo>
                    <a:pt x="42895" y="605527"/>
                  </a:lnTo>
                  <a:lnTo>
                    <a:pt x="37792" y="631080"/>
                  </a:lnTo>
                  <a:lnTo>
                    <a:pt x="33060" y="655324"/>
                  </a:lnTo>
                  <a:lnTo>
                    <a:pt x="28655" y="678153"/>
                  </a:lnTo>
                  <a:lnTo>
                    <a:pt x="24508" y="699661"/>
                  </a:lnTo>
                  <a:lnTo>
                    <a:pt x="20554" y="720073"/>
                  </a:lnTo>
                  <a:lnTo>
                    <a:pt x="16738" y="739642"/>
                  </a:lnTo>
                  <a:lnTo>
                    <a:pt x="13024" y="758589"/>
                  </a:lnTo>
                  <a:lnTo>
                    <a:pt x="9546" y="776926"/>
                  </a:lnTo>
                  <a:lnTo>
                    <a:pt x="6590" y="794481"/>
                  </a:lnTo>
                  <a:lnTo>
                    <a:pt x="4269" y="811219"/>
                  </a:lnTo>
                  <a:lnTo>
                    <a:pt x="2542" y="827239"/>
                  </a:lnTo>
                  <a:lnTo>
                    <a:pt x="1300" y="842691"/>
                  </a:lnTo>
                  <a:lnTo>
                    <a:pt x="432" y="857713"/>
                  </a:lnTo>
                  <a:lnTo>
                    <a:pt x="0" y="872260"/>
                  </a:lnTo>
                  <a:lnTo>
                    <a:pt x="235" y="886115"/>
                  </a:lnTo>
                  <a:lnTo>
                    <a:pt x="1216" y="899220"/>
                  </a:lnTo>
                  <a:lnTo>
                    <a:pt x="3198" y="911818"/>
                  </a:lnTo>
                  <a:lnTo>
                    <a:pt x="6663" y="924352"/>
                  </a:lnTo>
                  <a:lnTo>
                    <a:pt x="11734" y="937074"/>
                  </a:lnTo>
                  <a:lnTo>
                    <a:pt x="18074" y="949738"/>
                  </a:lnTo>
                  <a:lnTo>
                    <a:pt x="25084" y="961715"/>
                  </a:lnTo>
                  <a:lnTo>
                    <a:pt x="32356" y="972696"/>
                  </a:lnTo>
                  <a:lnTo>
                    <a:pt x="39846" y="982698"/>
                  </a:lnTo>
                  <a:lnTo>
                    <a:pt x="47779" y="991876"/>
                  </a:lnTo>
                  <a:lnTo>
                    <a:pt x="56262" y="1000415"/>
                  </a:lnTo>
                  <a:lnTo>
                    <a:pt x="65264" y="1008320"/>
                  </a:lnTo>
                  <a:lnTo>
                    <a:pt x="74692" y="1015417"/>
                  </a:lnTo>
                  <a:lnTo>
                    <a:pt x="84446" y="1021677"/>
                  </a:lnTo>
                  <a:lnTo>
                    <a:pt x="94438" y="1027205"/>
                  </a:lnTo>
                  <a:lnTo>
                    <a:pt x="104599" y="1032153"/>
                  </a:lnTo>
                  <a:lnTo>
                    <a:pt x="114882" y="1036667"/>
                  </a:lnTo>
                  <a:lnTo>
                    <a:pt x="125414" y="1040869"/>
                  </a:lnTo>
                  <a:lnTo>
                    <a:pt x="136478" y="1044852"/>
                  </a:lnTo>
                  <a:lnTo>
                    <a:pt x="148183" y="1048678"/>
                  </a:lnTo>
                  <a:lnTo>
                    <a:pt x="160486" y="1052231"/>
                  </a:lnTo>
                  <a:lnTo>
                    <a:pt x="173276" y="1055238"/>
                  </a:lnTo>
                  <a:lnTo>
                    <a:pt x="186442" y="1057597"/>
                  </a:lnTo>
                  <a:lnTo>
                    <a:pt x="200047" y="1059519"/>
                  </a:lnTo>
                  <a:lnTo>
                    <a:pt x="214318" y="1061425"/>
                  </a:lnTo>
                  <a:lnTo>
                    <a:pt x="229322" y="1063556"/>
                  </a:lnTo>
                  <a:lnTo>
                    <a:pt x="244822" y="1065819"/>
                  </a:lnTo>
                  <a:lnTo>
                    <a:pt x="260380" y="1067886"/>
                  </a:lnTo>
                  <a:lnTo>
                    <a:pt x="275739" y="1069573"/>
                  </a:lnTo>
                  <a:lnTo>
                    <a:pt x="290984" y="1070857"/>
                  </a:lnTo>
                  <a:lnTo>
                    <a:pt x="306439" y="1071795"/>
                  </a:lnTo>
                  <a:lnTo>
                    <a:pt x="322283" y="1072459"/>
                  </a:lnTo>
                  <a:lnTo>
                    <a:pt x="338534" y="1072923"/>
                  </a:lnTo>
                  <a:lnTo>
                    <a:pt x="355137" y="1073241"/>
                  </a:lnTo>
                  <a:lnTo>
                    <a:pt x="372014" y="1073454"/>
                  </a:lnTo>
                  <a:lnTo>
                    <a:pt x="389096" y="1073428"/>
                  </a:lnTo>
                  <a:lnTo>
                    <a:pt x="406322" y="1072879"/>
                  </a:lnTo>
                  <a:lnTo>
                    <a:pt x="423646" y="1071697"/>
                  </a:lnTo>
                  <a:lnTo>
                    <a:pt x="440873" y="1070090"/>
                  </a:lnTo>
                  <a:lnTo>
                    <a:pt x="457673" y="1068471"/>
                  </a:lnTo>
                  <a:lnTo>
                    <a:pt x="473900" y="1067088"/>
                  </a:lnTo>
                  <a:lnTo>
                    <a:pt x="489576" y="1066009"/>
                  </a:lnTo>
                  <a:lnTo>
                    <a:pt x="504797" y="1065210"/>
                  </a:lnTo>
                  <a:lnTo>
                    <a:pt x="519668" y="1064633"/>
                  </a:lnTo>
                  <a:lnTo>
                    <a:pt x="534284" y="1064060"/>
                  </a:lnTo>
                  <a:lnTo>
                    <a:pt x="548718" y="1063135"/>
                  </a:lnTo>
                  <a:lnTo>
                    <a:pt x="563031" y="1061697"/>
                  </a:lnTo>
                  <a:lnTo>
                    <a:pt x="577423" y="1059915"/>
                  </a:lnTo>
                  <a:lnTo>
                    <a:pt x="592232" y="1058180"/>
                  </a:lnTo>
                  <a:lnTo>
                    <a:pt x="607583" y="1056719"/>
                  </a:lnTo>
                  <a:lnTo>
                    <a:pt x="622694" y="1055584"/>
                  </a:lnTo>
                  <a:lnTo>
                    <a:pt x="637464" y="1054626"/>
                  </a:lnTo>
                  <a:lnTo>
                    <a:pt x="653191" y="1053762"/>
                  </a:lnTo>
                  <a:lnTo>
                    <a:pt x="672374" y="10528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43399" y="3632331"/>
              <a:ext cx="357970" cy="189514"/>
            </a:xfrm>
            <a:custGeom>
              <a:avLst/>
              <a:gdLst/>
              <a:ahLst/>
              <a:cxnLst/>
              <a:rect l="0" t="0" r="0" b="0"/>
              <a:pathLst>
                <a:path w="357970" h="189514">
                  <a:moveTo>
                    <a:pt x="0" y="189513"/>
                  </a:moveTo>
                  <a:lnTo>
                    <a:pt x="6068" y="180779"/>
                  </a:lnTo>
                  <a:lnTo>
                    <a:pt x="13553" y="173072"/>
                  </a:lnTo>
                  <a:lnTo>
                    <a:pt x="23233" y="165675"/>
                  </a:lnTo>
                  <a:lnTo>
                    <a:pt x="34547" y="158586"/>
                  </a:lnTo>
                  <a:lnTo>
                    <a:pt x="46530" y="152056"/>
                  </a:lnTo>
                  <a:lnTo>
                    <a:pt x="58551" y="146184"/>
                  </a:lnTo>
                  <a:lnTo>
                    <a:pt x="70347" y="140919"/>
                  </a:lnTo>
                  <a:lnTo>
                    <a:pt x="81857" y="136149"/>
                  </a:lnTo>
                  <a:lnTo>
                    <a:pt x="93114" y="131749"/>
                  </a:lnTo>
                  <a:lnTo>
                    <a:pt x="104332" y="127455"/>
                  </a:lnTo>
                  <a:lnTo>
                    <a:pt x="115869" y="122878"/>
                  </a:lnTo>
                  <a:lnTo>
                    <a:pt x="127895" y="117834"/>
                  </a:lnTo>
                  <a:lnTo>
                    <a:pt x="140246" y="112479"/>
                  </a:lnTo>
                  <a:lnTo>
                    <a:pt x="152537" y="107192"/>
                  </a:lnTo>
                  <a:lnTo>
                    <a:pt x="164551" y="102188"/>
                  </a:lnTo>
                  <a:lnTo>
                    <a:pt x="176398" y="97354"/>
                  </a:lnTo>
                  <a:lnTo>
                    <a:pt x="188418" y="92350"/>
                  </a:lnTo>
                  <a:lnTo>
                    <a:pt x="200797" y="86983"/>
                  </a:lnTo>
                  <a:lnTo>
                    <a:pt x="213398" y="81226"/>
                  </a:lnTo>
                  <a:lnTo>
                    <a:pt x="225865" y="75128"/>
                  </a:lnTo>
                  <a:lnTo>
                    <a:pt x="237994" y="68768"/>
                  </a:lnTo>
                  <a:lnTo>
                    <a:pt x="249750" y="62378"/>
                  </a:lnTo>
                  <a:lnTo>
                    <a:pt x="261178" y="56322"/>
                  </a:lnTo>
                  <a:lnTo>
                    <a:pt x="272345" y="50765"/>
                  </a:lnTo>
                  <a:lnTo>
                    <a:pt x="283320" y="45544"/>
                  </a:lnTo>
                  <a:lnTo>
                    <a:pt x="294155" y="40271"/>
                  </a:lnTo>
                  <a:lnTo>
                    <a:pt x="304884" y="34726"/>
                  </a:lnTo>
                  <a:lnTo>
                    <a:pt x="315275" y="28966"/>
                  </a:lnTo>
                  <a:lnTo>
                    <a:pt x="325962" y="22577"/>
                  </a:lnTo>
                  <a:lnTo>
                    <a:pt x="339005" y="13876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96041" y="3190134"/>
              <a:ext cx="526426" cy="147400"/>
            </a:xfrm>
            <a:custGeom>
              <a:avLst/>
              <a:gdLst/>
              <a:ahLst/>
              <a:cxnLst/>
              <a:rect l="0" t="0" r="0" b="0"/>
              <a:pathLst>
                <a:path w="526426" h="147400">
                  <a:moveTo>
                    <a:pt x="0" y="147399"/>
                  </a:moveTo>
                  <a:lnTo>
                    <a:pt x="3202" y="138598"/>
                  </a:lnTo>
                  <a:lnTo>
                    <a:pt x="8545" y="130251"/>
                  </a:lnTo>
                  <a:lnTo>
                    <a:pt x="16621" y="121562"/>
                  </a:lnTo>
                  <a:lnTo>
                    <a:pt x="26755" y="112786"/>
                  </a:lnTo>
                  <a:lnTo>
                    <a:pt x="37889" y="104588"/>
                  </a:lnTo>
                  <a:lnTo>
                    <a:pt x="49318" y="97298"/>
                  </a:lnTo>
                  <a:lnTo>
                    <a:pt x="60872" y="90762"/>
                  </a:lnTo>
                  <a:lnTo>
                    <a:pt x="72747" y="84533"/>
                  </a:lnTo>
                  <a:lnTo>
                    <a:pt x="85058" y="78310"/>
                  </a:lnTo>
                  <a:lnTo>
                    <a:pt x="97797" y="72130"/>
                  </a:lnTo>
                  <a:lnTo>
                    <a:pt x="110895" y="66273"/>
                  </a:lnTo>
                  <a:lnTo>
                    <a:pt x="124269" y="60885"/>
                  </a:lnTo>
                  <a:lnTo>
                    <a:pt x="137846" y="55960"/>
                  </a:lnTo>
                  <a:lnTo>
                    <a:pt x="151567" y="51425"/>
                  </a:lnTo>
                  <a:lnTo>
                    <a:pt x="165390" y="47191"/>
                  </a:lnTo>
                  <a:lnTo>
                    <a:pt x="179282" y="43179"/>
                  </a:lnTo>
                  <a:lnTo>
                    <a:pt x="193222" y="39324"/>
                  </a:lnTo>
                  <a:lnTo>
                    <a:pt x="207194" y="35580"/>
                  </a:lnTo>
                  <a:lnTo>
                    <a:pt x="221188" y="31911"/>
                  </a:lnTo>
                  <a:lnTo>
                    <a:pt x="235195" y="28294"/>
                  </a:lnTo>
                  <a:lnTo>
                    <a:pt x="249214" y="24717"/>
                  </a:lnTo>
                  <a:lnTo>
                    <a:pt x="263240" y="21332"/>
                  </a:lnTo>
                  <a:lnTo>
                    <a:pt x="277269" y="18439"/>
                  </a:lnTo>
                  <a:lnTo>
                    <a:pt x="291310" y="16161"/>
                  </a:lnTo>
                  <a:lnTo>
                    <a:pt x="305689" y="14462"/>
                  </a:lnTo>
                  <a:lnTo>
                    <a:pt x="321022" y="13240"/>
                  </a:lnTo>
                  <a:lnTo>
                    <a:pt x="337565" y="12375"/>
                  </a:lnTo>
                  <a:lnTo>
                    <a:pt x="355253" y="11607"/>
                  </a:lnTo>
                  <a:lnTo>
                    <a:pt x="373884" y="10551"/>
                  </a:lnTo>
                  <a:lnTo>
                    <a:pt x="393224" y="9024"/>
                  </a:lnTo>
                  <a:lnTo>
                    <a:pt x="412752" y="7184"/>
                  </a:lnTo>
                  <a:lnTo>
                    <a:pt x="431701" y="5410"/>
                  </a:lnTo>
                  <a:lnTo>
                    <a:pt x="449688" y="3922"/>
                  </a:lnTo>
                  <a:lnTo>
                    <a:pt x="466287" y="2770"/>
                  </a:lnTo>
                  <a:lnTo>
                    <a:pt x="482592" y="1798"/>
                  </a:lnTo>
                  <a:lnTo>
                    <a:pt x="501149" y="923"/>
                  </a:lnTo>
                  <a:lnTo>
                    <a:pt x="52642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85765" y="3349175"/>
              <a:ext cx="421013" cy="952395"/>
            </a:xfrm>
            <a:custGeom>
              <a:avLst/>
              <a:gdLst/>
              <a:ahLst/>
              <a:cxnLst/>
              <a:rect l="0" t="0" r="0" b="0"/>
              <a:pathLst>
                <a:path w="421013" h="952395">
                  <a:moveTo>
                    <a:pt x="10400" y="304213"/>
                  </a:moveTo>
                  <a:lnTo>
                    <a:pt x="10400" y="312892"/>
                  </a:lnTo>
                  <a:lnTo>
                    <a:pt x="10400" y="325412"/>
                  </a:lnTo>
                  <a:lnTo>
                    <a:pt x="10400" y="340238"/>
                  </a:lnTo>
                  <a:lnTo>
                    <a:pt x="10400" y="356760"/>
                  </a:lnTo>
                  <a:lnTo>
                    <a:pt x="10400" y="374743"/>
                  </a:lnTo>
                  <a:lnTo>
                    <a:pt x="10400" y="394170"/>
                  </a:lnTo>
                  <a:lnTo>
                    <a:pt x="10400" y="414902"/>
                  </a:lnTo>
                  <a:lnTo>
                    <a:pt x="10400" y="436705"/>
                  </a:lnTo>
                  <a:lnTo>
                    <a:pt x="10400" y="459323"/>
                  </a:lnTo>
                  <a:lnTo>
                    <a:pt x="10400" y="482540"/>
                  </a:lnTo>
                  <a:lnTo>
                    <a:pt x="10400" y="506181"/>
                  </a:lnTo>
                  <a:lnTo>
                    <a:pt x="10400" y="530118"/>
                  </a:lnTo>
                  <a:lnTo>
                    <a:pt x="10405" y="554263"/>
                  </a:lnTo>
                  <a:lnTo>
                    <a:pt x="10578" y="578715"/>
                  </a:lnTo>
                  <a:lnTo>
                    <a:pt x="11226" y="603736"/>
                  </a:lnTo>
                  <a:lnTo>
                    <a:pt x="12475" y="629417"/>
                  </a:lnTo>
                  <a:lnTo>
                    <a:pt x="14127" y="655377"/>
                  </a:lnTo>
                  <a:lnTo>
                    <a:pt x="15776" y="680886"/>
                  </a:lnTo>
                  <a:lnTo>
                    <a:pt x="17178" y="705559"/>
                  </a:lnTo>
                  <a:lnTo>
                    <a:pt x="18271" y="729194"/>
                  </a:lnTo>
                  <a:lnTo>
                    <a:pt x="19079" y="751606"/>
                  </a:lnTo>
                  <a:lnTo>
                    <a:pt x="19662" y="772831"/>
                  </a:lnTo>
                  <a:lnTo>
                    <a:pt x="20240" y="793051"/>
                  </a:lnTo>
                  <a:lnTo>
                    <a:pt x="21168" y="812491"/>
                  </a:lnTo>
                  <a:lnTo>
                    <a:pt x="22604" y="831350"/>
                  </a:lnTo>
                  <a:lnTo>
                    <a:pt x="24212" y="849629"/>
                  </a:lnTo>
                  <a:lnTo>
                    <a:pt x="25300" y="867145"/>
                  </a:lnTo>
                  <a:lnTo>
                    <a:pt x="25513" y="883857"/>
                  </a:lnTo>
                  <a:lnTo>
                    <a:pt x="24993" y="899860"/>
                  </a:lnTo>
                  <a:lnTo>
                    <a:pt x="24179" y="915301"/>
                  </a:lnTo>
                  <a:lnTo>
                    <a:pt x="23359" y="930289"/>
                  </a:lnTo>
                  <a:lnTo>
                    <a:pt x="22193" y="943821"/>
                  </a:lnTo>
                  <a:lnTo>
                    <a:pt x="20045" y="952104"/>
                  </a:lnTo>
                  <a:lnTo>
                    <a:pt x="17408" y="952394"/>
                  </a:lnTo>
                  <a:lnTo>
                    <a:pt x="15223" y="946238"/>
                  </a:lnTo>
                  <a:lnTo>
                    <a:pt x="13654" y="935789"/>
                  </a:lnTo>
                  <a:lnTo>
                    <a:pt x="12582" y="923042"/>
                  </a:lnTo>
                  <a:lnTo>
                    <a:pt x="11854" y="909247"/>
                  </a:lnTo>
                  <a:lnTo>
                    <a:pt x="11197" y="894885"/>
                  </a:lnTo>
                  <a:lnTo>
                    <a:pt x="10225" y="879937"/>
                  </a:lnTo>
                  <a:lnTo>
                    <a:pt x="8759" y="864393"/>
                  </a:lnTo>
                  <a:lnTo>
                    <a:pt x="6963" y="848321"/>
                  </a:lnTo>
                  <a:lnTo>
                    <a:pt x="5219" y="831828"/>
                  </a:lnTo>
                  <a:lnTo>
                    <a:pt x="3751" y="815011"/>
                  </a:lnTo>
                  <a:lnTo>
                    <a:pt x="2616" y="797627"/>
                  </a:lnTo>
                  <a:lnTo>
                    <a:pt x="1779" y="779131"/>
                  </a:lnTo>
                  <a:lnTo>
                    <a:pt x="1182" y="759319"/>
                  </a:lnTo>
                  <a:lnTo>
                    <a:pt x="764" y="738453"/>
                  </a:lnTo>
                  <a:lnTo>
                    <a:pt x="476" y="717069"/>
                  </a:lnTo>
                  <a:lnTo>
                    <a:pt x="279" y="695530"/>
                  </a:lnTo>
                  <a:lnTo>
                    <a:pt x="146" y="673847"/>
                  </a:lnTo>
                  <a:lnTo>
                    <a:pt x="56" y="651771"/>
                  </a:lnTo>
                  <a:lnTo>
                    <a:pt x="0" y="629179"/>
                  </a:lnTo>
                  <a:lnTo>
                    <a:pt x="133" y="606093"/>
                  </a:lnTo>
                  <a:lnTo>
                    <a:pt x="754" y="582595"/>
                  </a:lnTo>
                  <a:lnTo>
                    <a:pt x="1988" y="558791"/>
                  </a:lnTo>
                  <a:lnTo>
                    <a:pt x="3802" y="535092"/>
                  </a:lnTo>
                  <a:lnTo>
                    <a:pt x="6089" y="512180"/>
                  </a:lnTo>
                  <a:lnTo>
                    <a:pt x="8735" y="490368"/>
                  </a:lnTo>
                  <a:lnTo>
                    <a:pt x="11477" y="469790"/>
                  </a:lnTo>
                  <a:lnTo>
                    <a:pt x="13931" y="450576"/>
                  </a:lnTo>
                  <a:lnTo>
                    <a:pt x="15915" y="432650"/>
                  </a:lnTo>
                  <a:lnTo>
                    <a:pt x="17584" y="415795"/>
                  </a:lnTo>
                  <a:lnTo>
                    <a:pt x="19319" y="399768"/>
                  </a:lnTo>
                  <a:lnTo>
                    <a:pt x="21342" y="384344"/>
                  </a:lnTo>
                  <a:lnTo>
                    <a:pt x="23701" y="369184"/>
                  </a:lnTo>
                  <a:lnTo>
                    <a:pt x="26364" y="353852"/>
                  </a:lnTo>
                  <a:lnTo>
                    <a:pt x="29270" y="338114"/>
                  </a:lnTo>
                  <a:lnTo>
                    <a:pt x="32359" y="321610"/>
                  </a:lnTo>
                  <a:lnTo>
                    <a:pt x="35577" y="303781"/>
                  </a:lnTo>
                  <a:lnTo>
                    <a:pt x="38888" y="284461"/>
                  </a:lnTo>
                  <a:lnTo>
                    <a:pt x="42263" y="264283"/>
                  </a:lnTo>
                  <a:lnTo>
                    <a:pt x="45680" y="244433"/>
                  </a:lnTo>
                  <a:lnTo>
                    <a:pt x="49133" y="225574"/>
                  </a:lnTo>
                  <a:lnTo>
                    <a:pt x="52775" y="207998"/>
                  </a:lnTo>
                  <a:lnTo>
                    <a:pt x="56905" y="191888"/>
                  </a:lnTo>
                  <a:lnTo>
                    <a:pt x="61645" y="177165"/>
                  </a:lnTo>
                  <a:lnTo>
                    <a:pt x="66795" y="163601"/>
                  </a:lnTo>
                  <a:lnTo>
                    <a:pt x="71944" y="150928"/>
                  </a:lnTo>
                  <a:lnTo>
                    <a:pt x="76856" y="138910"/>
                  </a:lnTo>
                  <a:lnTo>
                    <a:pt x="81626" y="127359"/>
                  </a:lnTo>
                  <a:lnTo>
                    <a:pt x="86590" y="116134"/>
                  </a:lnTo>
                  <a:lnTo>
                    <a:pt x="91930" y="105140"/>
                  </a:lnTo>
                  <a:lnTo>
                    <a:pt x="97669" y="94466"/>
                  </a:lnTo>
                  <a:lnTo>
                    <a:pt x="103753" y="84373"/>
                  </a:lnTo>
                  <a:lnTo>
                    <a:pt x="110109" y="74954"/>
                  </a:lnTo>
                  <a:lnTo>
                    <a:pt x="116666" y="66155"/>
                  </a:lnTo>
                  <a:lnTo>
                    <a:pt x="123367" y="57859"/>
                  </a:lnTo>
                  <a:lnTo>
                    <a:pt x="130174" y="49944"/>
                  </a:lnTo>
                  <a:lnTo>
                    <a:pt x="137220" y="42305"/>
                  </a:lnTo>
                  <a:lnTo>
                    <a:pt x="144788" y="34862"/>
                  </a:lnTo>
                  <a:lnTo>
                    <a:pt x="152999" y="27559"/>
                  </a:lnTo>
                  <a:lnTo>
                    <a:pt x="161971" y="20518"/>
                  </a:lnTo>
                  <a:lnTo>
                    <a:pt x="171905" y="14017"/>
                  </a:lnTo>
                  <a:lnTo>
                    <a:pt x="182808" y="8176"/>
                  </a:lnTo>
                  <a:lnTo>
                    <a:pt x="194386" y="3442"/>
                  </a:lnTo>
                  <a:lnTo>
                    <a:pt x="206148" y="625"/>
                  </a:lnTo>
                  <a:lnTo>
                    <a:pt x="217802" y="0"/>
                  </a:lnTo>
                  <a:lnTo>
                    <a:pt x="229407" y="1532"/>
                  </a:lnTo>
                  <a:lnTo>
                    <a:pt x="241264" y="5143"/>
                  </a:lnTo>
                  <a:lnTo>
                    <a:pt x="253528" y="10571"/>
                  </a:lnTo>
                  <a:lnTo>
                    <a:pt x="265883" y="17451"/>
                  </a:lnTo>
                  <a:lnTo>
                    <a:pt x="277653" y="25423"/>
                  </a:lnTo>
                  <a:lnTo>
                    <a:pt x="288497" y="34194"/>
                  </a:lnTo>
                  <a:lnTo>
                    <a:pt x="298405" y="43860"/>
                  </a:lnTo>
                  <a:lnTo>
                    <a:pt x="307521" y="54865"/>
                  </a:lnTo>
                  <a:lnTo>
                    <a:pt x="316023" y="67332"/>
                  </a:lnTo>
                  <a:lnTo>
                    <a:pt x="324073" y="80620"/>
                  </a:lnTo>
                  <a:lnTo>
                    <a:pt x="331799" y="93547"/>
                  </a:lnTo>
                  <a:lnTo>
                    <a:pt x="339296" y="105464"/>
                  </a:lnTo>
                  <a:lnTo>
                    <a:pt x="346468" y="116413"/>
                  </a:lnTo>
                  <a:lnTo>
                    <a:pt x="353059" y="126834"/>
                  </a:lnTo>
                  <a:lnTo>
                    <a:pt x="358972" y="137065"/>
                  </a:lnTo>
                  <a:lnTo>
                    <a:pt x="364264" y="147277"/>
                  </a:lnTo>
                  <a:lnTo>
                    <a:pt x="369053" y="157534"/>
                  </a:lnTo>
                  <a:lnTo>
                    <a:pt x="373461" y="167866"/>
                  </a:lnTo>
                  <a:lnTo>
                    <a:pt x="377591" y="178758"/>
                  </a:lnTo>
                  <a:lnTo>
                    <a:pt x="381526" y="191120"/>
                  </a:lnTo>
                  <a:lnTo>
                    <a:pt x="385329" y="205326"/>
                  </a:lnTo>
                  <a:lnTo>
                    <a:pt x="389206" y="221105"/>
                  </a:lnTo>
                  <a:lnTo>
                    <a:pt x="393496" y="237838"/>
                  </a:lnTo>
                  <a:lnTo>
                    <a:pt x="398337" y="255034"/>
                  </a:lnTo>
                  <a:lnTo>
                    <a:pt x="403407" y="271672"/>
                  </a:lnTo>
                  <a:lnTo>
                    <a:pt x="408504" y="287771"/>
                  </a:lnTo>
                  <a:lnTo>
                    <a:pt x="414080" y="304738"/>
                  </a:lnTo>
                  <a:lnTo>
                    <a:pt x="421012" y="325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01549" y="3769202"/>
              <a:ext cx="42099" cy="684353"/>
            </a:xfrm>
            <a:custGeom>
              <a:avLst/>
              <a:gdLst/>
              <a:ahLst/>
              <a:cxnLst/>
              <a:rect l="0" t="0" r="0" b="0"/>
              <a:pathLst>
                <a:path w="42099" h="684353">
                  <a:moveTo>
                    <a:pt x="10513" y="0"/>
                  </a:moveTo>
                  <a:lnTo>
                    <a:pt x="10445" y="14668"/>
                  </a:lnTo>
                  <a:lnTo>
                    <a:pt x="9806" y="28579"/>
                  </a:lnTo>
                  <a:lnTo>
                    <a:pt x="8514" y="43073"/>
                  </a:lnTo>
                  <a:lnTo>
                    <a:pt x="6827" y="58101"/>
                  </a:lnTo>
                  <a:lnTo>
                    <a:pt x="5159" y="73278"/>
                  </a:lnTo>
                  <a:lnTo>
                    <a:pt x="3746" y="88345"/>
                  </a:lnTo>
                  <a:lnTo>
                    <a:pt x="2648" y="103210"/>
                  </a:lnTo>
                  <a:lnTo>
                    <a:pt x="1837" y="117870"/>
                  </a:lnTo>
                  <a:lnTo>
                    <a:pt x="1258" y="132362"/>
                  </a:lnTo>
                  <a:lnTo>
                    <a:pt x="851" y="146891"/>
                  </a:lnTo>
                  <a:lnTo>
                    <a:pt x="572" y="161797"/>
                  </a:lnTo>
                  <a:lnTo>
                    <a:pt x="382" y="177235"/>
                  </a:lnTo>
                  <a:lnTo>
                    <a:pt x="251" y="193029"/>
                  </a:lnTo>
                  <a:lnTo>
                    <a:pt x="163" y="208784"/>
                  </a:lnTo>
                  <a:lnTo>
                    <a:pt x="104" y="224272"/>
                  </a:lnTo>
                  <a:lnTo>
                    <a:pt x="64" y="239434"/>
                  </a:lnTo>
                  <a:lnTo>
                    <a:pt x="37" y="254301"/>
                  </a:lnTo>
                  <a:lnTo>
                    <a:pt x="20" y="268931"/>
                  </a:lnTo>
                  <a:lnTo>
                    <a:pt x="8" y="283383"/>
                  </a:lnTo>
                  <a:lnTo>
                    <a:pt x="1" y="297707"/>
                  </a:lnTo>
                  <a:lnTo>
                    <a:pt x="0" y="311940"/>
                  </a:lnTo>
                  <a:lnTo>
                    <a:pt x="169" y="326111"/>
                  </a:lnTo>
                  <a:lnTo>
                    <a:pt x="815" y="340239"/>
                  </a:lnTo>
                  <a:lnTo>
                    <a:pt x="2062" y="354337"/>
                  </a:lnTo>
                  <a:lnTo>
                    <a:pt x="3713" y="368415"/>
                  </a:lnTo>
                  <a:lnTo>
                    <a:pt x="5361" y="382481"/>
                  </a:lnTo>
                  <a:lnTo>
                    <a:pt x="6763" y="396536"/>
                  </a:lnTo>
                  <a:lnTo>
                    <a:pt x="7856" y="410587"/>
                  </a:lnTo>
                  <a:lnTo>
                    <a:pt x="8664" y="424633"/>
                  </a:lnTo>
                  <a:lnTo>
                    <a:pt x="9246" y="438676"/>
                  </a:lnTo>
                  <a:lnTo>
                    <a:pt x="9824" y="452718"/>
                  </a:lnTo>
                  <a:lnTo>
                    <a:pt x="10752" y="466758"/>
                  </a:lnTo>
                  <a:lnTo>
                    <a:pt x="12192" y="480807"/>
                  </a:lnTo>
                  <a:lnTo>
                    <a:pt x="13975" y="495192"/>
                  </a:lnTo>
                  <a:lnTo>
                    <a:pt x="15710" y="510528"/>
                  </a:lnTo>
                  <a:lnTo>
                    <a:pt x="17176" y="527059"/>
                  </a:lnTo>
                  <a:lnTo>
                    <a:pt x="18481" y="544230"/>
                  </a:lnTo>
                  <a:lnTo>
                    <a:pt x="19965" y="560916"/>
                  </a:lnTo>
                  <a:lnTo>
                    <a:pt x="21814" y="576511"/>
                  </a:lnTo>
                  <a:lnTo>
                    <a:pt x="24056" y="591082"/>
                  </a:lnTo>
                  <a:lnTo>
                    <a:pt x="26640" y="605087"/>
                  </a:lnTo>
                  <a:lnTo>
                    <a:pt x="29487" y="618865"/>
                  </a:lnTo>
                  <a:lnTo>
                    <a:pt x="32377" y="632178"/>
                  </a:lnTo>
                  <a:lnTo>
                    <a:pt x="35238" y="645699"/>
                  </a:lnTo>
                  <a:lnTo>
                    <a:pt x="38316" y="661741"/>
                  </a:lnTo>
                  <a:lnTo>
                    <a:pt x="42098" y="6843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22591" y="3337533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2105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45837" y="3827652"/>
              <a:ext cx="455822" cy="804887"/>
            </a:xfrm>
            <a:custGeom>
              <a:avLst/>
              <a:gdLst/>
              <a:ahLst/>
              <a:cxnLst/>
              <a:rect l="0" t="0" r="0" b="0"/>
              <a:pathLst>
                <a:path w="455822" h="804887">
                  <a:moveTo>
                    <a:pt x="24152" y="194234"/>
                  </a:moveTo>
                  <a:lnTo>
                    <a:pt x="21286" y="203303"/>
                  </a:lnTo>
                  <a:lnTo>
                    <a:pt x="19143" y="214210"/>
                  </a:lnTo>
                  <a:lnTo>
                    <a:pt x="17541" y="228087"/>
                  </a:lnTo>
                  <a:lnTo>
                    <a:pt x="16360" y="244301"/>
                  </a:lnTo>
                  <a:lnTo>
                    <a:pt x="15511" y="261765"/>
                  </a:lnTo>
                  <a:lnTo>
                    <a:pt x="14913" y="279712"/>
                  </a:lnTo>
                  <a:lnTo>
                    <a:pt x="14500" y="297597"/>
                  </a:lnTo>
                  <a:lnTo>
                    <a:pt x="14216" y="314957"/>
                  </a:lnTo>
                  <a:lnTo>
                    <a:pt x="14022" y="331620"/>
                  </a:lnTo>
                  <a:lnTo>
                    <a:pt x="13891" y="347618"/>
                  </a:lnTo>
                  <a:lnTo>
                    <a:pt x="13803" y="363068"/>
                  </a:lnTo>
                  <a:lnTo>
                    <a:pt x="13744" y="378099"/>
                  </a:lnTo>
                  <a:lnTo>
                    <a:pt x="13704" y="392824"/>
                  </a:lnTo>
                  <a:lnTo>
                    <a:pt x="13677" y="407334"/>
                  </a:lnTo>
                  <a:lnTo>
                    <a:pt x="13655" y="421697"/>
                  </a:lnTo>
                  <a:lnTo>
                    <a:pt x="13471" y="436124"/>
                  </a:lnTo>
                  <a:lnTo>
                    <a:pt x="12814" y="450956"/>
                  </a:lnTo>
                  <a:lnTo>
                    <a:pt x="11560" y="466341"/>
                  </a:lnTo>
                  <a:lnTo>
                    <a:pt x="9904" y="482098"/>
                  </a:lnTo>
                  <a:lnTo>
                    <a:pt x="8253" y="497828"/>
                  </a:lnTo>
                  <a:lnTo>
                    <a:pt x="6845" y="513267"/>
                  </a:lnTo>
                  <a:lnTo>
                    <a:pt x="5565" y="527160"/>
                  </a:lnTo>
                  <a:lnTo>
                    <a:pt x="3654" y="535737"/>
                  </a:lnTo>
                  <a:lnTo>
                    <a:pt x="1300" y="536387"/>
                  </a:lnTo>
                  <a:lnTo>
                    <a:pt x="0" y="530507"/>
                  </a:lnTo>
                  <a:lnTo>
                    <a:pt x="21" y="520231"/>
                  </a:lnTo>
                  <a:lnTo>
                    <a:pt x="1111" y="507584"/>
                  </a:lnTo>
                  <a:lnTo>
                    <a:pt x="2971" y="493854"/>
                  </a:lnTo>
                  <a:lnTo>
                    <a:pt x="5366" y="479699"/>
                  </a:lnTo>
                  <a:lnTo>
                    <a:pt x="8125" y="465422"/>
                  </a:lnTo>
                  <a:lnTo>
                    <a:pt x="11131" y="451139"/>
                  </a:lnTo>
                  <a:lnTo>
                    <a:pt x="14304" y="436728"/>
                  </a:lnTo>
                  <a:lnTo>
                    <a:pt x="17587" y="421889"/>
                  </a:lnTo>
                  <a:lnTo>
                    <a:pt x="20951" y="406486"/>
                  </a:lnTo>
                  <a:lnTo>
                    <a:pt x="24532" y="390543"/>
                  </a:lnTo>
                  <a:lnTo>
                    <a:pt x="28623" y="374153"/>
                  </a:lnTo>
                  <a:lnTo>
                    <a:pt x="33340" y="357421"/>
                  </a:lnTo>
                  <a:lnTo>
                    <a:pt x="38645" y="340439"/>
                  </a:lnTo>
                  <a:lnTo>
                    <a:pt x="44431" y="323279"/>
                  </a:lnTo>
                  <a:lnTo>
                    <a:pt x="50583" y="305999"/>
                  </a:lnTo>
                  <a:lnTo>
                    <a:pt x="57003" y="288804"/>
                  </a:lnTo>
                  <a:lnTo>
                    <a:pt x="63611" y="272024"/>
                  </a:lnTo>
                  <a:lnTo>
                    <a:pt x="70350" y="255811"/>
                  </a:lnTo>
                  <a:lnTo>
                    <a:pt x="77181" y="240143"/>
                  </a:lnTo>
                  <a:lnTo>
                    <a:pt x="84073" y="224929"/>
                  </a:lnTo>
                  <a:lnTo>
                    <a:pt x="91005" y="210061"/>
                  </a:lnTo>
                  <a:lnTo>
                    <a:pt x="97967" y="195448"/>
                  </a:lnTo>
                  <a:lnTo>
                    <a:pt x="104947" y="181015"/>
                  </a:lnTo>
                  <a:lnTo>
                    <a:pt x="111940" y="166714"/>
                  </a:lnTo>
                  <a:lnTo>
                    <a:pt x="118943" y="152668"/>
                  </a:lnTo>
                  <a:lnTo>
                    <a:pt x="125951" y="139156"/>
                  </a:lnTo>
                  <a:lnTo>
                    <a:pt x="132967" y="126289"/>
                  </a:lnTo>
                  <a:lnTo>
                    <a:pt x="140153" y="114022"/>
                  </a:lnTo>
                  <a:lnTo>
                    <a:pt x="147817" y="102243"/>
                  </a:lnTo>
                  <a:lnTo>
                    <a:pt x="156083" y="90841"/>
                  </a:lnTo>
                  <a:lnTo>
                    <a:pt x="164753" y="79878"/>
                  </a:lnTo>
                  <a:lnTo>
                    <a:pt x="173419" y="69582"/>
                  </a:lnTo>
                  <a:lnTo>
                    <a:pt x="181840" y="60024"/>
                  </a:lnTo>
                  <a:lnTo>
                    <a:pt x="189953" y="51129"/>
                  </a:lnTo>
                  <a:lnTo>
                    <a:pt x="197779" y="42769"/>
                  </a:lnTo>
                  <a:lnTo>
                    <a:pt x="205385" y="34814"/>
                  </a:lnTo>
                  <a:lnTo>
                    <a:pt x="213154" y="27319"/>
                  </a:lnTo>
                  <a:lnTo>
                    <a:pt x="221749" y="20504"/>
                  </a:lnTo>
                  <a:lnTo>
                    <a:pt x="231465" y="14442"/>
                  </a:lnTo>
                  <a:lnTo>
                    <a:pt x="242265" y="9217"/>
                  </a:lnTo>
                  <a:lnTo>
                    <a:pt x="253964" y="5006"/>
                  </a:lnTo>
                  <a:lnTo>
                    <a:pt x="266350" y="1818"/>
                  </a:lnTo>
                  <a:lnTo>
                    <a:pt x="279072" y="0"/>
                  </a:lnTo>
                  <a:lnTo>
                    <a:pt x="291679" y="286"/>
                  </a:lnTo>
                  <a:lnTo>
                    <a:pt x="303931" y="2889"/>
                  </a:lnTo>
                  <a:lnTo>
                    <a:pt x="315783" y="7570"/>
                  </a:lnTo>
                  <a:lnTo>
                    <a:pt x="327281" y="13917"/>
                  </a:lnTo>
                  <a:lnTo>
                    <a:pt x="338494" y="21517"/>
                  </a:lnTo>
                  <a:lnTo>
                    <a:pt x="349332" y="30023"/>
                  </a:lnTo>
                  <a:lnTo>
                    <a:pt x="359544" y="39170"/>
                  </a:lnTo>
                  <a:lnTo>
                    <a:pt x="369041" y="48760"/>
                  </a:lnTo>
                  <a:lnTo>
                    <a:pt x="377725" y="58654"/>
                  </a:lnTo>
                  <a:lnTo>
                    <a:pt x="385412" y="68756"/>
                  </a:lnTo>
                  <a:lnTo>
                    <a:pt x="392101" y="79003"/>
                  </a:lnTo>
                  <a:lnTo>
                    <a:pt x="397932" y="89513"/>
                  </a:lnTo>
                  <a:lnTo>
                    <a:pt x="403090" y="100561"/>
                  </a:lnTo>
                  <a:lnTo>
                    <a:pt x="407751" y="112257"/>
                  </a:lnTo>
                  <a:lnTo>
                    <a:pt x="412052" y="124554"/>
                  </a:lnTo>
                  <a:lnTo>
                    <a:pt x="416101" y="137340"/>
                  </a:lnTo>
                  <a:lnTo>
                    <a:pt x="419972" y="150499"/>
                  </a:lnTo>
                  <a:lnTo>
                    <a:pt x="423556" y="163929"/>
                  </a:lnTo>
                  <a:lnTo>
                    <a:pt x="426582" y="177551"/>
                  </a:lnTo>
                  <a:lnTo>
                    <a:pt x="428955" y="191310"/>
                  </a:lnTo>
                  <a:lnTo>
                    <a:pt x="430886" y="205330"/>
                  </a:lnTo>
                  <a:lnTo>
                    <a:pt x="432797" y="219887"/>
                  </a:lnTo>
                  <a:lnTo>
                    <a:pt x="434934" y="235092"/>
                  </a:lnTo>
                  <a:lnTo>
                    <a:pt x="437199" y="250898"/>
                  </a:lnTo>
                  <a:lnTo>
                    <a:pt x="439267" y="267193"/>
                  </a:lnTo>
                  <a:lnTo>
                    <a:pt x="440955" y="283857"/>
                  </a:lnTo>
                  <a:lnTo>
                    <a:pt x="442242" y="300623"/>
                  </a:lnTo>
                  <a:lnTo>
                    <a:pt x="443180" y="317105"/>
                  </a:lnTo>
                  <a:lnTo>
                    <a:pt x="443850" y="333126"/>
                  </a:lnTo>
                  <a:lnTo>
                    <a:pt x="444486" y="349002"/>
                  </a:lnTo>
                  <a:lnTo>
                    <a:pt x="445453" y="365421"/>
                  </a:lnTo>
                  <a:lnTo>
                    <a:pt x="446913" y="382728"/>
                  </a:lnTo>
                  <a:lnTo>
                    <a:pt x="448540" y="400777"/>
                  </a:lnTo>
                  <a:lnTo>
                    <a:pt x="449640" y="419126"/>
                  </a:lnTo>
                  <a:lnTo>
                    <a:pt x="449860" y="437468"/>
                  </a:lnTo>
                  <a:lnTo>
                    <a:pt x="449346" y="455513"/>
                  </a:lnTo>
                  <a:lnTo>
                    <a:pt x="448534" y="472929"/>
                  </a:lnTo>
                  <a:lnTo>
                    <a:pt x="447730" y="489607"/>
                  </a:lnTo>
                  <a:lnTo>
                    <a:pt x="447056" y="505772"/>
                  </a:lnTo>
                  <a:lnTo>
                    <a:pt x="446537" y="521859"/>
                  </a:lnTo>
                  <a:lnTo>
                    <a:pt x="446155" y="538130"/>
                  </a:lnTo>
                  <a:lnTo>
                    <a:pt x="445884" y="554500"/>
                  </a:lnTo>
                  <a:lnTo>
                    <a:pt x="445695" y="570651"/>
                  </a:lnTo>
                  <a:lnTo>
                    <a:pt x="445565" y="586408"/>
                  </a:lnTo>
                  <a:lnTo>
                    <a:pt x="445475" y="601752"/>
                  </a:lnTo>
                  <a:lnTo>
                    <a:pt x="445415" y="616742"/>
                  </a:lnTo>
                  <a:lnTo>
                    <a:pt x="445375" y="631454"/>
                  </a:lnTo>
                  <a:lnTo>
                    <a:pt x="445348" y="645962"/>
                  </a:lnTo>
                  <a:lnTo>
                    <a:pt x="445329" y="660323"/>
                  </a:lnTo>
                  <a:lnTo>
                    <a:pt x="445322" y="674585"/>
                  </a:lnTo>
                  <a:lnTo>
                    <a:pt x="445486" y="688945"/>
                  </a:lnTo>
                  <a:lnTo>
                    <a:pt x="446129" y="703733"/>
                  </a:lnTo>
                  <a:lnTo>
                    <a:pt x="447374" y="719077"/>
                  </a:lnTo>
                  <a:lnTo>
                    <a:pt x="449033" y="734583"/>
                  </a:lnTo>
                  <a:lnTo>
                    <a:pt x="450857" y="751148"/>
                  </a:lnTo>
                  <a:lnTo>
                    <a:pt x="453010" y="772465"/>
                  </a:lnTo>
                  <a:lnTo>
                    <a:pt x="455821" y="8048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25673" y="3274362"/>
              <a:ext cx="17975" cy="12947"/>
            </a:xfrm>
            <a:custGeom>
              <a:avLst/>
              <a:gdLst/>
              <a:ahLst/>
              <a:cxnLst/>
              <a:rect l="0" t="0" r="0" b="0"/>
              <a:pathLst>
                <a:path w="17975" h="12947">
                  <a:moveTo>
                    <a:pt x="17974" y="10529"/>
                  </a:moveTo>
                  <a:lnTo>
                    <a:pt x="9379" y="12946"/>
                  </a:lnTo>
                  <a:lnTo>
                    <a:pt x="3456" y="11468"/>
                  </a:lnTo>
                  <a:lnTo>
                    <a:pt x="0" y="8051"/>
                  </a:lnTo>
                  <a:lnTo>
                    <a:pt x="543" y="3732"/>
                  </a:lnTo>
                  <a:lnTo>
                    <a:pt x="74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48518" y="4443026"/>
              <a:ext cx="3379648" cy="663296"/>
            </a:xfrm>
            <a:custGeom>
              <a:avLst/>
              <a:gdLst/>
              <a:ahLst/>
              <a:cxnLst/>
              <a:rect l="0" t="0" r="0" b="0"/>
              <a:pathLst>
                <a:path w="3379648" h="663296">
                  <a:moveTo>
                    <a:pt x="0" y="0"/>
                  </a:moveTo>
                  <a:lnTo>
                    <a:pt x="5867" y="14601"/>
                  </a:lnTo>
                  <a:lnTo>
                    <a:pt x="11432" y="27872"/>
                  </a:lnTo>
                  <a:lnTo>
                    <a:pt x="17226" y="41070"/>
                  </a:lnTo>
                  <a:lnTo>
                    <a:pt x="23134" y="54238"/>
                  </a:lnTo>
                  <a:lnTo>
                    <a:pt x="28816" y="67098"/>
                  </a:lnTo>
                  <a:lnTo>
                    <a:pt x="34099" y="79498"/>
                  </a:lnTo>
                  <a:lnTo>
                    <a:pt x="39296" y="91440"/>
                  </a:lnTo>
                  <a:lnTo>
                    <a:pt x="45079" y="102992"/>
                  </a:lnTo>
                  <a:lnTo>
                    <a:pt x="51782" y="114245"/>
                  </a:lnTo>
                  <a:lnTo>
                    <a:pt x="59252" y="125276"/>
                  </a:lnTo>
                  <a:lnTo>
                    <a:pt x="67037" y="136149"/>
                  </a:lnTo>
                  <a:lnTo>
                    <a:pt x="74836" y="146918"/>
                  </a:lnTo>
                  <a:lnTo>
                    <a:pt x="82682" y="157779"/>
                  </a:lnTo>
                  <a:lnTo>
                    <a:pt x="90855" y="169063"/>
                  </a:lnTo>
                  <a:lnTo>
                    <a:pt x="99499" y="180908"/>
                  </a:lnTo>
                  <a:lnTo>
                    <a:pt x="108609" y="192965"/>
                  </a:lnTo>
                  <a:lnTo>
                    <a:pt x="118110" y="204526"/>
                  </a:lnTo>
                  <a:lnTo>
                    <a:pt x="127917" y="215230"/>
                  </a:lnTo>
                  <a:lnTo>
                    <a:pt x="138115" y="225213"/>
                  </a:lnTo>
                  <a:lnTo>
                    <a:pt x="148945" y="234910"/>
                  </a:lnTo>
                  <a:lnTo>
                    <a:pt x="160487" y="244612"/>
                  </a:lnTo>
                  <a:lnTo>
                    <a:pt x="172509" y="254111"/>
                  </a:lnTo>
                  <a:lnTo>
                    <a:pt x="184578" y="262818"/>
                  </a:lnTo>
                  <a:lnTo>
                    <a:pt x="196441" y="270459"/>
                  </a:lnTo>
                  <a:lnTo>
                    <a:pt x="208187" y="277235"/>
                  </a:lnTo>
                  <a:lnTo>
                    <a:pt x="220140" y="283628"/>
                  </a:lnTo>
                  <a:lnTo>
                    <a:pt x="232478" y="289962"/>
                  </a:lnTo>
                  <a:lnTo>
                    <a:pt x="245223" y="296216"/>
                  </a:lnTo>
                  <a:lnTo>
                    <a:pt x="258317" y="302123"/>
                  </a:lnTo>
                  <a:lnTo>
                    <a:pt x="271691" y="307545"/>
                  </a:lnTo>
                  <a:lnTo>
                    <a:pt x="285436" y="312493"/>
                  </a:lnTo>
                  <a:lnTo>
                    <a:pt x="299802" y="317042"/>
                  </a:lnTo>
                  <a:lnTo>
                    <a:pt x="314876" y="321282"/>
                  </a:lnTo>
                  <a:lnTo>
                    <a:pt x="330590" y="325127"/>
                  </a:lnTo>
                  <a:lnTo>
                    <a:pt x="346826" y="328338"/>
                  </a:lnTo>
                  <a:lnTo>
                    <a:pt x="363452" y="330832"/>
                  </a:lnTo>
                  <a:lnTo>
                    <a:pt x="380364" y="332678"/>
                  </a:lnTo>
                  <a:lnTo>
                    <a:pt x="397476" y="334000"/>
                  </a:lnTo>
                  <a:lnTo>
                    <a:pt x="414728" y="334922"/>
                  </a:lnTo>
                  <a:lnTo>
                    <a:pt x="432075" y="335388"/>
                  </a:lnTo>
                  <a:lnTo>
                    <a:pt x="449489" y="335178"/>
                  </a:lnTo>
                  <a:lnTo>
                    <a:pt x="466946" y="334222"/>
                  </a:lnTo>
                  <a:lnTo>
                    <a:pt x="484433" y="332597"/>
                  </a:lnTo>
                  <a:lnTo>
                    <a:pt x="501940" y="330436"/>
                  </a:lnTo>
                  <a:lnTo>
                    <a:pt x="519465" y="327867"/>
                  </a:lnTo>
                  <a:lnTo>
                    <a:pt x="537167" y="324836"/>
                  </a:lnTo>
                  <a:lnTo>
                    <a:pt x="555351" y="321125"/>
                  </a:lnTo>
                  <a:lnTo>
                    <a:pt x="574138" y="316664"/>
                  </a:lnTo>
                  <a:lnTo>
                    <a:pt x="593333" y="311534"/>
                  </a:lnTo>
                  <a:lnTo>
                    <a:pt x="612525" y="305865"/>
                  </a:lnTo>
                  <a:lnTo>
                    <a:pt x="631478" y="299787"/>
                  </a:lnTo>
                  <a:lnTo>
                    <a:pt x="650289" y="293249"/>
                  </a:lnTo>
                  <a:lnTo>
                    <a:pt x="669292" y="286028"/>
                  </a:lnTo>
                  <a:lnTo>
                    <a:pt x="688665" y="278059"/>
                  </a:lnTo>
                  <a:lnTo>
                    <a:pt x="708270" y="269419"/>
                  </a:lnTo>
                  <a:lnTo>
                    <a:pt x="727745" y="260241"/>
                  </a:lnTo>
                  <a:lnTo>
                    <a:pt x="746886" y="250654"/>
                  </a:lnTo>
                  <a:lnTo>
                    <a:pt x="765657" y="240606"/>
                  </a:lnTo>
                  <a:lnTo>
                    <a:pt x="784100" y="229876"/>
                  </a:lnTo>
                  <a:lnTo>
                    <a:pt x="802284" y="218402"/>
                  </a:lnTo>
                  <a:lnTo>
                    <a:pt x="820276" y="206425"/>
                  </a:lnTo>
                  <a:lnTo>
                    <a:pt x="838129" y="194387"/>
                  </a:lnTo>
                  <a:lnTo>
                    <a:pt x="855886" y="182547"/>
                  </a:lnTo>
                  <a:lnTo>
                    <a:pt x="873575" y="170988"/>
                  </a:lnTo>
                  <a:lnTo>
                    <a:pt x="891218" y="159694"/>
                  </a:lnTo>
                  <a:lnTo>
                    <a:pt x="908826" y="148620"/>
                  </a:lnTo>
                  <a:lnTo>
                    <a:pt x="926244" y="137877"/>
                  </a:lnTo>
                  <a:lnTo>
                    <a:pt x="943171" y="127730"/>
                  </a:lnTo>
                  <a:lnTo>
                    <a:pt x="959485" y="118267"/>
                  </a:lnTo>
                  <a:lnTo>
                    <a:pt x="975220" y="109267"/>
                  </a:lnTo>
                  <a:lnTo>
                    <a:pt x="990479" y="100302"/>
                  </a:lnTo>
                  <a:lnTo>
                    <a:pt x="1005372" y="91129"/>
                  </a:lnTo>
                  <a:lnTo>
                    <a:pt x="1019833" y="82001"/>
                  </a:lnTo>
                  <a:lnTo>
                    <a:pt x="1033629" y="73552"/>
                  </a:lnTo>
                  <a:lnTo>
                    <a:pt x="1046695" y="66091"/>
                  </a:lnTo>
                  <a:lnTo>
                    <a:pt x="1059268" y="59607"/>
                  </a:lnTo>
                  <a:lnTo>
                    <a:pt x="1071784" y="53944"/>
                  </a:lnTo>
                  <a:lnTo>
                    <a:pt x="1084509" y="48918"/>
                  </a:lnTo>
                  <a:lnTo>
                    <a:pt x="1097684" y="44525"/>
                  </a:lnTo>
                  <a:lnTo>
                    <a:pt x="1111601" y="40939"/>
                  </a:lnTo>
                  <a:lnTo>
                    <a:pt x="1126325" y="38199"/>
                  </a:lnTo>
                  <a:lnTo>
                    <a:pt x="1141282" y="36527"/>
                  </a:lnTo>
                  <a:lnTo>
                    <a:pt x="1155403" y="36385"/>
                  </a:lnTo>
                  <a:lnTo>
                    <a:pt x="1168154" y="37887"/>
                  </a:lnTo>
                  <a:lnTo>
                    <a:pt x="1179510" y="40846"/>
                  </a:lnTo>
                  <a:lnTo>
                    <a:pt x="1189678" y="44966"/>
                  </a:lnTo>
                  <a:lnTo>
                    <a:pt x="1198922" y="49962"/>
                  </a:lnTo>
                  <a:lnTo>
                    <a:pt x="1207316" y="55754"/>
                  </a:lnTo>
                  <a:lnTo>
                    <a:pt x="1214751" y="62466"/>
                  </a:lnTo>
                  <a:lnTo>
                    <a:pt x="1221246" y="70094"/>
                  </a:lnTo>
                  <a:lnTo>
                    <a:pt x="1227104" y="78673"/>
                  </a:lnTo>
                  <a:lnTo>
                    <a:pt x="1232805" y="88342"/>
                  </a:lnTo>
                  <a:lnTo>
                    <a:pt x="1238644" y="99068"/>
                  </a:lnTo>
                  <a:lnTo>
                    <a:pt x="1244720" y="110526"/>
                  </a:lnTo>
                  <a:lnTo>
                    <a:pt x="1251030" y="122209"/>
                  </a:lnTo>
                  <a:lnTo>
                    <a:pt x="1257534" y="133809"/>
                  </a:lnTo>
                  <a:lnTo>
                    <a:pt x="1264019" y="145378"/>
                  </a:lnTo>
                  <a:lnTo>
                    <a:pt x="1270140" y="157211"/>
                  </a:lnTo>
                  <a:lnTo>
                    <a:pt x="1275740" y="169468"/>
                  </a:lnTo>
                  <a:lnTo>
                    <a:pt x="1280989" y="182159"/>
                  </a:lnTo>
                  <a:lnTo>
                    <a:pt x="1286281" y="195218"/>
                  </a:lnTo>
                  <a:lnTo>
                    <a:pt x="1291845" y="208564"/>
                  </a:lnTo>
                  <a:lnTo>
                    <a:pt x="1297735" y="222120"/>
                  </a:lnTo>
                  <a:lnTo>
                    <a:pt x="1303922" y="235827"/>
                  </a:lnTo>
                  <a:lnTo>
                    <a:pt x="1310347" y="249639"/>
                  </a:lnTo>
                  <a:lnTo>
                    <a:pt x="1316950" y="263525"/>
                  </a:lnTo>
                  <a:lnTo>
                    <a:pt x="1323681" y="277459"/>
                  </a:lnTo>
                  <a:lnTo>
                    <a:pt x="1330505" y="291419"/>
                  </a:lnTo>
                  <a:lnTo>
                    <a:pt x="1337391" y="305065"/>
                  </a:lnTo>
                  <a:lnTo>
                    <a:pt x="1344320" y="317775"/>
                  </a:lnTo>
                  <a:lnTo>
                    <a:pt x="1351283" y="329290"/>
                  </a:lnTo>
                  <a:lnTo>
                    <a:pt x="1358434" y="339836"/>
                  </a:lnTo>
                  <a:lnTo>
                    <a:pt x="1366075" y="349920"/>
                  </a:lnTo>
                  <a:lnTo>
                    <a:pt x="1374329" y="359883"/>
                  </a:lnTo>
                  <a:lnTo>
                    <a:pt x="1383161" y="369561"/>
                  </a:lnTo>
                  <a:lnTo>
                    <a:pt x="1392469" y="378387"/>
                  </a:lnTo>
                  <a:lnTo>
                    <a:pt x="1402139" y="386105"/>
                  </a:lnTo>
                  <a:lnTo>
                    <a:pt x="1412073" y="392762"/>
                  </a:lnTo>
                  <a:lnTo>
                    <a:pt x="1422194" y="398543"/>
                  </a:lnTo>
                  <a:lnTo>
                    <a:pt x="1432445" y="403652"/>
                  </a:lnTo>
                  <a:lnTo>
                    <a:pt x="1442786" y="408270"/>
                  </a:lnTo>
                  <a:lnTo>
                    <a:pt x="1453188" y="412540"/>
                  </a:lnTo>
                  <a:lnTo>
                    <a:pt x="1463636" y="416561"/>
                  </a:lnTo>
                  <a:lnTo>
                    <a:pt x="1474281" y="420248"/>
                  </a:lnTo>
                  <a:lnTo>
                    <a:pt x="1485419" y="423345"/>
                  </a:lnTo>
                  <a:lnTo>
                    <a:pt x="1497172" y="425755"/>
                  </a:lnTo>
                  <a:lnTo>
                    <a:pt x="1509335" y="427372"/>
                  </a:lnTo>
                  <a:lnTo>
                    <a:pt x="1521500" y="428008"/>
                  </a:lnTo>
                  <a:lnTo>
                    <a:pt x="1533429" y="427651"/>
                  </a:lnTo>
                  <a:lnTo>
                    <a:pt x="1545218" y="426276"/>
                  </a:lnTo>
                  <a:lnTo>
                    <a:pt x="1557201" y="423757"/>
                  </a:lnTo>
                  <a:lnTo>
                    <a:pt x="1569559" y="420137"/>
                  </a:lnTo>
                  <a:lnTo>
                    <a:pt x="1582317" y="415589"/>
                  </a:lnTo>
                  <a:lnTo>
                    <a:pt x="1595419" y="410320"/>
                  </a:lnTo>
                  <a:lnTo>
                    <a:pt x="1608799" y="404518"/>
                  </a:lnTo>
                  <a:lnTo>
                    <a:pt x="1622548" y="398336"/>
                  </a:lnTo>
                  <a:lnTo>
                    <a:pt x="1636917" y="391887"/>
                  </a:lnTo>
                  <a:lnTo>
                    <a:pt x="1651986" y="385254"/>
                  </a:lnTo>
                  <a:lnTo>
                    <a:pt x="1667531" y="378496"/>
                  </a:lnTo>
                  <a:lnTo>
                    <a:pt x="1683118" y="371652"/>
                  </a:lnTo>
                  <a:lnTo>
                    <a:pt x="1698492" y="364746"/>
                  </a:lnTo>
                  <a:lnTo>
                    <a:pt x="1713577" y="357632"/>
                  </a:lnTo>
                  <a:lnTo>
                    <a:pt x="1728392" y="350018"/>
                  </a:lnTo>
                  <a:lnTo>
                    <a:pt x="1742989" y="341781"/>
                  </a:lnTo>
                  <a:lnTo>
                    <a:pt x="1757419" y="332959"/>
                  </a:lnTo>
                  <a:lnTo>
                    <a:pt x="1771728" y="323660"/>
                  </a:lnTo>
                  <a:lnTo>
                    <a:pt x="1785951" y="313995"/>
                  </a:lnTo>
                  <a:lnTo>
                    <a:pt x="1800114" y="304065"/>
                  </a:lnTo>
                  <a:lnTo>
                    <a:pt x="1814238" y="293946"/>
                  </a:lnTo>
                  <a:lnTo>
                    <a:pt x="1828338" y="283701"/>
                  </a:lnTo>
                  <a:lnTo>
                    <a:pt x="1842587" y="273533"/>
                  </a:lnTo>
                  <a:lnTo>
                    <a:pt x="1857299" y="263780"/>
                  </a:lnTo>
                  <a:lnTo>
                    <a:pt x="1872603" y="254586"/>
                  </a:lnTo>
                  <a:lnTo>
                    <a:pt x="1888304" y="245767"/>
                  </a:lnTo>
                  <a:lnTo>
                    <a:pt x="1903999" y="236925"/>
                  </a:lnTo>
                  <a:lnTo>
                    <a:pt x="1919444" y="227829"/>
                  </a:lnTo>
                  <a:lnTo>
                    <a:pt x="1934578" y="218584"/>
                  </a:lnTo>
                  <a:lnTo>
                    <a:pt x="1949427" y="209523"/>
                  </a:lnTo>
                  <a:lnTo>
                    <a:pt x="1964040" y="200833"/>
                  </a:lnTo>
                  <a:lnTo>
                    <a:pt x="1978311" y="192540"/>
                  </a:lnTo>
                  <a:lnTo>
                    <a:pt x="1991981" y="184591"/>
                  </a:lnTo>
                  <a:lnTo>
                    <a:pt x="2004963" y="176916"/>
                  </a:lnTo>
                  <a:lnTo>
                    <a:pt x="2017478" y="169610"/>
                  </a:lnTo>
                  <a:lnTo>
                    <a:pt x="2029955" y="162923"/>
                  </a:lnTo>
                  <a:lnTo>
                    <a:pt x="2042645" y="156942"/>
                  </a:lnTo>
                  <a:lnTo>
                    <a:pt x="2055457" y="151602"/>
                  </a:lnTo>
                  <a:lnTo>
                    <a:pt x="2068065" y="146782"/>
                  </a:lnTo>
                  <a:lnTo>
                    <a:pt x="2080294" y="142357"/>
                  </a:lnTo>
                  <a:lnTo>
                    <a:pt x="2092287" y="138385"/>
                  </a:lnTo>
                  <a:lnTo>
                    <a:pt x="2104405" y="135088"/>
                  </a:lnTo>
                  <a:lnTo>
                    <a:pt x="2116845" y="132546"/>
                  </a:lnTo>
                  <a:lnTo>
                    <a:pt x="2129318" y="131008"/>
                  </a:lnTo>
                  <a:lnTo>
                    <a:pt x="2141167" y="130957"/>
                  </a:lnTo>
                  <a:lnTo>
                    <a:pt x="2152067" y="132516"/>
                  </a:lnTo>
                  <a:lnTo>
                    <a:pt x="2162183" y="135342"/>
                  </a:lnTo>
                  <a:lnTo>
                    <a:pt x="2171971" y="138842"/>
                  </a:lnTo>
                  <a:lnTo>
                    <a:pt x="2181738" y="142607"/>
                  </a:lnTo>
                  <a:lnTo>
                    <a:pt x="2191451" y="146759"/>
                  </a:lnTo>
                  <a:lnTo>
                    <a:pt x="2200833" y="151831"/>
                  </a:lnTo>
                  <a:lnTo>
                    <a:pt x="2209736" y="158057"/>
                  </a:lnTo>
                  <a:lnTo>
                    <a:pt x="2218004" y="165374"/>
                  </a:lnTo>
                  <a:lnTo>
                    <a:pt x="2225405" y="173589"/>
                  </a:lnTo>
                  <a:lnTo>
                    <a:pt x="2231903" y="182490"/>
                  </a:lnTo>
                  <a:lnTo>
                    <a:pt x="2237774" y="191891"/>
                  </a:lnTo>
                  <a:lnTo>
                    <a:pt x="2243491" y="201647"/>
                  </a:lnTo>
                  <a:lnTo>
                    <a:pt x="2249344" y="211654"/>
                  </a:lnTo>
                  <a:lnTo>
                    <a:pt x="2255429" y="222001"/>
                  </a:lnTo>
                  <a:lnTo>
                    <a:pt x="2261748" y="232938"/>
                  </a:lnTo>
                  <a:lnTo>
                    <a:pt x="2268256" y="244559"/>
                  </a:lnTo>
                  <a:lnTo>
                    <a:pt x="2274747" y="256806"/>
                  </a:lnTo>
                  <a:lnTo>
                    <a:pt x="2280869" y="269558"/>
                  </a:lnTo>
                  <a:lnTo>
                    <a:pt x="2286475" y="282695"/>
                  </a:lnTo>
                  <a:lnTo>
                    <a:pt x="2291900" y="296109"/>
                  </a:lnTo>
                  <a:lnTo>
                    <a:pt x="2297841" y="309720"/>
                  </a:lnTo>
                  <a:lnTo>
                    <a:pt x="2304653" y="323464"/>
                  </a:lnTo>
                  <a:lnTo>
                    <a:pt x="2312196" y="337134"/>
                  </a:lnTo>
                  <a:lnTo>
                    <a:pt x="2320032" y="350392"/>
                  </a:lnTo>
                  <a:lnTo>
                    <a:pt x="2327860" y="363088"/>
                  </a:lnTo>
                  <a:lnTo>
                    <a:pt x="2335557" y="375241"/>
                  </a:lnTo>
                  <a:lnTo>
                    <a:pt x="2343097" y="386943"/>
                  </a:lnTo>
                  <a:lnTo>
                    <a:pt x="2350507" y="398299"/>
                  </a:lnTo>
                  <a:lnTo>
                    <a:pt x="2358145" y="409400"/>
                  </a:lnTo>
                  <a:lnTo>
                    <a:pt x="2366650" y="420322"/>
                  </a:lnTo>
                  <a:lnTo>
                    <a:pt x="2376301" y="431113"/>
                  </a:lnTo>
                  <a:lnTo>
                    <a:pt x="2386888" y="441650"/>
                  </a:lnTo>
                  <a:lnTo>
                    <a:pt x="2397913" y="451651"/>
                  </a:lnTo>
                  <a:lnTo>
                    <a:pt x="2409036" y="461004"/>
                  </a:lnTo>
                  <a:lnTo>
                    <a:pt x="2420266" y="469589"/>
                  </a:lnTo>
                  <a:lnTo>
                    <a:pt x="2431863" y="477210"/>
                  </a:lnTo>
                  <a:lnTo>
                    <a:pt x="2443965" y="483854"/>
                  </a:lnTo>
                  <a:lnTo>
                    <a:pt x="2456718" y="489655"/>
                  </a:lnTo>
                  <a:lnTo>
                    <a:pt x="2470352" y="494793"/>
                  </a:lnTo>
                  <a:lnTo>
                    <a:pt x="2484900" y="499439"/>
                  </a:lnTo>
                  <a:lnTo>
                    <a:pt x="2500248" y="503731"/>
                  </a:lnTo>
                  <a:lnTo>
                    <a:pt x="2516228" y="507774"/>
                  </a:lnTo>
                  <a:lnTo>
                    <a:pt x="2532682" y="511641"/>
                  </a:lnTo>
                  <a:lnTo>
                    <a:pt x="2549476" y="515222"/>
                  </a:lnTo>
                  <a:lnTo>
                    <a:pt x="2566509" y="518247"/>
                  </a:lnTo>
                  <a:lnTo>
                    <a:pt x="2583712" y="520614"/>
                  </a:lnTo>
                  <a:lnTo>
                    <a:pt x="2601197" y="522371"/>
                  </a:lnTo>
                  <a:lnTo>
                    <a:pt x="2619234" y="523634"/>
                  </a:lnTo>
                  <a:lnTo>
                    <a:pt x="2637932" y="524521"/>
                  </a:lnTo>
                  <a:lnTo>
                    <a:pt x="2657407" y="525133"/>
                  </a:lnTo>
                  <a:lnTo>
                    <a:pt x="2677851" y="525553"/>
                  </a:lnTo>
                  <a:lnTo>
                    <a:pt x="2699277" y="525838"/>
                  </a:lnTo>
                  <a:lnTo>
                    <a:pt x="2721546" y="526031"/>
                  </a:lnTo>
                  <a:lnTo>
                    <a:pt x="2744481" y="526161"/>
                  </a:lnTo>
                  <a:lnTo>
                    <a:pt x="2767904" y="526248"/>
                  </a:lnTo>
                  <a:lnTo>
                    <a:pt x="2791515" y="526307"/>
                  </a:lnTo>
                  <a:lnTo>
                    <a:pt x="2814897" y="526346"/>
                  </a:lnTo>
                  <a:lnTo>
                    <a:pt x="2837852" y="526377"/>
                  </a:lnTo>
                  <a:lnTo>
                    <a:pt x="2860522" y="526567"/>
                  </a:lnTo>
                  <a:lnTo>
                    <a:pt x="2883275" y="527227"/>
                  </a:lnTo>
                  <a:lnTo>
                    <a:pt x="2906330" y="528484"/>
                  </a:lnTo>
                  <a:lnTo>
                    <a:pt x="2929730" y="530141"/>
                  </a:lnTo>
                  <a:lnTo>
                    <a:pt x="2953439" y="531792"/>
                  </a:lnTo>
                  <a:lnTo>
                    <a:pt x="2977389" y="533207"/>
                  </a:lnTo>
                  <a:lnTo>
                    <a:pt x="3001356" y="534646"/>
                  </a:lnTo>
                  <a:lnTo>
                    <a:pt x="3024980" y="536752"/>
                  </a:lnTo>
                  <a:lnTo>
                    <a:pt x="3048092" y="539834"/>
                  </a:lnTo>
                  <a:lnTo>
                    <a:pt x="3070696" y="543717"/>
                  </a:lnTo>
                  <a:lnTo>
                    <a:pt x="3092874" y="547942"/>
                  </a:lnTo>
                  <a:lnTo>
                    <a:pt x="3114722" y="552201"/>
                  </a:lnTo>
                  <a:lnTo>
                    <a:pt x="3136330" y="556688"/>
                  </a:lnTo>
                  <a:lnTo>
                    <a:pt x="3157764" y="561984"/>
                  </a:lnTo>
                  <a:lnTo>
                    <a:pt x="3179073" y="568358"/>
                  </a:lnTo>
                  <a:lnTo>
                    <a:pt x="3200131" y="575603"/>
                  </a:lnTo>
                  <a:lnTo>
                    <a:pt x="3220656" y="583238"/>
                  </a:lnTo>
                  <a:lnTo>
                    <a:pt x="3240535" y="590931"/>
                  </a:lnTo>
                  <a:lnTo>
                    <a:pt x="3259646" y="598537"/>
                  </a:lnTo>
                  <a:lnTo>
                    <a:pt x="3277794" y="606017"/>
                  </a:lnTo>
                  <a:lnTo>
                    <a:pt x="3294956" y="613377"/>
                  </a:lnTo>
                  <a:lnTo>
                    <a:pt x="3310939" y="620642"/>
                  </a:lnTo>
                  <a:lnTo>
                    <a:pt x="3325309" y="627832"/>
                  </a:lnTo>
                  <a:lnTo>
                    <a:pt x="3337967" y="634960"/>
                  </a:lnTo>
                  <a:lnTo>
                    <a:pt x="3348823" y="641739"/>
                  </a:lnTo>
                  <a:lnTo>
                    <a:pt x="3358689" y="648253"/>
                  </a:lnTo>
                  <a:lnTo>
                    <a:pt x="3368432" y="655074"/>
                  </a:lnTo>
                  <a:lnTo>
                    <a:pt x="3379647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 rot="201600">
            <a:off x="797320" y="80497"/>
            <a:ext cx="4220405" cy="642299"/>
            <a:chOff x="797320" y="80497"/>
            <a:chExt cx="4220405" cy="642299"/>
          </a:xfrm>
        </p:grpSpPr>
        <p:sp>
          <p:nvSpPr>
            <p:cNvPr id="2" name="Freeform 1"/>
            <p:cNvSpPr/>
            <p:nvPr/>
          </p:nvSpPr>
          <p:spPr>
            <a:xfrm>
              <a:off x="797320" y="316017"/>
              <a:ext cx="355243" cy="358946"/>
            </a:xfrm>
            <a:custGeom>
              <a:avLst/>
              <a:gdLst/>
              <a:ahLst/>
              <a:cxnLst/>
              <a:rect l="0" t="0" r="0" b="0"/>
              <a:pathLst>
                <a:path w="355243" h="358946">
                  <a:moveTo>
                    <a:pt x="30007" y="63171"/>
                  </a:moveTo>
                  <a:lnTo>
                    <a:pt x="24206" y="69173"/>
                  </a:lnTo>
                  <a:lnTo>
                    <a:pt x="19282" y="76017"/>
                  </a:lnTo>
                  <a:lnTo>
                    <a:pt x="14784" y="84414"/>
                  </a:lnTo>
                  <a:lnTo>
                    <a:pt x="10736" y="94387"/>
                  </a:lnTo>
                  <a:lnTo>
                    <a:pt x="7370" y="105998"/>
                  </a:lnTo>
                  <a:lnTo>
                    <a:pt x="4762" y="119113"/>
                  </a:lnTo>
                  <a:lnTo>
                    <a:pt x="2835" y="133461"/>
                  </a:lnTo>
                  <a:lnTo>
                    <a:pt x="1456" y="148755"/>
                  </a:lnTo>
                  <a:lnTo>
                    <a:pt x="495" y="164730"/>
                  </a:lnTo>
                  <a:lnTo>
                    <a:pt x="0" y="180860"/>
                  </a:lnTo>
                  <a:lnTo>
                    <a:pt x="192" y="196381"/>
                  </a:lnTo>
                  <a:lnTo>
                    <a:pt x="1136" y="210929"/>
                  </a:lnTo>
                  <a:lnTo>
                    <a:pt x="2752" y="224493"/>
                  </a:lnTo>
                  <a:lnTo>
                    <a:pt x="4908" y="237224"/>
                  </a:lnTo>
                  <a:lnTo>
                    <a:pt x="7474" y="249305"/>
                  </a:lnTo>
                  <a:lnTo>
                    <a:pt x="10502" y="260743"/>
                  </a:lnTo>
                  <a:lnTo>
                    <a:pt x="14212" y="271366"/>
                  </a:lnTo>
                  <a:lnTo>
                    <a:pt x="18675" y="281148"/>
                  </a:lnTo>
                  <a:lnTo>
                    <a:pt x="23978" y="290193"/>
                  </a:lnTo>
                  <a:lnTo>
                    <a:pt x="30294" y="298656"/>
                  </a:lnTo>
                  <a:lnTo>
                    <a:pt x="37625" y="306674"/>
                  </a:lnTo>
                  <a:lnTo>
                    <a:pt x="45989" y="314043"/>
                  </a:lnTo>
                  <a:lnTo>
                    <a:pt x="55506" y="320240"/>
                  </a:lnTo>
                  <a:lnTo>
                    <a:pt x="66122" y="325066"/>
                  </a:lnTo>
                  <a:lnTo>
                    <a:pt x="77335" y="328306"/>
                  </a:lnTo>
                  <a:lnTo>
                    <a:pt x="88320" y="329581"/>
                  </a:lnTo>
                  <a:lnTo>
                    <a:pt x="98625" y="328871"/>
                  </a:lnTo>
                  <a:lnTo>
                    <a:pt x="108000" y="326122"/>
                  </a:lnTo>
                  <a:lnTo>
                    <a:pt x="116225" y="321086"/>
                  </a:lnTo>
                  <a:lnTo>
                    <a:pt x="123310" y="313853"/>
                  </a:lnTo>
                  <a:lnTo>
                    <a:pt x="129425" y="304929"/>
                  </a:lnTo>
                  <a:lnTo>
                    <a:pt x="134782" y="295040"/>
                  </a:lnTo>
                  <a:lnTo>
                    <a:pt x="139592" y="284722"/>
                  </a:lnTo>
                  <a:lnTo>
                    <a:pt x="144524" y="275411"/>
                  </a:lnTo>
                  <a:lnTo>
                    <a:pt x="150288" y="270391"/>
                  </a:lnTo>
                  <a:lnTo>
                    <a:pt x="156205" y="271015"/>
                  </a:lnTo>
                  <a:lnTo>
                    <a:pt x="161366" y="275281"/>
                  </a:lnTo>
                  <a:lnTo>
                    <a:pt x="165816" y="281738"/>
                  </a:lnTo>
                  <a:lnTo>
                    <a:pt x="169828" y="289583"/>
                  </a:lnTo>
                  <a:lnTo>
                    <a:pt x="173609" y="298328"/>
                  </a:lnTo>
                  <a:lnTo>
                    <a:pt x="177601" y="307502"/>
                  </a:lnTo>
                  <a:lnTo>
                    <a:pt x="182479" y="316597"/>
                  </a:lnTo>
                  <a:lnTo>
                    <a:pt x="188534" y="325344"/>
                  </a:lnTo>
                  <a:lnTo>
                    <a:pt x="195715" y="333526"/>
                  </a:lnTo>
                  <a:lnTo>
                    <a:pt x="203829" y="340877"/>
                  </a:lnTo>
                  <a:lnTo>
                    <a:pt x="212657" y="347333"/>
                  </a:lnTo>
                  <a:lnTo>
                    <a:pt x="222007" y="352669"/>
                  </a:lnTo>
                  <a:lnTo>
                    <a:pt x="231728" y="356431"/>
                  </a:lnTo>
                  <a:lnTo>
                    <a:pt x="241707" y="358513"/>
                  </a:lnTo>
                  <a:lnTo>
                    <a:pt x="251864" y="358945"/>
                  </a:lnTo>
                  <a:lnTo>
                    <a:pt x="262142" y="357723"/>
                  </a:lnTo>
                  <a:lnTo>
                    <a:pt x="272498" y="355014"/>
                  </a:lnTo>
                  <a:lnTo>
                    <a:pt x="282741" y="351095"/>
                  </a:lnTo>
                  <a:lnTo>
                    <a:pt x="292545" y="346256"/>
                  </a:lnTo>
                  <a:lnTo>
                    <a:pt x="301770" y="340738"/>
                  </a:lnTo>
                  <a:lnTo>
                    <a:pt x="310439" y="334408"/>
                  </a:lnTo>
                  <a:lnTo>
                    <a:pt x="318649" y="326795"/>
                  </a:lnTo>
                  <a:lnTo>
                    <a:pt x="326497" y="317741"/>
                  </a:lnTo>
                  <a:lnTo>
                    <a:pt x="333751" y="307218"/>
                  </a:lnTo>
                  <a:lnTo>
                    <a:pt x="339872" y="295173"/>
                  </a:lnTo>
                  <a:lnTo>
                    <a:pt x="344656" y="281733"/>
                  </a:lnTo>
                  <a:lnTo>
                    <a:pt x="348207" y="267148"/>
                  </a:lnTo>
                  <a:lnTo>
                    <a:pt x="350756" y="251689"/>
                  </a:lnTo>
                  <a:lnTo>
                    <a:pt x="352546" y="235588"/>
                  </a:lnTo>
                  <a:lnTo>
                    <a:pt x="353784" y="219034"/>
                  </a:lnTo>
                  <a:lnTo>
                    <a:pt x="354631" y="202161"/>
                  </a:lnTo>
                  <a:lnTo>
                    <a:pt x="355198" y="185071"/>
                  </a:lnTo>
                  <a:lnTo>
                    <a:pt x="355242" y="167831"/>
                  </a:lnTo>
                  <a:lnTo>
                    <a:pt x="354207" y="150490"/>
                  </a:lnTo>
                  <a:lnTo>
                    <a:pt x="351881" y="133090"/>
                  </a:lnTo>
                  <a:lnTo>
                    <a:pt x="348521" y="115981"/>
                  </a:lnTo>
                  <a:lnTo>
                    <a:pt x="344655" y="99793"/>
                  </a:lnTo>
                  <a:lnTo>
                    <a:pt x="340644" y="84793"/>
                  </a:lnTo>
                  <a:lnTo>
                    <a:pt x="336496" y="70924"/>
                  </a:lnTo>
                  <a:lnTo>
                    <a:pt x="331958" y="57988"/>
                  </a:lnTo>
                  <a:lnTo>
                    <a:pt x="326918" y="45779"/>
                  </a:lnTo>
                  <a:lnTo>
                    <a:pt x="321699" y="34556"/>
                  </a:lnTo>
                  <a:lnTo>
                    <a:pt x="316478" y="23948"/>
                  </a:lnTo>
                  <a:lnTo>
                    <a:pt x="310792" y="13017"/>
                  </a:lnTo>
                  <a:lnTo>
                    <a:pt x="303748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2364" y="483242"/>
              <a:ext cx="173006" cy="162427"/>
            </a:xfrm>
            <a:custGeom>
              <a:avLst/>
              <a:gdLst/>
              <a:ahLst/>
              <a:cxnLst/>
              <a:rect l="0" t="0" r="0" b="0"/>
              <a:pathLst>
                <a:path w="173006" h="162427">
                  <a:moveTo>
                    <a:pt x="36134" y="64348"/>
                  </a:moveTo>
                  <a:lnTo>
                    <a:pt x="47802" y="64281"/>
                  </a:lnTo>
                  <a:lnTo>
                    <a:pt x="58291" y="63640"/>
                  </a:lnTo>
                  <a:lnTo>
                    <a:pt x="68584" y="62335"/>
                  </a:lnTo>
                  <a:lnTo>
                    <a:pt x="78540" y="60130"/>
                  </a:lnTo>
                  <a:lnTo>
                    <a:pt x="87587" y="56516"/>
                  </a:lnTo>
                  <a:lnTo>
                    <a:pt x="95456" y="51348"/>
                  </a:lnTo>
                  <a:lnTo>
                    <a:pt x="101715" y="44946"/>
                  </a:lnTo>
                  <a:lnTo>
                    <a:pt x="105635" y="37894"/>
                  </a:lnTo>
                  <a:lnTo>
                    <a:pt x="107038" y="30605"/>
                  </a:lnTo>
                  <a:lnTo>
                    <a:pt x="106047" y="23443"/>
                  </a:lnTo>
                  <a:lnTo>
                    <a:pt x="102806" y="16794"/>
                  </a:lnTo>
                  <a:lnTo>
                    <a:pt x="97630" y="10819"/>
                  </a:lnTo>
                  <a:lnTo>
                    <a:pt x="90921" y="5809"/>
                  </a:lnTo>
                  <a:lnTo>
                    <a:pt x="83065" y="2267"/>
                  </a:lnTo>
                  <a:lnTo>
                    <a:pt x="74380" y="333"/>
                  </a:lnTo>
                  <a:lnTo>
                    <a:pt x="65111" y="0"/>
                  </a:lnTo>
                  <a:lnTo>
                    <a:pt x="55438" y="1288"/>
                  </a:lnTo>
                  <a:lnTo>
                    <a:pt x="45496" y="4047"/>
                  </a:lnTo>
                  <a:lnTo>
                    <a:pt x="35701" y="8169"/>
                  </a:lnTo>
                  <a:lnTo>
                    <a:pt x="26731" y="13676"/>
                  </a:lnTo>
                  <a:lnTo>
                    <a:pt x="18888" y="20460"/>
                  </a:lnTo>
                  <a:lnTo>
                    <a:pt x="12300" y="28625"/>
                  </a:lnTo>
                  <a:lnTo>
                    <a:pt x="7091" y="38540"/>
                  </a:lnTo>
                  <a:lnTo>
                    <a:pt x="3189" y="50236"/>
                  </a:lnTo>
                  <a:lnTo>
                    <a:pt x="704" y="62988"/>
                  </a:lnTo>
                  <a:lnTo>
                    <a:pt x="0" y="75546"/>
                  </a:lnTo>
                  <a:lnTo>
                    <a:pt x="1118" y="87209"/>
                  </a:lnTo>
                  <a:lnTo>
                    <a:pt x="3816" y="97815"/>
                  </a:lnTo>
                  <a:lnTo>
                    <a:pt x="7760" y="107474"/>
                  </a:lnTo>
                  <a:lnTo>
                    <a:pt x="12637" y="116375"/>
                  </a:lnTo>
                  <a:lnTo>
                    <a:pt x="18350" y="124710"/>
                  </a:lnTo>
                  <a:lnTo>
                    <a:pt x="25009" y="132636"/>
                  </a:lnTo>
                  <a:lnTo>
                    <a:pt x="32601" y="140266"/>
                  </a:lnTo>
                  <a:lnTo>
                    <a:pt x="41157" y="147360"/>
                  </a:lnTo>
                  <a:lnTo>
                    <a:pt x="50810" y="153366"/>
                  </a:lnTo>
                  <a:lnTo>
                    <a:pt x="61525" y="158060"/>
                  </a:lnTo>
                  <a:lnTo>
                    <a:pt x="72975" y="161210"/>
                  </a:lnTo>
                  <a:lnTo>
                    <a:pt x="84653" y="162426"/>
                  </a:lnTo>
                  <a:lnTo>
                    <a:pt x="96247" y="161684"/>
                  </a:lnTo>
                  <a:lnTo>
                    <a:pt x="107640" y="159253"/>
                  </a:lnTo>
                  <a:lnTo>
                    <a:pt x="118823" y="155496"/>
                  </a:lnTo>
                  <a:lnTo>
                    <a:pt x="129813" y="150761"/>
                  </a:lnTo>
                  <a:lnTo>
                    <a:pt x="140196" y="145632"/>
                  </a:lnTo>
                  <a:lnTo>
                    <a:pt x="150142" y="140423"/>
                  </a:lnTo>
                  <a:lnTo>
                    <a:pt x="160523" y="134684"/>
                  </a:lnTo>
                  <a:lnTo>
                    <a:pt x="173005" y="127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2113" y="400312"/>
              <a:ext cx="251559" cy="180701"/>
            </a:xfrm>
            <a:custGeom>
              <a:avLst/>
              <a:gdLst/>
              <a:ahLst/>
              <a:cxnLst/>
              <a:rect l="0" t="0" r="0" b="0"/>
              <a:pathLst>
                <a:path w="251559" h="180701">
                  <a:moveTo>
                    <a:pt x="7437" y="63171"/>
                  </a:moveTo>
                  <a:lnTo>
                    <a:pt x="4571" y="72039"/>
                  </a:lnTo>
                  <a:lnTo>
                    <a:pt x="2429" y="81026"/>
                  </a:lnTo>
                  <a:lnTo>
                    <a:pt x="835" y="91017"/>
                  </a:lnTo>
                  <a:lnTo>
                    <a:pt x="0" y="101824"/>
                  </a:lnTo>
                  <a:lnTo>
                    <a:pt x="448" y="112988"/>
                  </a:lnTo>
                  <a:lnTo>
                    <a:pt x="2357" y="124188"/>
                  </a:lnTo>
                  <a:lnTo>
                    <a:pt x="5594" y="135127"/>
                  </a:lnTo>
                  <a:lnTo>
                    <a:pt x="9902" y="145464"/>
                  </a:lnTo>
                  <a:lnTo>
                    <a:pt x="15030" y="155067"/>
                  </a:lnTo>
                  <a:lnTo>
                    <a:pt x="21082" y="163666"/>
                  </a:lnTo>
                  <a:lnTo>
                    <a:pt x="28499" y="170770"/>
                  </a:lnTo>
                  <a:lnTo>
                    <a:pt x="37405" y="176239"/>
                  </a:lnTo>
                  <a:lnTo>
                    <a:pt x="47317" y="179760"/>
                  </a:lnTo>
                  <a:lnTo>
                    <a:pt x="57355" y="180700"/>
                  </a:lnTo>
                  <a:lnTo>
                    <a:pt x="66984" y="178954"/>
                  </a:lnTo>
                  <a:lnTo>
                    <a:pt x="75719" y="174698"/>
                  </a:lnTo>
                  <a:lnTo>
                    <a:pt x="82973" y="168112"/>
                  </a:lnTo>
                  <a:lnTo>
                    <a:pt x="88603" y="159571"/>
                  </a:lnTo>
                  <a:lnTo>
                    <a:pt x="93370" y="150751"/>
                  </a:lnTo>
                  <a:lnTo>
                    <a:pt x="98764" y="145325"/>
                  </a:lnTo>
                  <a:lnTo>
                    <a:pt x="105238" y="144887"/>
                  </a:lnTo>
                  <a:lnTo>
                    <a:pt x="112362" y="147552"/>
                  </a:lnTo>
                  <a:lnTo>
                    <a:pt x="120107" y="151772"/>
                  </a:lnTo>
                  <a:lnTo>
                    <a:pt x="128485" y="156515"/>
                  </a:lnTo>
                  <a:lnTo>
                    <a:pt x="137425" y="161244"/>
                  </a:lnTo>
                  <a:lnTo>
                    <a:pt x="146816" y="165433"/>
                  </a:lnTo>
                  <a:lnTo>
                    <a:pt x="156546" y="168434"/>
                  </a:lnTo>
                  <a:lnTo>
                    <a:pt x="166524" y="170009"/>
                  </a:lnTo>
                  <a:lnTo>
                    <a:pt x="176675" y="170104"/>
                  </a:lnTo>
                  <a:lnTo>
                    <a:pt x="186948" y="168658"/>
                  </a:lnTo>
                  <a:lnTo>
                    <a:pt x="197294" y="165795"/>
                  </a:lnTo>
                  <a:lnTo>
                    <a:pt x="207360" y="161603"/>
                  </a:lnTo>
                  <a:lnTo>
                    <a:pt x="216514" y="156049"/>
                  </a:lnTo>
                  <a:lnTo>
                    <a:pt x="224484" y="149243"/>
                  </a:lnTo>
                  <a:lnTo>
                    <a:pt x="231326" y="141403"/>
                  </a:lnTo>
                  <a:lnTo>
                    <a:pt x="237238" y="132771"/>
                  </a:lnTo>
                  <a:lnTo>
                    <a:pt x="242430" y="123555"/>
                  </a:lnTo>
                  <a:lnTo>
                    <a:pt x="246765" y="113756"/>
                  </a:lnTo>
                  <a:lnTo>
                    <a:pt x="249781" y="103193"/>
                  </a:lnTo>
                  <a:lnTo>
                    <a:pt x="251331" y="91832"/>
                  </a:lnTo>
                  <a:lnTo>
                    <a:pt x="251558" y="79931"/>
                  </a:lnTo>
                  <a:lnTo>
                    <a:pt x="250724" y="67943"/>
                  </a:lnTo>
                  <a:lnTo>
                    <a:pt x="249093" y="56147"/>
                  </a:lnTo>
                  <a:lnTo>
                    <a:pt x="247041" y="44888"/>
                  </a:lnTo>
                  <a:lnTo>
                    <a:pt x="244843" y="33450"/>
                  </a:lnTo>
                  <a:lnTo>
                    <a:pt x="242313" y="19713"/>
                  </a:lnTo>
                  <a:lnTo>
                    <a:pt x="2390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64448" y="431658"/>
              <a:ext cx="147399" cy="144741"/>
            </a:xfrm>
            <a:custGeom>
              <a:avLst/>
              <a:gdLst/>
              <a:ahLst/>
              <a:cxnLst/>
              <a:rect l="0" t="0" r="0" b="0"/>
              <a:pathLst>
                <a:path w="147399" h="144741">
                  <a:moveTo>
                    <a:pt x="0" y="63416"/>
                  </a:moveTo>
                  <a:lnTo>
                    <a:pt x="8868" y="69150"/>
                  </a:lnTo>
                  <a:lnTo>
                    <a:pt x="17855" y="73433"/>
                  </a:lnTo>
                  <a:lnTo>
                    <a:pt x="27841" y="76630"/>
                  </a:lnTo>
                  <a:lnTo>
                    <a:pt x="38476" y="78645"/>
                  </a:lnTo>
                  <a:lnTo>
                    <a:pt x="48991" y="79046"/>
                  </a:lnTo>
                  <a:lnTo>
                    <a:pt x="58943" y="77730"/>
                  </a:lnTo>
                  <a:lnTo>
                    <a:pt x="68230" y="74735"/>
                  </a:lnTo>
                  <a:lnTo>
                    <a:pt x="76917" y="70062"/>
                  </a:lnTo>
                  <a:lnTo>
                    <a:pt x="85113" y="63884"/>
                  </a:lnTo>
                  <a:lnTo>
                    <a:pt x="92446" y="56483"/>
                  </a:lnTo>
                  <a:lnTo>
                    <a:pt x="98094" y="48154"/>
                  </a:lnTo>
                  <a:lnTo>
                    <a:pt x="101737" y="39158"/>
                  </a:lnTo>
                  <a:lnTo>
                    <a:pt x="103200" y="30017"/>
                  </a:lnTo>
                  <a:lnTo>
                    <a:pt x="102212" y="21495"/>
                  </a:lnTo>
                  <a:lnTo>
                    <a:pt x="98877" y="13962"/>
                  </a:lnTo>
                  <a:lnTo>
                    <a:pt x="93571" y="7753"/>
                  </a:lnTo>
                  <a:lnTo>
                    <a:pt x="86738" y="3331"/>
                  </a:lnTo>
                  <a:lnTo>
                    <a:pt x="78779" y="771"/>
                  </a:lnTo>
                  <a:lnTo>
                    <a:pt x="70016" y="0"/>
                  </a:lnTo>
                  <a:lnTo>
                    <a:pt x="60690" y="987"/>
                  </a:lnTo>
                  <a:lnTo>
                    <a:pt x="50986" y="3545"/>
                  </a:lnTo>
                  <a:lnTo>
                    <a:pt x="41352" y="7700"/>
                  </a:lnTo>
                  <a:lnTo>
                    <a:pt x="32489" y="13761"/>
                  </a:lnTo>
                  <a:lnTo>
                    <a:pt x="24729" y="21726"/>
                  </a:lnTo>
                  <a:lnTo>
                    <a:pt x="18535" y="31329"/>
                  </a:lnTo>
                  <a:lnTo>
                    <a:pt x="14656" y="42215"/>
                  </a:lnTo>
                  <a:lnTo>
                    <a:pt x="13273" y="54050"/>
                  </a:lnTo>
                  <a:lnTo>
                    <a:pt x="14107" y="66403"/>
                  </a:lnTo>
                  <a:lnTo>
                    <a:pt x="16710" y="78761"/>
                  </a:lnTo>
                  <a:lnTo>
                    <a:pt x="20645" y="90841"/>
                  </a:lnTo>
                  <a:lnTo>
                    <a:pt x="25706" y="102409"/>
                  </a:lnTo>
                  <a:lnTo>
                    <a:pt x="31917" y="113184"/>
                  </a:lnTo>
                  <a:lnTo>
                    <a:pt x="39201" y="123086"/>
                  </a:lnTo>
                  <a:lnTo>
                    <a:pt x="47378" y="131719"/>
                  </a:lnTo>
                  <a:lnTo>
                    <a:pt x="56244" y="138315"/>
                  </a:lnTo>
                  <a:lnTo>
                    <a:pt x="65613" y="142635"/>
                  </a:lnTo>
                  <a:lnTo>
                    <a:pt x="75175" y="144740"/>
                  </a:lnTo>
                  <a:lnTo>
                    <a:pt x="84516" y="144723"/>
                  </a:lnTo>
                  <a:lnTo>
                    <a:pt x="93425" y="142857"/>
                  </a:lnTo>
                  <a:lnTo>
                    <a:pt x="101881" y="139353"/>
                  </a:lnTo>
                  <a:lnTo>
                    <a:pt x="109947" y="134268"/>
                  </a:lnTo>
                  <a:lnTo>
                    <a:pt x="117699" y="127793"/>
                  </a:lnTo>
                  <a:lnTo>
                    <a:pt x="124915" y="120656"/>
                  </a:lnTo>
                  <a:lnTo>
                    <a:pt x="131777" y="113342"/>
                  </a:lnTo>
                  <a:lnTo>
                    <a:pt x="138890" y="105212"/>
                  </a:lnTo>
                  <a:lnTo>
                    <a:pt x="147398" y="9500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53676" y="384665"/>
              <a:ext cx="126343" cy="177656"/>
            </a:xfrm>
            <a:custGeom>
              <a:avLst/>
              <a:gdLst/>
              <a:ahLst/>
              <a:cxnLst/>
              <a:rect l="0" t="0" r="0" b="0"/>
              <a:pathLst>
                <a:path w="126343" h="177656">
                  <a:moveTo>
                    <a:pt x="0" y="110429"/>
                  </a:moveTo>
                  <a:lnTo>
                    <a:pt x="134" y="122097"/>
                  </a:lnTo>
                  <a:lnTo>
                    <a:pt x="1415" y="132585"/>
                  </a:lnTo>
                  <a:lnTo>
                    <a:pt x="4008" y="142883"/>
                  </a:lnTo>
                  <a:lnTo>
                    <a:pt x="7727" y="153011"/>
                  </a:lnTo>
                  <a:lnTo>
                    <a:pt x="12360" y="162707"/>
                  </a:lnTo>
                  <a:lnTo>
                    <a:pt x="17680" y="171770"/>
                  </a:lnTo>
                  <a:lnTo>
                    <a:pt x="23045" y="177655"/>
                  </a:lnTo>
                  <a:lnTo>
                    <a:pt x="27063" y="177494"/>
                  </a:lnTo>
                  <a:lnTo>
                    <a:pt x="28859" y="172695"/>
                  </a:lnTo>
                  <a:lnTo>
                    <a:pt x="28811" y="164807"/>
                  </a:lnTo>
                  <a:lnTo>
                    <a:pt x="27518" y="154868"/>
                  </a:lnTo>
                  <a:lnTo>
                    <a:pt x="25428" y="143563"/>
                  </a:lnTo>
                  <a:lnTo>
                    <a:pt x="22838" y="131348"/>
                  </a:lnTo>
                  <a:lnTo>
                    <a:pt x="20095" y="118525"/>
                  </a:lnTo>
                  <a:lnTo>
                    <a:pt x="17621" y="105298"/>
                  </a:lnTo>
                  <a:lnTo>
                    <a:pt x="15634" y="91805"/>
                  </a:lnTo>
                  <a:lnTo>
                    <a:pt x="14636" y="78300"/>
                  </a:lnTo>
                  <a:lnTo>
                    <a:pt x="15478" y="65150"/>
                  </a:lnTo>
                  <a:lnTo>
                    <a:pt x="18458" y="52535"/>
                  </a:lnTo>
                  <a:lnTo>
                    <a:pt x="23392" y="40775"/>
                  </a:lnTo>
                  <a:lnTo>
                    <a:pt x="29909" y="30401"/>
                  </a:lnTo>
                  <a:lnTo>
                    <a:pt x="37628" y="21578"/>
                  </a:lnTo>
                  <a:lnTo>
                    <a:pt x="46383" y="14314"/>
                  </a:lnTo>
                  <a:lnTo>
                    <a:pt x="56229" y="8643"/>
                  </a:lnTo>
                  <a:lnTo>
                    <a:pt x="67093" y="4423"/>
                  </a:lnTo>
                  <a:lnTo>
                    <a:pt x="78391" y="1575"/>
                  </a:lnTo>
                  <a:lnTo>
                    <a:pt x="90315" y="0"/>
                  </a:lnTo>
                  <a:lnTo>
                    <a:pt x="105030" y="671"/>
                  </a:lnTo>
                  <a:lnTo>
                    <a:pt x="126342" y="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95753" y="397816"/>
              <a:ext cx="142536" cy="161950"/>
            </a:xfrm>
            <a:custGeom>
              <a:avLst/>
              <a:gdLst/>
              <a:ahLst/>
              <a:cxnLst/>
              <a:rect l="0" t="0" r="0" b="0"/>
              <a:pathLst>
                <a:path w="142536" h="161950">
                  <a:moveTo>
                    <a:pt x="16193" y="65621"/>
                  </a:moveTo>
                  <a:lnTo>
                    <a:pt x="22195" y="71287"/>
                  </a:lnTo>
                  <a:lnTo>
                    <a:pt x="29040" y="74931"/>
                  </a:lnTo>
                  <a:lnTo>
                    <a:pt x="37427" y="76836"/>
                  </a:lnTo>
                  <a:lnTo>
                    <a:pt x="47054" y="77165"/>
                  </a:lnTo>
                  <a:lnTo>
                    <a:pt x="57369" y="75897"/>
                  </a:lnTo>
                  <a:lnTo>
                    <a:pt x="67963" y="73163"/>
                  </a:lnTo>
                  <a:lnTo>
                    <a:pt x="78143" y="68897"/>
                  </a:lnTo>
                  <a:lnTo>
                    <a:pt x="86898" y="62765"/>
                  </a:lnTo>
                  <a:lnTo>
                    <a:pt x="93802" y="54763"/>
                  </a:lnTo>
                  <a:lnTo>
                    <a:pt x="98618" y="45477"/>
                  </a:lnTo>
                  <a:lnTo>
                    <a:pt x="101041" y="35868"/>
                  </a:lnTo>
                  <a:lnTo>
                    <a:pt x="101144" y="26531"/>
                  </a:lnTo>
                  <a:lnTo>
                    <a:pt x="98960" y="17994"/>
                  </a:lnTo>
                  <a:lnTo>
                    <a:pt x="94313" y="10872"/>
                  </a:lnTo>
                  <a:lnTo>
                    <a:pt x="87344" y="5358"/>
                  </a:lnTo>
                  <a:lnTo>
                    <a:pt x="78601" y="1623"/>
                  </a:lnTo>
                  <a:lnTo>
                    <a:pt x="68832" y="0"/>
                  </a:lnTo>
                  <a:lnTo>
                    <a:pt x="58573" y="465"/>
                  </a:lnTo>
                  <a:lnTo>
                    <a:pt x="48434" y="2876"/>
                  </a:lnTo>
                  <a:lnTo>
                    <a:pt x="39167" y="7151"/>
                  </a:lnTo>
                  <a:lnTo>
                    <a:pt x="31088" y="13061"/>
                  </a:lnTo>
                  <a:lnTo>
                    <a:pt x="24157" y="20280"/>
                  </a:lnTo>
                  <a:lnTo>
                    <a:pt x="18178" y="28487"/>
                  </a:lnTo>
                  <a:lnTo>
                    <a:pt x="12933" y="37415"/>
                  </a:lnTo>
                  <a:lnTo>
                    <a:pt x="8389" y="47019"/>
                  </a:lnTo>
                  <a:lnTo>
                    <a:pt x="4701" y="57450"/>
                  </a:lnTo>
                  <a:lnTo>
                    <a:pt x="1891" y="68719"/>
                  </a:lnTo>
                  <a:lnTo>
                    <a:pt x="173" y="80387"/>
                  </a:lnTo>
                  <a:lnTo>
                    <a:pt x="0" y="91688"/>
                  </a:lnTo>
                  <a:lnTo>
                    <a:pt x="1481" y="102213"/>
                  </a:lnTo>
                  <a:lnTo>
                    <a:pt x="4425" y="111907"/>
                  </a:lnTo>
                  <a:lnTo>
                    <a:pt x="8535" y="120878"/>
                  </a:lnTo>
                  <a:lnTo>
                    <a:pt x="13525" y="129279"/>
                  </a:lnTo>
                  <a:lnTo>
                    <a:pt x="19314" y="137091"/>
                  </a:lnTo>
                  <a:lnTo>
                    <a:pt x="26022" y="144125"/>
                  </a:lnTo>
                  <a:lnTo>
                    <a:pt x="33649" y="150335"/>
                  </a:lnTo>
                  <a:lnTo>
                    <a:pt x="42227" y="155490"/>
                  </a:lnTo>
                  <a:lnTo>
                    <a:pt x="51895" y="159123"/>
                  </a:lnTo>
                  <a:lnTo>
                    <a:pt x="62621" y="161123"/>
                  </a:lnTo>
                  <a:lnTo>
                    <a:pt x="74208" y="161835"/>
                  </a:lnTo>
                  <a:lnTo>
                    <a:pt x="87840" y="161949"/>
                  </a:lnTo>
                  <a:lnTo>
                    <a:pt x="108067" y="161476"/>
                  </a:lnTo>
                  <a:lnTo>
                    <a:pt x="142535" y="160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28015" y="348096"/>
              <a:ext cx="147219" cy="374700"/>
            </a:xfrm>
            <a:custGeom>
              <a:avLst/>
              <a:gdLst/>
              <a:ahLst/>
              <a:cxnLst/>
              <a:rect l="0" t="0" r="0" b="0"/>
              <a:pathLst>
                <a:path w="147219" h="374700">
                  <a:moveTo>
                    <a:pt x="4613" y="168123"/>
                  </a:moveTo>
                  <a:lnTo>
                    <a:pt x="1813" y="179791"/>
                  </a:lnTo>
                  <a:lnTo>
                    <a:pt x="312" y="190280"/>
                  </a:lnTo>
                  <a:lnTo>
                    <a:pt x="0" y="200591"/>
                  </a:lnTo>
                  <a:lnTo>
                    <a:pt x="507" y="211238"/>
                  </a:lnTo>
                  <a:lnTo>
                    <a:pt x="1326" y="222878"/>
                  </a:lnTo>
                  <a:lnTo>
                    <a:pt x="2147" y="235770"/>
                  </a:lnTo>
                  <a:lnTo>
                    <a:pt x="3003" y="249676"/>
                  </a:lnTo>
                  <a:lnTo>
                    <a:pt x="4178" y="264079"/>
                  </a:lnTo>
                  <a:lnTo>
                    <a:pt x="5813" y="278617"/>
                  </a:lnTo>
                  <a:lnTo>
                    <a:pt x="7740" y="293124"/>
                  </a:lnTo>
                  <a:lnTo>
                    <a:pt x="9580" y="307542"/>
                  </a:lnTo>
                  <a:lnTo>
                    <a:pt x="11119" y="321863"/>
                  </a:lnTo>
                  <a:lnTo>
                    <a:pt x="12475" y="335936"/>
                  </a:lnTo>
                  <a:lnTo>
                    <a:pt x="13992" y="349473"/>
                  </a:lnTo>
                  <a:lnTo>
                    <a:pt x="15842" y="362286"/>
                  </a:lnTo>
                  <a:lnTo>
                    <a:pt x="17255" y="371804"/>
                  </a:lnTo>
                  <a:lnTo>
                    <a:pt x="17462" y="374699"/>
                  </a:lnTo>
                  <a:lnTo>
                    <a:pt x="17117" y="371864"/>
                  </a:lnTo>
                  <a:lnTo>
                    <a:pt x="16492" y="365084"/>
                  </a:lnTo>
                  <a:lnTo>
                    <a:pt x="15435" y="355743"/>
                  </a:lnTo>
                  <a:lnTo>
                    <a:pt x="13862" y="344752"/>
                  </a:lnTo>
                  <a:lnTo>
                    <a:pt x="11969" y="332536"/>
                  </a:lnTo>
                  <a:lnTo>
                    <a:pt x="10148" y="319158"/>
                  </a:lnTo>
                  <a:lnTo>
                    <a:pt x="8623" y="304734"/>
                  </a:lnTo>
                  <a:lnTo>
                    <a:pt x="7447" y="289613"/>
                  </a:lnTo>
                  <a:lnTo>
                    <a:pt x="6582" y="274304"/>
                  </a:lnTo>
                  <a:lnTo>
                    <a:pt x="5965" y="259114"/>
                  </a:lnTo>
                  <a:lnTo>
                    <a:pt x="5533" y="244150"/>
                  </a:lnTo>
                  <a:lnTo>
                    <a:pt x="5236" y="229414"/>
                  </a:lnTo>
                  <a:lnTo>
                    <a:pt x="5033" y="214872"/>
                  </a:lnTo>
                  <a:lnTo>
                    <a:pt x="4895" y="200477"/>
                  </a:lnTo>
                  <a:lnTo>
                    <a:pt x="4802" y="186193"/>
                  </a:lnTo>
                  <a:lnTo>
                    <a:pt x="4740" y="171985"/>
                  </a:lnTo>
                  <a:lnTo>
                    <a:pt x="4698" y="157832"/>
                  </a:lnTo>
                  <a:lnTo>
                    <a:pt x="4669" y="143716"/>
                  </a:lnTo>
                  <a:lnTo>
                    <a:pt x="4651" y="129626"/>
                  </a:lnTo>
                  <a:lnTo>
                    <a:pt x="4638" y="115552"/>
                  </a:lnTo>
                  <a:lnTo>
                    <a:pt x="4630" y="101490"/>
                  </a:lnTo>
                  <a:lnTo>
                    <a:pt x="4629" y="87441"/>
                  </a:lnTo>
                  <a:lnTo>
                    <a:pt x="4798" y="73565"/>
                  </a:lnTo>
                  <a:lnTo>
                    <a:pt x="5444" y="60169"/>
                  </a:lnTo>
                  <a:lnTo>
                    <a:pt x="6704" y="47388"/>
                  </a:lnTo>
                  <a:lnTo>
                    <a:pt x="8874" y="35519"/>
                  </a:lnTo>
                  <a:lnTo>
                    <a:pt x="12467" y="25072"/>
                  </a:lnTo>
                  <a:lnTo>
                    <a:pt x="17629" y="16204"/>
                  </a:lnTo>
                  <a:lnTo>
                    <a:pt x="24198" y="9080"/>
                  </a:lnTo>
                  <a:lnTo>
                    <a:pt x="31895" y="4035"/>
                  </a:lnTo>
                  <a:lnTo>
                    <a:pt x="40437" y="1054"/>
                  </a:lnTo>
                  <a:lnTo>
                    <a:pt x="49424" y="0"/>
                  </a:lnTo>
                  <a:lnTo>
                    <a:pt x="58368" y="796"/>
                  </a:lnTo>
                  <a:lnTo>
                    <a:pt x="67013" y="3216"/>
                  </a:lnTo>
                  <a:lnTo>
                    <a:pt x="75460" y="6940"/>
                  </a:lnTo>
                  <a:lnTo>
                    <a:pt x="84051" y="11647"/>
                  </a:lnTo>
                  <a:lnTo>
                    <a:pt x="92974" y="17072"/>
                  </a:lnTo>
                  <a:lnTo>
                    <a:pt x="101934" y="23171"/>
                  </a:lnTo>
                  <a:lnTo>
                    <a:pt x="110271" y="30095"/>
                  </a:lnTo>
                  <a:lnTo>
                    <a:pt x="117657" y="37865"/>
                  </a:lnTo>
                  <a:lnTo>
                    <a:pt x="124091" y="46372"/>
                  </a:lnTo>
                  <a:lnTo>
                    <a:pt x="129721" y="55460"/>
                  </a:lnTo>
                  <a:lnTo>
                    <a:pt x="134724" y="64988"/>
                  </a:lnTo>
                  <a:lnTo>
                    <a:pt x="139102" y="74996"/>
                  </a:lnTo>
                  <a:lnTo>
                    <a:pt x="142677" y="85700"/>
                  </a:lnTo>
                  <a:lnTo>
                    <a:pt x="145411" y="97156"/>
                  </a:lnTo>
                  <a:lnTo>
                    <a:pt x="147079" y="109121"/>
                  </a:lnTo>
                  <a:lnTo>
                    <a:pt x="147218" y="121152"/>
                  </a:lnTo>
                  <a:lnTo>
                    <a:pt x="145709" y="132976"/>
                  </a:lnTo>
                  <a:lnTo>
                    <a:pt x="142577" y="144186"/>
                  </a:lnTo>
                  <a:lnTo>
                    <a:pt x="137807" y="154182"/>
                  </a:lnTo>
                  <a:lnTo>
                    <a:pt x="131558" y="162748"/>
                  </a:lnTo>
                  <a:lnTo>
                    <a:pt x="123939" y="169838"/>
                  </a:lnTo>
                  <a:lnTo>
                    <a:pt x="114931" y="175392"/>
                  </a:lnTo>
                  <a:lnTo>
                    <a:pt x="104655" y="179533"/>
                  </a:lnTo>
                  <a:lnTo>
                    <a:pt x="93504" y="182350"/>
                  </a:lnTo>
                  <a:lnTo>
                    <a:pt x="82027" y="183809"/>
                  </a:lnTo>
                  <a:lnTo>
                    <a:pt x="70582" y="184021"/>
                  </a:lnTo>
                  <a:lnTo>
                    <a:pt x="59760" y="183363"/>
                  </a:lnTo>
                  <a:lnTo>
                    <a:pt x="49406" y="182327"/>
                  </a:lnTo>
                  <a:lnTo>
                    <a:pt x="38618" y="180828"/>
                  </a:lnTo>
                  <a:lnTo>
                    <a:pt x="25670" y="178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2675" y="358278"/>
              <a:ext cx="136871" cy="155781"/>
            </a:xfrm>
            <a:custGeom>
              <a:avLst/>
              <a:gdLst/>
              <a:ahLst/>
              <a:cxnLst/>
              <a:rect l="0" t="0" r="0" b="0"/>
              <a:pathLst>
                <a:path w="136871" h="155781">
                  <a:moveTo>
                    <a:pt x="0" y="73699"/>
                  </a:moveTo>
                  <a:lnTo>
                    <a:pt x="2934" y="85435"/>
                  </a:lnTo>
                  <a:lnTo>
                    <a:pt x="5716" y="96564"/>
                  </a:lnTo>
                  <a:lnTo>
                    <a:pt x="8616" y="108157"/>
                  </a:lnTo>
                  <a:lnTo>
                    <a:pt x="11656" y="120146"/>
                  </a:lnTo>
                  <a:lnTo>
                    <a:pt x="14821" y="132158"/>
                  </a:lnTo>
                  <a:lnTo>
                    <a:pt x="18068" y="143892"/>
                  </a:lnTo>
                  <a:lnTo>
                    <a:pt x="20787" y="152859"/>
                  </a:lnTo>
                  <a:lnTo>
                    <a:pt x="22050" y="155780"/>
                  </a:lnTo>
                  <a:lnTo>
                    <a:pt x="21812" y="153225"/>
                  </a:lnTo>
                  <a:lnTo>
                    <a:pt x="20459" y="146774"/>
                  </a:lnTo>
                  <a:lnTo>
                    <a:pt x="18357" y="137891"/>
                  </a:lnTo>
                  <a:lnTo>
                    <a:pt x="15767" y="127778"/>
                  </a:lnTo>
                  <a:lnTo>
                    <a:pt x="12871" y="117149"/>
                  </a:lnTo>
                  <a:lnTo>
                    <a:pt x="10104" y="106192"/>
                  </a:lnTo>
                  <a:lnTo>
                    <a:pt x="8154" y="94748"/>
                  </a:lnTo>
                  <a:lnTo>
                    <a:pt x="7329" y="82750"/>
                  </a:lnTo>
                  <a:lnTo>
                    <a:pt x="7758" y="70567"/>
                  </a:lnTo>
                  <a:lnTo>
                    <a:pt x="9566" y="58911"/>
                  </a:lnTo>
                  <a:lnTo>
                    <a:pt x="12687" y="48151"/>
                  </a:lnTo>
                  <a:lnTo>
                    <a:pt x="17391" y="38637"/>
                  </a:lnTo>
                  <a:lnTo>
                    <a:pt x="24355" y="30851"/>
                  </a:lnTo>
                  <a:lnTo>
                    <a:pt x="33735" y="24872"/>
                  </a:lnTo>
                  <a:lnTo>
                    <a:pt x="44931" y="20315"/>
                  </a:lnTo>
                  <a:lnTo>
                    <a:pt x="56894" y="16543"/>
                  </a:lnTo>
                  <a:lnTo>
                    <a:pt x="68930" y="13111"/>
                  </a:lnTo>
                  <a:lnTo>
                    <a:pt x="80682" y="9943"/>
                  </a:lnTo>
                  <a:lnTo>
                    <a:pt x="93314" y="6923"/>
                  </a:lnTo>
                  <a:lnTo>
                    <a:pt x="110160" y="377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9666" y="400421"/>
              <a:ext cx="141070" cy="148086"/>
            </a:xfrm>
            <a:custGeom>
              <a:avLst/>
              <a:gdLst/>
              <a:ahLst/>
              <a:cxnLst/>
              <a:rect l="0" t="0" r="0" b="0"/>
              <a:pathLst>
                <a:path w="141070" h="148086">
                  <a:moveTo>
                    <a:pt x="74982" y="0"/>
                  </a:moveTo>
                  <a:lnTo>
                    <a:pt x="66248" y="3000"/>
                  </a:lnTo>
                  <a:lnTo>
                    <a:pt x="58542" y="6423"/>
                  </a:lnTo>
                  <a:lnTo>
                    <a:pt x="51139" y="10619"/>
                  </a:lnTo>
                  <a:lnTo>
                    <a:pt x="43878" y="15519"/>
                  </a:lnTo>
                  <a:lnTo>
                    <a:pt x="36699" y="21000"/>
                  </a:lnTo>
                  <a:lnTo>
                    <a:pt x="29579" y="26935"/>
                  </a:lnTo>
                  <a:lnTo>
                    <a:pt x="22661" y="33370"/>
                  </a:lnTo>
                  <a:lnTo>
                    <a:pt x="16243" y="40517"/>
                  </a:lnTo>
                  <a:lnTo>
                    <a:pt x="10454" y="48439"/>
                  </a:lnTo>
                  <a:lnTo>
                    <a:pt x="5585" y="57216"/>
                  </a:lnTo>
                  <a:lnTo>
                    <a:pt x="2145" y="67017"/>
                  </a:lnTo>
                  <a:lnTo>
                    <a:pt x="283" y="77828"/>
                  </a:lnTo>
                  <a:lnTo>
                    <a:pt x="0" y="89171"/>
                  </a:lnTo>
                  <a:lnTo>
                    <a:pt x="1323" y="100246"/>
                  </a:lnTo>
                  <a:lnTo>
                    <a:pt x="4105" y="110611"/>
                  </a:lnTo>
                  <a:lnTo>
                    <a:pt x="8242" y="120026"/>
                  </a:lnTo>
                  <a:lnTo>
                    <a:pt x="13760" y="128278"/>
                  </a:lnTo>
                  <a:lnTo>
                    <a:pt x="20552" y="135372"/>
                  </a:lnTo>
                  <a:lnTo>
                    <a:pt x="28721" y="141153"/>
                  </a:lnTo>
                  <a:lnTo>
                    <a:pt x="38639" y="145221"/>
                  </a:lnTo>
                  <a:lnTo>
                    <a:pt x="50338" y="147511"/>
                  </a:lnTo>
                  <a:lnTo>
                    <a:pt x="63091" y="148085"/>
                  </a:lnTo>
                  <a:lnTo>
                    <a:pt x="75650" y="146959"/>
                  </a:lnTo>
                  <a:lnTo>
                    <a:pt x="87313" y="144309"/>
                  </a:lnTo>
                  <a:lnTo>
                    <a:pt x="97920" y="140260"/>
                  </a:lnTo>
                  <a:lnTo>
                    <a:pt x="107578" y="134802"/>
                  </a:lnTo>
                  <a:lnTo>
                    <a:pt x="116471" y="128054"/>
                  </a:lnTo>
                  <a:lnTo>
                    <a:pt x="124460" y="120084"/>
                  </a:lnTo>
                  <a:lnTo>
                    <a:pt x="131090" y="110832"/>
                  </a:lnTo>
                  <a:lnTo>
                    <a:pt x="136213" y="100390"/>
                  </a:lnTo>
                  <a:lnTo>
                    <a:pt x="139656" y="89124"/>
                  </a:lnTo>
                  <a:lnTo>
                    <a:pt x="141069" y="77570"/>
                  </a:lnTo>
                  <a:lnTo>
                    <a:pt x="140456" y="66070"/>
                  </a:lnTo>
                  <a:lnTo>
                    <a:pt x="137943" y="55078"/>
                  </a:lnTo>
                  <a:lnTo>
                    <a:pt x="133597" y="45229"/>
                  </a:lnTo>
                  <a:lnTo>
                    <a:pt x="127645" y="36766"/>
                  </a:lnTo>
                  <a:lnTo>
                    <a:pt x="120478" y="29924"/>
                  </a:lnTo>
                  <a:lnTo>
                    <a:pt x="111661" y="24547"/>
                  </a:lnTo>
                  <a:lnTo>
                    <a:pt x="98187" y="21282"/>
                  </a:lnTo>
                  <a:lnTo>
                    <a:pt x="749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83182" y="358304"/>
              <a:ext cx="129522" cy="162057"/>
            </a:xfrm>
            <a:custGeom>
              <a:avLst/>
              <a:gdLst/>
              <a:ahLst/>
              <a:cxnLst/>
              <a:rect l="0" t="0" r="0" b="0"/>
              <a:pathLst>
                <a:path w="129522" h="162057">
                  <a:moveTo>
                    <a:pt x="7814" y="42115"/>
                  </a:moveTo>
                  <a:lnTo>
                    <a:pt x="4948" y="50983"/>
                  </a:lnTo>
                  <a:lnTo>
                    <a:pt x="2806" y="59970"/>
                  </a:lnTo>
                  <a:lnTo>
                    <a:pt x="1207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3" y="114071"/>
                  </a:lnTo>
                  <a:lnTo>
                    <a:pt x="4904" y="124407"/>
                  </a:lnTo>
                  <a:lnTo>
                    <a:pt x="8629" y="134011"/>
                  </a:lnTo>
                  <a:lnTo>
                    <a:pt x="13588" y="142609"/>
                  </a:lnTo>
                  <a:lnTo>
                    <a:pt x="20197" y="149714"/>
                  </a:lnTo>
                  <a:lnTo>
                    <a:pt x="28530" y="155192"/>
                  </a:lnTo>
                  <a:lnTo>
                    <a:pt x="38210" y="159058"/>
                  </a:lnTo>
                  <a:lnTo>
                    <a:pt x="48617" y="161295"/>
                  </a:lnTo>
                  <a:lnTo>
                    <a:pt x="59313" y="162056"/>
                  </a:lnTo>
                  <a:lnTo>
                    <a:pt x="69915" y="161451"/>
                  </a:lnTo>
                  <a:lnTo>
                    <a:pt x="80027" y="159458"/>
                  </a:lnTo>
                  <a:lnTo>
                    <a:pt x="89486" y="156190"/>
                  </a:lnTo>
                  <a:lnTo>
                    <a:pt x="98158" y="151710"/>
                  </a:lnTo>
                  <a:lnTo>
                    <a:pt x="105844" y="145954"/>
                  </a:lnTo>
                  <a:lnTo>
                    <a:pt x="112531" y="139004"/>
                  </a:lnTo>
                  <a:lnTo>
                    <a:pt x="118193" y="130896"/>
                  </a:lnTo>
                  <a:lnTo>
                    <a:pt x="122707" y="121551"/>
                  </a:lnTo>
                  <a:lnTo>
                    <a:pt x="126111" y="111042"/>
                  </a:lnTo>
                  <a:lnTo>
                    <a:pt x="128415" y="99561"/>
                  </a:lnTo>
                  <a:lnTo>
                    <a:pt x="129521" y="87330"/>
                  </a:lnTo>
                  <a:lnTo>
                    <a:pt x="129488" y="74558"/>
                  </a:lnTo>
                  <a:lnTo>
                    <a:pt x="128465" y="61623"/>
                  </a:lnTo>
                  <a:lnTo>
                    <a:pt x="126401" y="47603"/>
                  </a:lnTo>
                  <a:lnTo>
                    <a:pt x="121998" y="29033"/>
                  </a:lnTo>
                  <a:lnTo>
                    <a:pt x="113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6712" y="80497"/>
              <a:ext cx="141957" cy="424658"/>
            </a:xfrm>
            <a:custGeom>
              <a:avLst/>
              <a:gdLst/>
              <a:ahLst/>
              <a:cxnLst/>
              <a:rect l="0" t="0" r="0" b="0"/>
              <a:pathLst>
                <a:path w="141957" h="424658">
                  <a:moveTo>
                    <a:pt x="78785" y="383012"/>
                  </a:moveTo>
                  <a:lnTo>
                    <a:pt x="78718" y="371344"/>
                  </a:lnTo>
                  <a:lnTo>
                    <a:pt x="78077" y="360855"/>
                  </a:lnTo>
                  <a:lnTo>
                    <a:pt x="76767" y="350567"/>
                  </a:lnTo>
                  <a:lnTo>
                    <a:pt x="74389" y="340784"/>
                  </a:lnTo>
                  <a:lnTo>
                    <a:pt x="70128" y="332386"/>
                  </a:lnTo>
                  <a:lnTo>
                    <a:pt x="63710" y="325765"/>
                  </a:lnTo>
                  <a:lnTo>
                    <a:pt x="55656" y="321159"/>
                  </a:lnTo>
                  <a:lnTo>
                    <a:pt x="46956" y="318887"/>
                  </a:lnTo>
                  <a:lnTo>
                    <a:pt x="38264" y="318886"/>
                  </a:lnTo>
                  <a:lnTo>
                    <a:pt x="30009" y="320970"/>
                  </a:lnTo>
                  <a:lnTo>
                    <a:pt x="22552" y="325019"/>
                  </a:lnTo>
                  <a:lnTo>
                    <a:pt x="15994" y="330778"/>
                  </a:lnTo>
                  <a:lnTo>
                    <a:pt x="10406" y="338065"/>
                  </a:lnTo>
                  <a:lnTo>
                    <a:pt x="5936" y="346849"/>
                  </a:lnTo>
                  <a:lnTo>
                    <a:pt x="2563" y="356974"/>
                  </a:lnTo>
                  <a:lnTo>
                    <a:pt x="448" y="368025"/>
                  </a:lnTo>
                  <a:lnTo>
                    <a:pt x="0" y="379434"/>
                  </a:lnTo>
                  <a:lnTo>
                    <a:pt x="1302" y="390833"/>
                  </a:lnTo>
                  <a:lnTo>
                    <a:pt x="4464" y="401587"/>
                  </a:lnTo>
                  <a:lnTo>
                    <a:pt x="9784" y="410744"/>
                  </a:lnTo>
                  <a:lnTo>
                    <a:pt x="17208" y="417920"/>
                  </a:lnTo>
                  <a:lnTo>
                    <a:pt x="26090" y="422754"/>
                  </a:lnTo>
                  <a:lnTo>
                    <a:pt x="35421" y="424657"/>
                  </a:lnTo>
                  <a:lnTo>
                    <a:pt x="44578" y="423602"/>
                  </a:lnTo>
                  <a:lnTo>
                    <a:pt x="53331" y="419997"/>
                  </a:lnTo>
                  <a:lnTo>
                    <a:pt x="61662" y="414389"/>
                  </a:lnTo>
                  <a:lnTo>
                    <a:pt x="69629" y="407284"/>
                  </a:lnTo>
                  <a:lnTo>
                    <a:pt x="77148" y="398772"/>
                  </a:lnTo>
                  <a:lnTo>
                    <a:pt x="83987" y="388559"/>
                  </a:lnTo>
                  <a:lnTo>
                    <a:pt x="90069" y="376616"/>
                  </a:lnTo>
                  <a:lnTo>
                    <a:pt x="95309" y="363174"/>
                  </a:lnTo>
                  <a:lnTo>
                    <a:pt x="99532" y="348548"/>
                  </a:lnTo>
                  <a:lnTo>
                    <a:pt x="102741" y="333041"/>
                  </a:lnTo>
                  <a:lnTo>
                    <a:pt x="105083" y="316899"/>
                  </a:lnTo>
                  <a:lnTo>
                    <a:pt x="106746" y="300310"/>
                  </a:lnTo>
                  <a:lnTo>
                    <a:pt x="107905" y="283409"/>
                  </a:lnTo>
                  <a:lnTo>
                    <a:pt x="108703" y="266127"/>
                  </a:lnTo>
                  <a:lnTo>
                    <a:pt x="109247" y="248227"/>
                  </a:lnTo>
                  <a:lnTo>
                    <a:pt x="109616" y="229624"/>
                  </a:lnTo>
                  <a:lnTo>
                    <a:pt x="109864" y="210384"/>
                  </a:lnTo>
                  <a:lnTo>
                    <a:pt x="110032" y="190629"/>
                  </a:lnTo>
                  <a:lnTo>
                    <a:pt x="110139" y="170489"/>
                  </a:lnTo>
                  <a:lnTo>
                    <a:pt x="110042" y="150236"/>
                  </a:lnTo>
                  <a:lnTo>
                    <a:pt x="109444" y="130259"/>
                  </a:lnTo>
                  <a:lnTo>
                    <a:pt x="108224" y="110753"/>
                  </a:lnTo>
                  <a:lnTo>
                    <a:pt x="106421" y="91892"/>
                  </a:lnTo>
                  <a:lnTo>
                    <a:pt x="104139" y="73913"/>
                  </a:lnTo>
                  <a:lnTo>
                    <a:pt x="101489" y="56864"/>
                  </a:lnTo>
                  <a:lnTo>
                    <a:pt x="98404" y="40957"/>
                  </a:lnTo>
                  <a:lnTo>
                    <a:pt x="94656" y="26638"/>
                  </a:lnTo>
                  <a:lnTo>
                    <a:pt x="90158" y="14045"/>
                  </a:lnTo>
                  <a:lnTo>
                    <a:pt x="84541" y="4455"/>
                  </a:lnTo>
                  <a:lnTo>
                    <a:pt x="78147" y="0"/>
                  </a:lnTo>
                  <a:lnTo>
                    <a:pt x="72512" y="913"/>
                  </a:lnTo>
                  <a:lnTo>
                    <a:pt x="68138" y="6395"/>
                  </a:lnTo>
                  <a:lnTo>
                    <a:pt x="64939" y="15418"/>
                  </a:lnTo>
                  <a:lnTo>
                    <a:pt x="62840" y="27045"/>
                  </a:lnTo>
                  <a:lnTo>
                    <a:pt x="61907" y="40529"/>
                  </a:lnTo>
                  <a:lnTo>
                    <a:pt x="62074" y="55319"/>
                  </a:lnTo>
                  <a:lnTo>
                    <a:pt x="63159" y="71339"/>
                  </a:lnTo>
                  <a:lnTo>
                    <a:pt x="64954" y="88921"/>
                  </a:lnTo>
                  <a:lnTo>
                    <a:pt x="67272" y="108122"/>
                  </a:lnTo>
                  <a:lnTo>
                    <a:pt x="69963" y="128579"/>
                  </a:lnTo>
                  <a:lnTo>
                    <a:pt x="72915" y="149690"/>
                  </a:lnTo>
                  <a:lnTo>
                    <a:pt x="76048" y="171028"/>
                  </a:lnTo>
                  <a:lnTo>
                    <a:pt x="79303" y="191898"/>
                  </a:lnTo>
                  <a:lnTo>
                    <a:pt x="82640" y="211299"/>
                  </a:lnTo>
                  <a:lnTo>
                    <a:pt x="86040" y="228828"/>
                  </a:lnTo>
                  <a:lnTo>
                    <a:pt x="89645" y="244749"/>
                  </a:lnTo>
                  <a:lnTo>
                    <a:pt x="93752" y="259685"/>
                  </a:lnTo>
                  <a:lnTo>
                    <a:pt x="98475" y="274112"/>
                  </a:lnTo>
                  <a:lnTo>
                    <a:pt x="103615" y="288297"/>
                  </a:lnTo>
                  <a:lnTo>
                    <a:pt x="108757" y="302377"/>
                  </a:lnTo>
                  <a:lnTo>
                    <a:pt x="113659" y="316401"/>
                  </a:lnTo>
                  <a:lnTo>
                    <a:pt x="118299" y="329984"/>
                  </a:lnTo>
                  <a:lnTo>
                    <a:pt x="123348" y="343767"/>
                  </a:lnTo>
                  <a:lnTo>
                    <a:pt x="130365" y="360081"/>
                  </a:lnTo>
                  <a:lnTo>
                    <a:pt x="141956" y="383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59639" y="126710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7"/>
                  </a:lnTo>
                  <a:lnTo>
                    <a:pt x="178" y="70530"/>
                  </a:lnTo>
                  <a:lnTo>
                    <a:pt x="826" y="89956"/>
                  </a:lnTo>
                  <a:lnTo>
                    <a:pt x="2075" y="110676"/>
                  </a:lnTo>
                  <a:lnTo>
                    <a:pt x="3728" y="131959"/>
                  </a:lnTo>
                  <a:lnTo>
                    <a:pt x="5376" y="152633"/>
                  </a:lnTo>
                  <a:lnTo>
                    <a:pt x="6779" y="172099"/>
                  </a:lnTo>
                  <a:lnTo>
                    <a:pt x="7872" y="190609"/>
                  </a:lnTo>
                  <a:lnTo>
                    <a:pt x="8680" y="208953"/>
                  </a:lnTo>
                  <a:lnTo>
                    <a:pt x="9262" y="227623"/>
                  </a:lnTo>
                  <a:lnTo>
                    <a:pt x="9840" y="246452"/>
                  </a:lnTo>
                  <a:lnTo>
                    <a:pt x="10768" y="264809"/>
                  </a:lnTo>
                  <a:lnTo>
                    <a:pt x="12208" y="282349"/>
                  </a:lnTo>
                  <a:lnTo>
                    <a:pt x="13990" y="299045"/>
                  </a:lnTo>
                  <a:lnTo>
                    <a:pt x="15726" y="315017"/>
                  </a:lnTo>
                  <a:lnTo>
                    <a:pt x="17187" y="330407"/>
                  </a:lnTo>
                  <a:lnTo>
                    <a:pt x="18322" y="344758"/>
                  </a:lnTo>
                  <a:lnTo>
                    <a:pt x="19282" y="358418"/>
                  </a:lnTo>
                  <a:lnTo>
                    <a:pt x="20145" y="372590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43839" y="25342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72" y="8615"/>
                  </a:lnTo>
                  <a:lnTo>
                    <a:pt x="192619" y="11656"/>
                  </a:lnTo>
                  <a:lnTo>
                    <a:pt x="180160" y="14821"/>
                  </a:lnTo>
                  <a:lnTo>
                    <a:pt x="166448" y="18085"/>
                  </a:lnTo>
                  <a:lnTo>
                    <a:pt x="151684" y="21423"/>
                  </a:lnTo>
                  <a:lnTo>
                    <a:pt x="136107" y="24814"/>
                  </a:lnTo>
                  <a:lnTo>
                    <a:pt x="119938" y="28243"/>
                  </a:lnTo>
                  <a:lnTo>
                    <a:pt x="103677" y="31698"/>
                  </a:lnTo>
                  <a:lnTo>
                    <a:pt x="88067" y="35170"/>
                  </a:lnTo>
                  <a:lnTo>
                    <a:pt x="73465" y="38655"/>
                  </a:lnTo>
                  <a:lnTo>
                    <a:pt x="59933" y="42189"/>
                  </a:lnTo>
                  <a:lnTo>
                    <a:pt x="45888" y="46302"/>
                  </a:lnTo>
                  <a:lnTo>
                    <a:pt x="27865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53359" y="378580"/>
              <a:ext cx="143112" cy="132297"/>
            </a:xfrm>
            <a:custGeom>
              <a:avLst/>
              <a:gdLst/>
              <a:ahLst/>
              <a:cxnLst/>
              <a:rect l="0" t="0" r="0" b="0"/>
              <a:pathLst>
                <a:path w="143112" h="132297">
                  <a:moveTo>
                    <a:pt x="85244" y="835"/>
                  </a:moveTo>
                  <a:lnTo>
                    <a:pt x="76442" y="3769"/>
                  </a:lnTo>
                  <a:lnTo>
                    <a:pt x="68096" y="6551"/>
                  </a:lnTo>
                  <a:lnTo>
                    <a:pt x="59402" y="9455"/>
                  </a:lnTo>
                  <a:lnTo>
                    <a:pt x="50454" y="12668"/>
                  </a:lnTo>
                  <a:lnTo>
                    <a:pt x="41607" y="16481"/>
                  </a:lnTo>
                  <a:lnTo>
                    <a:pt x="33073" y="21003"/>
                  </a:lnTo>
                  <a:lnTo>
                    <a:pt x="25057" y="26340"/>
                  </a:lnTo>
                  <a:lnTo>
                    <a:pt x="17828" y="32676"/>
                  </a:lnTo>
                  <a:lnTo>
                    <a:pt x="11460" y="40014"/>
                  </a:lnTo>
                  <a:lnTo>
                    <a:pt x="6185" y="48212"/>
                  </a:lnTo>
                  <a:lnTo>
                    <a:pt x="2466" y="57086"/>
                  </a:lnTo>
                  <a:lnTo>
                    <a:pt x="413" y="66456"/>
                  </a:lnTo>
                  <a:lnTo>
                    <a:pt x="0" y="76018"/>
                  </a:lnTo>
                  <a:lnTo>
                    <a:pt x="1235" y="85356"/>
                  </a:lnTo>
                  <a:lnTo>
                    <a:pt x="3958" y="94260"/>
                  </a:lnTo>
                  <a:lnTo>
                    <a:pt x="8055" y="102542"/>
                  </a:lnTo>
                  <a:lnTo>
                    <a:pt x="13546" y="109959"/>
                  </a:lnTo>
                  <a:lnTo>
                    <a:pt x="20316" y="116462"/>
                  </a:lnTo>
                  <a:lnTo>
                    <a:pt x="28300" y="121999"/>
                  </a:lnTo>
                  <a:lnTo>
                    <a:pt x="37563" y="126428"/>
                  </a:lnTo>
                  <a:lnTo>
                    <a:pt x="48007" y="129770"/>
                  </a:lnTo>
                  <a:lnTo>
                    <a:pt x="59104" y="131864"/>
                  </a:lnTo>
                  <a:lnTo>
                    <a:pt x="70013" y="132296"/>
                  </a:lnTo>
                  <a:lnTo>
                    <a:pt x="80271" y="130992"/>
                  </a:lnTo>
                  <a:lnTo>
                    <a:pt x="89785" y="128169"/>
                  </a:lnTo>
                  <a:lnTo>
                    <a:pt x="98635" y="124140"/>
                  </a:lnTo>
                  <a:lnTo>
                    <a:pt x="106953" y="119205"/>
                  </a:lnTo>
                  <a:lnTo>
                    <a:pt x="114710" y="113453"/>
                  </a:lnTo>
                  <a:lnTo>
                    <a:pt x="121709" y="106769"/>
                  </a:lnTo>
                  <a:lnTo>
                    <a:pt x="127898" y="99159"/>
                  </a:lnTo>
                  <a:lnTo>
                    <a:pt x="133209" y="90592"/>
                  </a:lnTo>
                  <a:lnTo>
                    <a:pt x="137480" y="80931"/>
                  </a:lnTo>
                  <a:lnTo>
                    <a:pt x="140713" y="70216"/>
                  </a:lnTo>
                  <a:lnTo>
                    <a:pt x="142731" y="58935"/>
                  </a:lnTo>
                  <a:lnTo>
                    <a:pt x="143111" y="47903"/>
                  </a:lnTo>
                  <a:lnTo>
                    <a:pt x="141769" y="37565"/>
                  </a:lnTo>
                  <a:lnTo>
                    <a:pt x="138749" y="28169"/>
                  </a:lnTo>
                  <a:lnTo>
                    <a:pt x="134055" y="19930"/>
                  </a:lnTo>
                  <a:lnTo>
                    <a:pt x="127862" y="12845"/>
                  </a:lnTo>
                  <a:lnTo>
                    <a:pt x="120450" y="7070"/>
                  </a:lnTo>
                  <a:lnTo>
                    <a:pt x="112113" y="3005"/>
                  </a:lnTo>
                  <a:lnTo>
                    <a:pt x="103111" y="713"/>
                  </a:lnTo>
                  <a:lnTo>
                    <a:pt x="93904" y="0"/>
                  </a:lnTo>
                  <a:lnTo>
                    <a:pt x="84149" y="628"/>
                  </a:lnTo>
                  <a:lnTo>
                    <a:pt x="71875" y="3769"/>
                  </a:lnTo>
                  <a:lnTo>
                    <a:pt x="53659" y="11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3489" y="105730"/>
              <a:ext cx="188658" cy="393852"/>
            </a:xfrm>
            <a:custGeom>
              <a:avLst/>
              <a:gdLst/>
              <a:ahLst/>
              <a:cxnLst/>
              <a:rect l="0" t="0" r="0" b="0"/>
              <a:pathLst>
                <a:path w="188658" h="393852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5" y="60110"/>
                  </a:lnTo>
                  <a:lnTo>
                    <a:pt x="2146" y="74410"/>
                  </a:lnTo>
                  <a:lnTo>
                    <a:pt x="3002" y="89242"/>
                  </a:lnTo>
                  <a:lnTo>
                    <a:pt x="4177" y="103807"/>
                  </a:lnTo>
                  <a:lnTo>
                    <a:pt x="5812" y="117680"/>
                  </a:lnTo>
                  <a:lnTo>
                    <a:pt x="7739" y="131112"/>
                  </a:lnTo>
                  <a:lnTo>
                    <a:pt x="9579" y="144811"/>
                  </a:lnTo>
                  <a:lnTo>
                    <a:pt x="11118" y="159169"/>
                  </a:lnTo>
                  <a:lnTo>
                    <a:pt x="12474" y="173932"/>
                  </a:lnTo>
                  <a:lnTo>
                    <a:pt x="13991" y="188397"/>
                  </a:lnTo>
                  <a:lnTo>
                    <a:pt x="15859" y="202172"/>
                  </a:lnTo>
                  <a:lnTo>
                    <a:pt x="17945" y="215355"/>
                  </a:lnTo>
                  <a:lnTo>
                    <a:pt x="19891" y="228347"/>
                  </a:lnTo>
                  <a:lnTo>
                    <a:pt x="21498" y="241419"/>
                  </a:lnTo>
                  <a:lnTo>
                    <a:pt x="22729" y="254673"/>
                  </a:lnTo>
                  <a:lnTo>
                    <a:pt x="23630" y="268118"/>
                  </a:lnTo>
                  <a:lnTo>
                    <a:pt x="24271" y="281725"/>
                  </a:lnTo>
                  <a:lnTo>
                    <a:pt x="24717" y="295458"/>
                  </a:lnTo>
                  <a:lnTo>
                    <a:pt x="25026" y="309285"/>
                  </a:lnTo>
                  <a:lnTo>
                    <a:pt x="25240" y="323083"/>
                  </a:lnTo>
                  <a:lnTo>
                    <a:pt x="25565" y="333545"/>
                  </a:lnTo>
                  <a:lnTo>
                    <a:pt x="26327" y="336804"/>
                  </a:lnTo>
                  <a:lnTo>
                    <a:pt x="27651" y="334564"/>
                  </a:lnTo>
                  <a:lnTo>
                    <a:pt x="29518" y="328802"/>
                  </a:lnTo>
                  <a:lnTo>
                    <a:pt x="31838" y="320598"/>
                  </a:lnTo>
                  <a:lnTo>
                    <a:pt x="34512" y="310642"/>
                  </a:lnTo>
                  <a:lnTo>
                    <a:pt x="37611" y="299762"/>
                  </a:lnTo>
                  <a:lnTo>
                    <a:pt x="41368" y="288946"/>
                  </a:lnTo>
                  <a:lnTo>
                    <a:pt x="45858" y="278721"/>
                  </a:lnTo>
                  <a:lnTo>
                    <a:pt x="51008" y="269218"/>
                  </a:lnTo>
                  <a:lnTo>
                    <a:pt x="56689" y="260369"/>
                  </a:lnTo>
                  <a:lnTo>
                    <a:pt x="62780" y="252056"/>
                  </a:lnTo>
                  <a:lnTo>
                    <a:pt x="69498" y="244641"/>
                  </a:lnTo>
                  <a:lnTo>
                    <a:pt x="77371" y="238937"/>
                  </a:lnTo>
                  <a:lnTo>
                    <a:pt x="86592" y="235251"/>
                  </a:lnTo>
                  <a:lnTo>
                    <a:pt x="96886" y="233589"/>
                  </a:lnTo>
                  <a:lnTo>
                    <a:pt x="107712" y="233911"/>
                  </a:lnTo>
                  <a:lnTo>
                    <a:pt x="118694" y="235980"/>
                  </a:lnTo>
                  <a:lnTo>
                    <a:pt x="129490" y="239452"/>
                  </a:lnTo>
                  <a:lnTo>
                    <a:pt x="139732" y="243984"/>
                  </a:lnTo>
                  <a:lnTo>
                    <a:pt x="149277" y="249292"/>
                  </a:lnTo>
                  <a:lnTo>
                    <a:pt x="158008" y="255480"/>
                  </a:lnTo>
                  <a:lnTo>
                    <a:pt x="165734" y="262996"/>
                  </a:lnTo>
                  <a:lnTo>
                    <a:pt x="172447" y="271982"/>
                  </a:lnTo>
                  <a:lnTo>
                    <a:pt x="178127" y="282288"/>
                  </a:lnTo>
                  <a:lnTo>
                    <a:pt x="182652" y="293656"/>
                  </a:lnTo>
                  <a:lnTo>
                    <a:pt x="186059" y="305819"/>
                  </a:lnTo>
                  <a:lnTo>
                    <a:pt x="188196" y="318392"/>
                  </a:lnTo>
                  <a:lnTo>
                    <a:pt x="188657" y="330898"/>
                  </a:lnTo>
                  <a:lnTo>
                    <a:pt x="187368" y="343074"/>
                  </a:lnTo>
                  <a:lnTo>
                    <a:pt x="184385" y="354536"/>
                  </a:lnTo>
                  <a:lnTo>
                    <a:pt x="179716" y="364708"/>
                  </a:lnTo>
                  <a:lnTo>
                    <a:pt x="173534" y="373396"/>
                  </a:lnTo>
                  <a:lnTo>
                    <a:pt x="165961" y="380569"/>
                  </a:lnTo>
                  <a:lnTo>
                    <a:pt x="156983" y="386179"/>
                  </a:lnTo>
                  <a:lnTo>
                    <a:pt x="146728" y="390354"/>
                  </a:lnTo>
                  <a:lnTo>
                    <a:pt x="135590" y="393024"/>
                  </a:lnTo>
                  <a:lnTo>
                    <a:pt x="124122" y="393851"/>
                  </a:lnTo>
                  <a:lnTo>
                    <a:pt x="112674" y="392817"/>
                  </a:lnTo>
                  <a:lnTo>
                    <a:pt x="101548" y="390175"/>
                  </a:lnTo>
                  <a:lnTo>
                    <a:pt x="91077" y="386268"/>
                  </a:lnTo>
                  <a:lnTo>
                    <a:pt x="81374" y="381430"/>
                  </a:lnTo>
                  <a:lnTo>
                    <a:pt x="72479" y="376230"/>
                  </a:lnTo>
                  <a:lnTo>
                    <a:pt x="63481" y="370965"/>
                  </a:lnTo>
                  <a:lnTo>
                    <a:pt x="52473" y="365179"/>
                  </a:lnTo>
                  <a:lnTo>
                    <a:pt x="3619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6097" y="321225"/>
              <a:ext cx="231628" cy="199580"/>
            </a:xfrm>
            <a:custGeom>
              <a:avLst/>
              <a:gdLst/>
              <a:ahLst/>
              <a:cxnLst/>
              <a:rect l="0" t="0" r="0" b="0"/>
              <a:pathLst>
                <a:path w="231628" h="199580">
                  <a:moveTo>
                    <a:pt x="0" y="89809"/>
                  </a:moveTo>
                  <a:lnTo>
                    <a:pt x="11802" y="89809"/>
                  </a:lnTo>
                  <a:lnTo>
                    <a:pt x="23571" y="89809"/>
                  </a:lnTo>
                  <a:lnTo>
                    <a:pt x="36462" y="89804"/>
                  </a:lnTo>
                  <a:lnTo>
                    <a:pt x="50309" y="89631"/>
                  </a:lnTo>
                  <a:lnTo>
                    <a:pt x="64638" y="88983"/>
                  </a:lnTo>
                  <a:lnTo>
                    <a:pt x="79102" y="87730"/>
                  </a:lnTo>
                  <a:lnTo>
                    <a:pt x="93380" y="85904"/>
                  </a:lnTo>
                  <a:lnTo>
                    <a:pt x="107108" y="83608"/>
                  </a:lnTo>
                  <a:lnTo>
                    <a:pt x="120140" y="80942"/>
                  </a:lnTo>
                  <a:lnTo>
                    <a:pt x="132193" y="77678"/>
                  </a:lnTo>
                  <a:lnTo>
                    <a:pt x="142770" y="73277"/>
                  </a:lnTo>
                  <a:lnTo>
                    <a:pt x="151728" y="67537"/>
                  </a:lnTo>
                  <a:lnTo>
                    <a:pt x="158914" y="60563"/>
                  </a:lnTo>
                  <a:lnTo>
                    <a:pt x="164000" y="52586"/>
                  </a:lnTo>
                  <a:lnTo>
                    <a:pt x="167006" y="43857"/>
                  </a:lnTo>
                  <a:lnTo>
                    <a:pt x="167907" y="34913"/>
                  </a:lnTo>
                  <a:lnTo>
                    <a:pt x="166476" y="26529"/>
                  </a:lnTo>
                  <a:lnTo>
                    <a:pt x="162806" y="19088"/>
                  </a:lnTo>
                  <a:lnTo>
                    <a:pt x="157090" y="12773"/>
                  </a:lnTo>
                  <a:lnTo>
                    <a:pt x="149442" y="7748"/>
                  </a:lnTo>
                  <a:lnTo>
                    <a:pt x="140118" y="3965"/>
                  </a:lnTo>
                  <a:lnTo>
                    <a:pt x="129624" y="1390"/>
                  </a:lnTo>
                  <a:lnTo>
                    <a:pt x="118597" y="94"/>
                  </a:lnTo>
                  <a:lnTo>
                    <a:pt x="107448" y="0"/>
                  </a:lnTo>
                  <a:lnTo>
                    <a:pt x="96524" y="1071"/>
                  </a:lnTo>
                  <a:lnTo>
                    <a:pt x="86189" y="3383"/>
                  </a:lnTo>
                  <a:lnTo>
                    <a:pt x="76577" y="6869"/>
                  </a:lnTo>
                  <a:lnTo>
                    <a:pt x="67800" y="11496"/>
                  </a:lnTo>
                  <a:lnTo>
                    <a:pt x="60043" y="17352"/>
                  </a:lnTo>
                  <a:lnTo>
                    <a:pt x="53303" y="24365"/>
                  </a:lnTo>
                  <a:lnTo>
                    <a:pt x="47436" y="32345"/>
                  </a:lnTo>
                  <a:lnTo>
                    <a:pt x="42253" y="41071"/>
                  </a:lnTo>
                  <a:lnTo>
                    <a:pt x="37586" y="50348"/>
                  </a:lnTo>
                  <a:lnTo>
                    <a:pt x="33619" y="60016"/>
                  </a:lnTo>
                  <a:lnTo>
                    <a:pt x="30858" y="69959"/>
                  </a:lnTo>
                  <a:lnTo>
                    <a:pt x="29488" y="80096"/>
                  </a:lnTo>
                  <a:lnTo>
                    <a:pt x="29553" y="90529"/>
                  </a:lnTo>
                  <a:lnTo>
                    <a:pt x="31116" y="101526"/>
                  </a:lnTo>
                  <a:lnTo>
                    <a:pt x="34059" y="113178"/>
                  </a:lnTo>
                  <a:lnTo>
                    <a:pt x="38136" y="125106"/>
                  </a:lnTo>
                  <a:lnTo>
                    <a:pt x="43082" y="136581"/>
                  </a:lnTo>
                  <a:lnTo>
                    <a:pt x="48671" y="147223"/>
                  </a:lnTo>
                  <a:lnTo>
                    <a:pt x="55050" y="156994"/>
                  </a:lnTo>
                  <a:lnTo>
                    <a:pt x="62694" y="166018"/>
                  </a:lnTo>
                  <a:lnTo>
                    <a:pt x="71766" y="174449"/>
                  </a:lnTo>
                  <a:lnTo>
                    <a:pt x="82130" y="182111"/>
                  </a:lnTo>
                  <a:lnTo>
                    <a:pt x="93536" y="188513"/>
                  </a:lnTo>
                  <a:lnTo>
                    <a:pt x="105725" y="193485"/>
                  </a:lnTo>
                  <a:lnTo>
                    <a:pt x="118316" y="196994"/>
                  </a:lnTo>
                  <a:lnTo>
                    <a:pt x="130833" y="198983"/>
                  </a:lnTo>
                  <a:lnTo>
                    <a:pt x="143030" y="199579"/>
                  </a:lnTo>
                  <a:lnTo>
                    <a:pt x="155016" y="199031"/>
                  </a:lnTo>
                  <a:lnTo>
                    <a:pt x="167136" y="197609"/>
                  </a:lnTo>
                  <a:lnTo>
                    <a:pt x="179573" y="195551"/>
                  </a:lnTo>
                  <a:lnTo>
                    <a:pt x="191751" y="193196"/>
                  </a:lnTo>
                  <a:lnTo>
                    <a:pt x="203628" y="190756"/>
                  </a:lnTo>
                  <a:lnTo>
                    <a:pt x="216250" y="188019"/>
                  </a:lnTo>
                  <a:lnTo>
                    <a:pt x="231627" y="184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249310" y="168376"/>
            <a:ext cx="3884886" cy="556888"/>
            <a:chOff x="5249310" y="168376"/>
            <a:chExt cx="3884886" cy="556888"/>
          </a:xfrm>
        </p:grpSpPr>
        <p:sp>
          <p:nvSpPr>
            <p:cNvPr id="19" name="Freeform 18"/>
            <p:cNvSpPr/>
            <p:nvPr/>
          </p:nvSpPr>
          <p:spPr>
            <a:xfrm>
              <a:off x="5249310" y="330154"/>
              <a:ext cx="169231" cy="395110"/>
            </a:xfrm>
            <a:custGeom>
              <a:avLst/>
              <a:gdLst/>
              <a:ahLst/>
              <a:cxnLst/>
              <a:rect l="0" t="0" r="0" b="0"/>
              <a:pathLst>
                <a:path w="169231" h="395110">
                  <a:moveTo>
                    <a:pt x="10398" y="133692"/>
                  </a:moveTo>
                  <a:lnTo>
                    <a:pt x="7531" y="145427"/>
                  </a:lnTo>
                  <a:lnTo>
                    <a:pt x="5389" y="156556"/>
                  </a:lnTo>
                  <a:lnTo>
                    <a:pt x="3791" y="168150"/>
                  </a:lnTo>
                  <a:lnTo>
                    <a:pt x="2783" y="180138"/>
                  </a:lnTo>
                  <a:lnTo>
                    <a:pt x="2582" y="192150"/>
                  </a:lnTo>
                  <a:lnTo>
                    <a:pt x="3234" y="203957"/>
                  </a:lnTo>
                  <a:lnTo>
                    <a:pt x="4472" y="215656"/>
                  </a:lnTo>
                  <a:lnTo>
                    <a:pt x="5837" y="227573"/>
                  </a:lnTo>
                  <a:lnTo>
                    <a:pt x="7045" y="239890"/>
                  </a:lnTo>
                  <a:lnTo>
                    <a:pt x="8007" y="252789"/>
                  </a:lnTo>
                  <a:lnTo>
                    <a:pt x="8727" y="266520"/>
                  </a:lnTo>
                  <a:lnTo>
                    <a:pt x="9246" y="281133"/>
                  </a:lnTo>
                  <a:lnTo>
                    <a:pt x="9612" y="296525"/>
                  </a:lnTo>
                  <a:lnTo>
                    <a:pt x="9865" y="312535"/>
                  </a:lnTo>
                  <a:lnTo>
                    <a:pt x="10034" y="329004"/>
                  </a:lnTo>
                  <a:lnTo>
                    <a:pt x="9979" y="345638"/>
                  </a:lnTo>
                  <a:lnTo>
                    <a:pt x="9410" y="362031"/>
                  </a:lnTo>
                  <a:lnTo>
                    <a:pt x="8208" y="377898"/>
                  </a:lnTo>
                  <a:lnTo>
                    <a:pt x="6337" y="390250"/>
                  </a:lnTo>
                  <a:lnTo>
                    <a:pt x="4236" y="395109"/>
                  </a:lnTo>
                  <a:lnTo>
                    <a:pt x="2648" y="393291"/>
                  </a:lnTo>
                  <a:lnTo>
                    <a:pt x="1617" y="386927"/>
                  </a:lnTo>
                  <a:lnTo>
                    <a:pt x="973" y="377538"/>
                  </a:lnTo>
                  <a:lnTo>
                    <a:pt x="573" y="365904"/>
                  </a:lnTo>
                  <a:lnTo>
                    <a:pt x="323" y="352565"/>
                  </a:lnTo>
                  <a:lnTo>
                    <a:pt x="164" y="337961"/>
                  </a:lnTo>
                  <a:lnTo>
                    <a:pt x="62" y="322445"/>
                  </a:lnTo>
                  <a:lnTo>
                    <a:pt x="0" y="306287"/>
                  </a:lnTo>
                  <a:lnTo>
                    <a:pt x="130" y="289683"/>
                  </a:lnTo>
                  <a:lnTo>
                    <a:pt x="751" y="272773"/>
                  </a:lnTo>
                  <a:lnTo>
                    <a:pt x="1981" y="255654"/>
                  </a:lnTo>
                  <a:lnTo>
                    <a:pt x="3620" y="238395"/>
                  </a:lnTo>
                  <a:lnTo>
                    <a:pt x="5261" y="221041"/>
                  </a:lnTo>
                  <a:lnTo>
                    <a:pt x="6658" y="203626"/>
                  </a:lnTo>
                  <a:lnTo>
                    <a:pt x="7748" y="186338"/>
                  </a:lnTo>
                  <a:lnTo>
                    <a:pt x="8553" y="169497"/>
                  </a:lnTo>
                  <a:lnTo>
                    <a:pt x="9129" y="153237"/>
                  </a:lnTo>
                  <a:lnTo>
                    <a:pt x="9533" y="137367"/>
                  </a:lnTo>
                  <a:lnTo>
                    <a:pt x="9812" y="121485"/>
                  </a:lnTo>
                  <a:lnTo>
                    <a:pt x="10008" y="105361"/>
                  </a:lnTo>
                  <a:lnTo>
                    <a:pt x="10310" y="89260"/>
                  </a:lnTo>
                  <a:lnTo>
                    <a:pt x="11045" y="73822"/>
                  </a:lnTo>
                  <a:lnTo>
                    <a:pt x="12362" y="59367"/>
                  </a:lnTo>
                  <a:lnTo>
                    <a:pt x="14400" y="46050"/>
                  </a:lnTo>
                  <a:lnTo>
                    <a:pt x="17371" y="34025"/>
                  </a:lnTo>
                  <a:lnTo>
                    <a:pt x="21307" y="23249"/>
                  </a:lnTo>
                  <a:lnTo>
                    <a:pt x="26408" y="14012"/>
                  </a:lnTo>
                  <a:lnTo>
                    <a:pt x="33114" y="7004"/>
                  </a:lnTo>
                  <a:lnTo>
                    <a:pt x="41512" y="2404"/>
                  </a:lnTo>
                  <a:lnTo>
                    <a:pt x="51235" y="110"/>
                  </a:lnTo>
                  <a:lnTo>
                    <a:pt x="61670" y="0"/>
                  </a:lnTo>
                  <a:lnTo>
                    <a:pt x="72390" y="1781"/>
                  </a:lnTo>
                  <a:lnTo>
                    <a:pt x="83178" y="5228"/>
                  </a:lnTo>
                  <a:lnTo>
                    <a:pt x="93947" y="10274"/>
                  </a:lnTo>
                  <a:lnTo>
                    <a:pt x="104665" y="16737"/>
                  </a:lnTo>
                  <a:lnTo>
                    <a:pt x="115167" y="24345"/>
                  </a:lnTo>
                  <a:lnTo>
                    <a:pt x="125152" y="32821"/>
                  </a:lnTo>
                  <a:lnTo>
                    <a:pt x="134496" y="41933"/>
                  </a:lnTo>
                  <a:lnTo>
                    <a:pt x="143078" y="51662"/>
                  </a:lnTo>
                  <a:lnTo>
                    <a:pt x="150697" y="62177"/>
                  </a:lnTo>
                  <a:lnTo>
                    <a:pt x="157332" y="73507"/>
                  </a:lnTo>
                  <a:lnTo>
                    <a:pt x="162787" y="85388"/>
                  </a:lnTo>
                  <a:lnTo>
                    <a:pt x="166628" y="97362"/>
                  </a:lnTo>
                  <a:lnTo>
                    <a:pt x="168763" y="109153"/>
                  </a:lnTo>
                  <a:lnTo>
                    <a:pt x="169230" y="120511"/>
                  </a:lnTo>
                  <a:lnTo>
                    <a:pt x="168032" y="131138"/>
                  </a:lnTo>
                  <a:lnTo>
                    <a:pt x="165339" y="140951"/>
                  </a:lnTo>
                  <a:lnTo>
                    <a:pt x="161431" y="150032"/>
                  </a:lnTo>
                  <a:lnTo>
                    <a:pt x="156599" y="158525"/>
                  </a:lnTo>
                  <a:lnTo>
                    <a:pt x="151089" y="166572"/>
                  </a:lnTo>
                  <a:lnTo>
                    <a:pt x="144935" y="174131"/>
                  </a:lnTo>
                  <a:lnTo>
                    <a:pt x="137973" y="180989"/>
                  </a:lnTo>
                  <a:lnTo>
                    <a:pt x="130178" y="187086"/>
                  </a:lnTo>
                  <a:lnTo>
                    <a:pt x="121654" y="192503"/>
                  </a:lnTo>
                  <a:lnTo>
                    <a:pt x="112555" y="197376"/>
                  </a:lnTo>
                  <a:lnTo>
                    <a:pt x="103029" y="201835"/>
                  </a:lnTo>
                  <a:lnTo>
                    <a:pt x="93268" y="205844"/>
                  </a:lnTo>
                  <a:lnTo>
                    <a:pt x="82336" y="209592"/>
                  </a:lnTo>
                  <a:lnTo>
                    <a:pt x="67039" y="213410"/>
                  </a:lnTo>
                  <a:lnTo>
                    <a:pt x="41984" y="217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75763" y="416063"/>
              <a:ext cx="162972" cy="115445"/>
            </a:xfrm>
            <a:custGeom>
              <a:avLst/>
              <a:gdLst/>
              <a:ahLst/>
              <a:cxnLst/>
              <a:rect l="0" t="0" r="0" b="0"/>
              <a:pathLst>
                <a:path w="162972" h="115445">
                  <a:moveTo>
                    <a:pt x="47158" y="100425"/>
                  </a:moveTo>
                  <a:lnTo>
                    <a:pt x="53025" y="94558"/>
                  </a:lnTo>
                  <a:lnTo>
                    <a:pt x="58589" y="88993"/>
                  </a:lnTo>
                  <a:lnTo>
                    <a:pt x="64379" y="83185"/>
                  </a:lnTo>
                  <a:lnTo>
                    <a:pt x="70114" y="76759"/>
                  </a:lnTo>
                  <a:lnTo>
                    <a:pt x="75148" y="69132"/>
                  </a:lnTo>
                  <a:lnTo>
                    <a:pt x="79160" y="60102"/>
                  </a:lnTo>
                  <a:lnTo>
                    <a:pt x="81840" y="49948"/>
                  </a:lnTo>
                  <a:lnTo>
                    <a:pt x="82733" y="39221"/>
                  </a:lnTo>
                  <a:lnTo>
                    <a:pt x="81762" y="28323"/>
                  </a:lnTo>
                  <a:lnTo>
                    <a:pt x="78839" y="18093"/>
                  </a:lnTo>
                  <a:lnTo>
                    <a:pt x="73685" y="9829"/>
                  </a:lnTo>
                  <a:lnTo>
                    <a:pt x="66377" y="4065"/>
                  </a:lnTo>
                  <a:lnTo>
                    <a:pt x="57573" y="826"/>
                  </a:lnTo>
                  <a:lnTo>
                    <a:pt x="48296" y="0"/>
                  </a:lnTo>
                  <a:lnTo>
                    <a:pt x="39181" y="1266"/>
                  </a:lnTo>
                  <a:lnTo>
                    <a:pt x="30625" y="4519"/>
                  </a:lnTo>
                  <a:lnTo>
                    <a:pt x="22959" y="9959"/>
                  </a:lnTo>
                  <a:lnTo>
                    <a:pt x="16256" y="17500"/>
                  </a:lnTo>
                  <a:lnTo>
                    <a:pt x="10569" y="26814"/>
                  </a:lnTo>
                  <a:lnTo>
                    <a:pt x="6033" y="37506"/>
                  </a:lnTo>
                  <a:lnTo>
                    <a:pt x="2614" y="49211"/>
                  </a:lnTo>
                  <a:lnTo>
                    <a:pt x="468" y="61475"/>
                  </a:lnTo>
                  <a:lnTo>
                    <a:pt x="0" y="73774"/>
                  </a:lnTo>
                  <a:lnTo>
                    <a:pt x="1287" y="85802"/>
                  </a:lnTo>
                  <a:lnTo>
                    <a:pt x="4440" y="96825"/>
                  </a:lnTo>
                  <a:lnTo>
                    <a:pt x="9754" y="105638"/>
                  </a:lnTo>
                  <a:lnTo>
                    <a:pt x="17169" y="111773"/>
                  </a:lnTo>
                  <a:lnTo>
                    <a:pt x="25876" y="115094"/>
                  </a:lnTo>
                  <a:lnTo>
                    <a:pt x="34557" y="115444"/>
                  </a:lnTo>
                  <a:lnTo>
                    <a:pt x="42464" y="113050"/>
                  </a:lnTo>
                  <a:lnTo>
                    <a:pt x="49564" y="108396"/>
                  </a:lnTo>
                  <a:lnTo>
                    <a:pt x="56247" y="102009"/>
                  </a:lnTo>
                  <a:lnTo>
                    <a:pt x="62815" y="94381"/>
                  </a:lnTo>
                  <a:lnTo>
                    <a:pt x="69414" y="86859"/>
                  </a:lnTo>
                  <a:lnTo>
                    <a:pt x="76093" y="81562"/>
                  </a:lnTo>
                  <a:lnTo>
                    <a:pt x="82855" y="79460"/>
                  </a:lnTo>
                  <a:lnTo>
                    <a:pt x="89687" y="80496"/>
                  </a:lnTo>
                  <a:lnTo>
                    <a:pt x="96575" y="84158"/>
                  </a:lnTo>
                  <a:lnTo>
                    <a:pt x="103507" y="89822"/>
                  </a:lnTo>
                  <a:lnTo>
                    <a:pt x="110637" y="96297"/>
                  </a:lnTo>
                  <a:lnTo>
                    <a:pt x="118261" y="101925"/>
                  </a:lnTo>
                  <a:lnTo>
                    <a:pt x="126540" y="105876"/>
                  </a:lnTo>
                  <a:lnTo>
                    <a:pt x="135731" y="108653"/>
                  </a:lnTo>
                  <a:lnTo>
                    <a:pt x="147151" y="110292"/>
                  </a:lnTo>
                  <a:lnTo>
                    <a:pt x="162971" y="110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38734" y="390146"/>
              <a:ext cx="126343" cy="130141"/>
            </a:xfrm>
            <a:custGeom>
              <a:avLst/>
              <a:gdLst/>
              <a:ahLst/>
              <a:cxnLst/>
              <a:rect l="0" t="0" r="0" b="0"/>
              <a:pathLst>
                <a:path w="126343" h="130141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20" y="74577"/>
                  </a:lnTo>
                  <a:lnTo>
                    <a:pt x="11833" y="85052"/>
                  </a:lnTo>
                  <a:lnTo>
                    <a:pt x="15646" y="96044"/>
                  </a:lnTo>
                  <a:lnTo>
                    <a:pt x="20145" y="107659"/>
                  </a:lnTo>
                  <a:lnTo>
                    <a:pt x="24592" y="118855"/>
                  </a:lnTo>
                  <a:lnTo>
                    <a:pt x="26769" y="126943"/>
                  </a:lnTo>
                  <a:lnTo>
                    <a:pt x="25803" y="130140"/>
                  </a:lnTo>
                  <a:lnTo>
                    <a:pt x="23378" y="128983"/>
                  </a:lnTo>
                  <a:lnTo>
                    <a:pt x="20388" y="124685"/>
                  </a:lnTo>
                  <a:lnTo>
                    <a:pt x="17154" y="118273"/>
                  </a:lnTo>
                  <a:lnTo>
                    <a:pt x="13809" y="110463"/>
                  </a:lnTo>
                  <a:lnTo>
                    <a:pt x="10736" y="101732"/>
                  </a:lnTo>
                  <a:lnTo>
                    <a:pt x="8577" y="92396"/>
                  </a:lnTo>
                  <a:lnTo>
                    <a:pt x="7618" y="82662"/>
                  </a:lnTo>
                  <a:lnTo>
                    <a:pt x="8125" y="72832"/>
                  </a:lnTo>
                  <a:lnTo>
                    <a:pt x="10519" y="63301"/>
                  </a:lnTo>
                  <a:lnTo>
                    <a:pt x="14841" y="54267"/>
                  </a:lnTo>
                  <a:lnTo>
                    <a:pt x="20998" y="46065"/>
                  </a:lnTo>
                  <a:lnTo>
                    <a:pt x="28942" y="39232"/>
                  </a:lnTo>
                  <a:lnTo>
                    <a:pt x="38464" y="33930"/>
                  </a:lnTo>
                  <a:lnTo>
                    <a:pt x="49092" y="29844"/>
                  </a:lnTo>
                  <a:lnTo>
                    <a:pt x="60208" y="26395"/>
                  </a:lnTo>
                  <a:lnTo>
                    <a:pt x="71412" y="23180"/>
                  </a:lnTo>
                  <a:lnTo>
                    <a:pt x="82270" y="19959"/>
                  </a:lnTo>
                  <a:lnTo>
                    <a:pt x="93394" y="16156"/>
                  </a:lnTo>
                  <a:lnTo>
                    <a:pt x="106874" y="103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30960" y="242747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14669"/>
                  </a:lnTo>
                  <a:lnTo>
                    <a:pt x="2806" y="28580"/>
                  </a:lnTo>
                  <a:lnTo>
                    <a:pt x="1208" y="43083"/>
                  </a:lnTo>
                  <a:lnTo>
                    <a:pt x="200" y="58457"/>
                  </a:lnTo>
                  <a:lnTo>
                    <a:pt x="0" y="74930"/>
                  </a:lnTo>
                  <a:lnTo>
                    <a:pt x="651" y="92494"/>
                  </a:lnTo>
                  <a:lnTo>
                    <a:pt x="1889" y="110664"/>
                  </a:lnTo>
                  <a:lnTo>
                    <a:pt x="3254" y="128621"/>
                  </a:lnTo>
                  <a:lnTo>
                    <a:pt x="4467" y="145914"/>
                  </a:lnTo>
                  <a:lnTo>
                    <a:pt x="5602" y="162455"/>
                  </a:lnTo>
                  <a:lnTo>
                    <a:pt x="6970" y="178329"/>
                  </a:lnTo>
                  <a:lnTo>
                    <a:pt x="8738" y="193665"/>
                  </a:lnTo>
                  <a:lnTo>
                    <a:pt x="10765" y="208379"/>
                  </a:lnTo>
                  <a:lnTo>
                    <a:pt x="12885" y="223810"/>
                  </a:lnTo>
                  <a:lnTo>
                    <a:pt x="15287" y="243556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0319" y="316447"/>
              <a:ext cx="284271" cy="15142"/>
            </a:xfrm>
            <a:custGeom>
              <a:avLst/>
              <a:gdLst/>
              <a:ahLst/>
              <a:cxnLst/>
              <a:rect l="0" t="0" r="0" b="0"/>
              <a:pathLst>
                <a:path w="284271" h="15142">
                  <a:moveTo>
                    <a:pt x="284270" y="10528"/>
                  </a:moveTo>
                  <a:lnTo>
                    <a:pt x="269668" y="13328"/>
                  </a:lnTo>
                  <a:lnTo>
                    <a:pt x="256397" y="14830"/>
                  </a:lnTo>
                  <a:lnTo>
                    <a:pt x="243187" y="15141"/>
                  </a:lnTo>
                  <a:lnTo>
                    <a:pt x="229499" y="14634"/>
                  </a:lnTo>
                  <a:lnTo>
                    <a:pt x="214694" y="13815"/>
                  </a:lnTo>
                  <a:lnTo>
                    <a:pt x="198548" y="12995"/>
                  </a:lnTo>
                  <a:lnTo>
                    <a:pt x="181648" y="12138"/>
                  </a:lnTo>
                  <a:lnTo>
                    <a:pt x="165151" y="10963"/>
                  </a:lnTo>
                  <a:lnTo>
                    <a:pt x="149677" y="9329"/>
                  </a:lnTo>
                  <a:lnTo>
                    <a:pt x="134849" y="7401"/>
                  </a:lnTo>
                  <a:lnTo>
                    <a:pt x="119606" y="5561"/>
                  </a:lnTo>
                  <a:lnTo>
                    <a:pt x="103361" y="4026"/>
                  </a:lnTo>
                  <a:lnTo>
                    <a:pt x="86350" y="2841"/>
                  </a:lnTo>
                  <a:lnTo>
                    <a:pt x="67393" y="1842"/>
                  </a:lnTo>
                  <a:lnTo>
                    <a:pt x="41462" y="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1157" y="400675"/>
              <a:ext cx="139596" cy="155007"/>
            </a:xfrm>
            <a:custGeom>
              <a:avLst/>
              <a:gdLst/>
              <a:ahLst/>
              <a:cxnLst/>
              <a:rect l="0" t="0" r="0" b="0"/>
              <a:pathLst>
                <a:path w="139596" h="155007">
                  <a:moveTo>
                    <a:pt x="85059" y="21057"/>
                  </a:moveTo>
                  <a:lnTo>
                    <a:pt x="79057" y="15323"/>
                  </a:lnTo>
                  <a:lnTo>
                    <a:pt x="72212" y="11039"/>
                  </a:lnTo>
                  <a:lnTo>
                    <a:pt x="63829" y="7847"/>
                  </a:lnTo>
                  <a:lnTo>
                    <a:pt x="54375" y="6004"/>
                  </a:lnTo>
                  <a:lnTo>
                    <a:pt x="44709" y="6252"/>
                  </a:lnTo>
                  <a:lnTo>
                    <a:pt x="35359" y="8821"/>
                  </a:lnTo>
                  <a:lnTo>
                    <a:pt x="26659" y="13642"/>
                  </a:lnTo>
                  <a:lnTo>
                    <a:pt x="18904" y="20612"/>
                  </a:lnTo>
                  <a:lnTo>
                    <a:pt x="12150" y="29446"/>
                  </a:lnTo>
                  <a:lnTo>
                    <a:pt x="6600" y="39765"/>
                  </a:lnTo>
                  <a:lnTo>
                    <a:pt x="2689" y="51198"/>
                  </a:lnTo>
                  <a:lnTo>
                    <a:pt x="504" y="63434"/>
                  </a:lnTo>
                  <a:lnTo>
                    <a:pt x="0" y="76069"/>
                  </a:lnTo>
                  <a:lnTo>
                    <a:pt x="1174" y="88624"/>
                  </a:lnTo>
                  <a:lnTo>
                    <a:pt x="3856" y="100841"/>
                  </a:lnTo>
                  <a:lnTo>
                    <a:pt x="7927" y="112501"/>
                  </a:lnTo>
                  <a:lnTo>
                    <a:pt x="13399" y="123339"/>
                  </a:lnTo>
                  <a:lnTo>
                    <a:pt x="20156" y="133284"/>
                  </a:lnTo>
                  <a:lnTo>
                    <a:pt x="28133" y="141945"/>
                  </a:lnTo>
                  <a:lnTo>
                    <a:pt x="37389" y="148561"/>
                  </a:lnTo>
                  <a:lnTo>
                    <a:pt x="47834" y="152893"/>
                  </a:lnTo>
                  <a:lnTo>
                    <a:pt x="59101" y="155006"/>
                  </a:lnTo>
                  <a:lnTo>
                    <a:pt x="70657" y="154995"/>
                  </a:lnTo>
                  <a:lnTo>
                    <a:pt x="82158" y="153133"/>
                  </a:lnTo>
                  <a:lnTo>
                    <a:pt x="93151" y="149631"/>
                  </a:lnTo>
                  <a:lnTo>
                    <a:pt x="103000" y="144548"/>
                  </a:lnTo>
                  <a:lnTo>
                    <a:pt x="111472" y="138061"/>
                  </a:lnTo>
                  <a:lnTo>
                    <a:pt x="118669" y="130436"/>
                  </a:lnTo>
                  <a:lnTo>
                    <a:pt x="124827" y="121949"/>
                  </a:lnTo>
                  <a:lnTo>
                    <a:pt x="130187" y="112834"/>
                  </a:lnTo>
                  <a:lnTo>
                    <a:pt x="134637" y="103274"/>
                  </a:lnTo>
                  <a:lnTo>
                    <a:pt x="137731" y="93403"/>
                  </a:lnTo>
                  <a:lnTo>
                    <a:pt x="139333" y="83320"/>
                  </a:lnTo>
                  <a:lnTo>
                    <a:pt x="139595" y="73091"/>
                  </a:lnTo>
                  <a:lnTo>
                    <a:pt x="138784" y="62764"/>
                  </a:lnTo>
                  <a:lnTo>
                    <a:pt x="137155" y="52375"/>
                  </a:lnTo>
                  <a:lnTo>
                    <a:pt x="134605" y="42109"/>
                  </a:lnTo>
                  <a:lnTo>
                    <a:pt x="130692" y="32290"/>
                  </a:lnTo>
                  <a:lnTo>
                    <a:pt x="125286" y="23068"/>
                  </a:lnTo>
                  <a:lnTo>
                    <a:pt x="118621" y="14912"/>
                  </a:lnTo>
                  <a:lnTo>
                    <a:pt x="110259" y="7986"/>
                  </a:lnTo>
                  <a:lnTo>
                    <a:pt x="97232" y="2803"/>
                  </a:lnTo>
                  <a:lnTo>
                    <a:pt x="745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36001" y="168376"/>
              <a:ext cx="129200" cy="390227"/>
            </a:xfrm>
            <a:custGeom>
              <a:avLst/>
              <a:gdLst/>
              <a:ahLst/>
              <a:cxnLst/>
              <a:rect l="0" t="0" r="0" b="0"/>
              <a:pathLst>
                <a:path w="129200" h="390227">
                  <a:moveTo>
                    <a:pt x="76557" y="390226"/>
                  </a:moveTo>
                  <a:lnTo>
                    <a:pt x="73623" y="375691"/>
                  </a:lnTo>
                  <a:lnTo>
                    <a:pt x="70841" y="363060"/>
                  </a:lnTo>
                  <a:lnTo>
                    <a:pt x="67941" y="351151"/>
                  </a:lnTo>
                  <a:lnTo>
                    <a:pt x="64901" y="339497"/>
                  </a:lnTo>
                  <a:lnTo>
                    <a:pt x="61736" y="327656"/>
                  </a:lnTo>
                  <a:lnTo>
                    <a:pt x="58471" y="315420"/>
                  </a:lnTo>
                  <a:lnTo>
                    <a:pt x="55133" y="302925"/>
                  </a:lnTo>
                  <a:lnTo>
                    <a:pt x="51742" y="290535"/>
                  </a:lnTo>
                  <a:lnTo>
                    <a:pt x="48314" y="278454"/>
                  </a:lnTo>
                  <a:lnTo>
                    <a:pt x="44859" y="266562"/>
                  </a:lnTo>
                  <a:lnTo>
                    <a:pt x="41386" y="254512"/>
                  </a:lnTo>
                  <a:lnTo>
                    <a:pt x="37902" y="242104"/>
                  </a:lnTo>
                  <a:lnTo>
                    <a:pt x="34410" y="229143"/>
                  </a:lnTo>
                  <a:lnTo>
                    <a:pt x="30911" y="215370"/>
                  </a:lnTo>
                  <a:lnTo>
                    <a:pt x="27409" y="200733"/>
                  </a:lnTo>
                  <a:lnTo>
                    <a:pt x="23904" y="185495"/>
                  </a:lnTo>
                  <a:lnTo>
                    <a:pt x="20398" y="170120"/>
                  </a:lnTo>
                  <a:lnTo>
                    <a:pt x="16890" y="154892"/>
                  </a:lnTo>
                  <a:lnTo>
                    <a:pt x="13383" y="139905"/>
                  </a:lnTo>
                  <a:lnTo>
                    <a:pt x="9874" y="125156"/>
                  </a:lnTo>
                  <a:lnTo>
                    <a:pt x="6374" y="110610"/>
                  </a:lnTo>
                  <a:lnTo>
                    <a:pt x="3211" y="96384"/>
                  </a:lnTo>
                  <a:lnTo>
                    <a:pt x="998" y="82744"/>
                  </a:lnTo>
                  <a:lnTo>
                    <a:pt x="0" y="69788"/>
                  </a:lnTo>
                  <a:lnTo>
                    <a:pt x="314" y="57459"/>
                  </a:lnTo>
                  <a:lnTo>
                    <a:pt x="2047" y="45638"/>
                  </a:lnTo>
                  <a:lnTo>
                    <a:pt x="5112" y="34217"/>
                  </a:lnTo>
                  <a:lnTo>
                    <a:pt x="9610" y="23580"/>
                  </a:lnTo>
                  <a:lnTo>
                    <a:pt x="15903" y="14567"/>
                  </a:lnTo>
                  <a:lnTo>
                    <a:pt x="24024" y="7516"/>
                  </a:lnTo>
                  <a:lnTo>
                    <a:pt x="33731" y="2613"/>
                  </a:lnTo>
                  <a:lnTo>
                    <a:pt x="44687" y="138"/>
                  </a:lnTo>
                  <a:lnTo>
                    <a:pt x="56565" y="0"/>
                  </a:lnTo>
                  <a:lnTo>
                    <a:pt x="68776" y="1990"/>
                  </a:lnTo>
                  <a:lnTo>
                    <a:pt x="80505" y="5977"/>
                  </a:lnTo>
                  <a:lnTo>
                    <a:pt x="91343" y="11675"/>
                  </a:lnTo>
                  <a:lnTo>
                    <a:pt x="100951" y="18272"/>
                  </a:lnTo>
                  <a:lnTo>
                    <a:pt x="109835" y="25157"/>
                  </a:lnTo>
                  <a:lnTo>
                    <a:pt x="118768" y="32927"/>
                  </a:lnTo>
                  <a:lnTo>
                    <a:pt x="129199" y="42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54630" y="411203"/>
              <a:ext cx="168457" cy="15142"/>
            </a:xfrm>
            <a:custGeom>
              <a:avLst/>
              <a:gdLst/>
              <a:ahLst/>
              <a:cxnLst/>
              <a:rect l="0" t="0" r="0" b="0"/>
              <a:pathLst>
                <a:path w="168457" h="15142">
                  <a:moveTo>
                    <a:pt x="168456" y="10529"/>
                  </a:moveTo>
                  <a:lnTo>
                    <a:pt x="159588" y="13328"/>
                  </a:lnTo>
                  <a:lnTo>
                    <a:pt x="150601" y="14830"/>
                  </a:lnTo>
                  <a:lnTo>
                    <a:pt x="140600" y="15141"/>
                  </a:lnTo>
                  <a:lnTo>
                    <a:pt x="129448" y="14635"/>
                  </a:lnTo>
                  <a:lnTo>
                    <a:pt x="116988" y="13815"/>
                  </a:lnTo>
                  <a:lnTo>
                    <a:pt x="103281" y="12995"/>
                  </a:lnTo>
                  <a:lnTo>
                    <a:pt x="88690" y="12138"/>
                  </a:lnTo>
                  <a:lnTo>
                    <a:pt x="73761" y="10964"/>
                  </a:lnTo>
                  <a:lnTo>
                    <a:pt x="58855" y="9329"/>
                  </a:lnTo>
                  <a:lnTo>
                    <a:pt x="44715" y="7392"/>
                  </a:lnTo>
                  <a:lnTo>
                    <a:pt x="31162" y="5344"/>
                  </a:lnTo>
                  <a:lnTo>
                    <a:pt x="17011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28413" y="25327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4736"/>
                  </a:lnTo>
                  <a:lnTo>
                    <a:pt x="1" y="29287"/>
                  </a:lnTo>
                  <a:lnTo>
                    <a:pt x="4" y="45082"/>
                  </a:lnTo>
                  <a:lnTo>
                    <a:pt x="176" y="62143"/>
                  </a:lnTo>
                  <a:lnTo>
                    <a:pt x="825" y="80284"/>
                  </a:lnTo>
                  <a:lnTo>
                    <a:pt x="2074" y="99271"/>
                  </a:lnTo>
                  <a:lnTo>
                    <a:pt x="3727" y="118884"/>
                  </a:lnTo>
                  <a:lnTo>
                    <a:pt x="5375" y="138948"/>
                  </a:lnTo>
                  <a:lnTo>
                    <a:pt x="6782" y="159318"/>
                  </a:lnTo>
                  <a:lnTo>
                    <a:pt x="8048" y="179570"/>
                  </a:lnTo>
                  <a:lnTo>
                    <a:pt x="9504" y="199021"/>
                  </a:lnTo>
                  <a:lnTo>
                    <a:pt x="11335" y="217358"/>
                  </a:lnTo>
                  <a:lnTo>
                    <a:pt x="13566" y="234451"/>
                  </a:lnTo>
                  <a:lnTo>
                    <a:pt x="16142" y="250173"/>
                  </a:lnTo>
                  <a:lnTo>
                    <a:pt x="18985" y="264593"/>
                  </a:lnTo>
                  <a:lnTo>
                    <a:pt x="21870" y="277671"/>
                  </a:lnTo>
                  <a:lnTo>
                    <a:pt x="24728" y="290553"/>
                  </a:lnTo>
                  <a:lnTo>
                    <a:pt x="27804" y="305492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23128" y="40067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73" y="2934"/>
                  </a:lnTo>
                  <a:lnTo>
                    <a:pt x="177884" y="5716"/>
                  </a:lnTo>
                  <a:lnTo>
                    <a:pt x="167573" y="8615"/>
                  </a:lnTo>
                  <a:lnTo>
                    <a:pt x="156927" y="11656"/>
                  </a:lnTo>
                  <a:lnTo>
                    <a:pt x="145286" y="14820"/>
                  </a:lnTo>
                  <a:lnTo>
                    <a:pt x="132395" y="18080"/>
                  </a:lnTo>
                  <a:lnTo>
                    <a:pt x="118488" y="21245"/>
                  </a:lnTo>
                  <a:lnTo>
                    <a:pt x="104085" y="23988"/>
                  </a:lnTo>
                  <a:lnTo>
                    <a:pt x="89551" y="26164"/>
                  </a:lnTo>
                  <a:lnTo>
                    <a:pt x="75081" y="27797"/>
                  </a:lnTo>
                  <a:lnTo>
                    <a:pt x="59045" y="29152"/>
                  </a:lnTo>
                  <a:lnTo>
                    <a:pt x="36688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97500" y="211162"/>
              <a:ext cx="309939" cy="363340"/>
            </a:xfrm>
            <a:custGeom>
              <a:avLst/>
              <a:gdLst/>
              <a:ahLst/>
              <a:cxnLst/>
              <a:rect l="0" t="0" r="0" b="0"/>
              <a:pathLst>
                <a:path w="309939" h="363340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5" y="46114"/>
                  </a:lnTo>
                  <a:lnTo>
                    <a:pt x="2146" y="58412"/>
                  </a:lnTo>
                  <a:lnTo>
                    <a:pt x="3003" y="72077"/>
                  </a:lnTo>
                  <a:lnTo>
                    <a:pt x="4177" y="86844"/>
                  </a:lnTo>
                  <a:lnTo>
                    <a:pt x="5817" y="102443"/>
                  </a:lnTo>
                  <a:lnTo>
                    <a:pt x="7917" y="118644"/>
                  </a:lnTo>
                  <a:lnTo>
                    <a:pt x="10405" y="135270"/>
                  </a:lnTo>
                  <a:lnTo>
                    <a:pt x="13189" y="152192"/>
                  </a:lnTo>
                  <a:lnTo>
                    <a:pt x="16024" y="169317"/>
                  </a:lnTo>
                  <a:lnTo>
                    <a:pt x="18541" y="186580"/>
                  </a:lnTo>
                  <a:lnTo>
                    <a:pt x="20569" y="203928"/>
                  </a:lnTo>
                  <a:lnTo>
                    <a:pt x="22266" y="221001"/>
                  </a:lnTo>
                  <a:lnTo>
                    <a:pt x="24021" y="237167"/>
                  </a:lnTo>
                  <a:lnTo>
                    <a:pt x="26051" y="252155"/>
                  </a:lnTo>
                  <a:lnTo>
                    <a:pt x="28247" y="266186"/>
                  </a:lnTo>
                  <a:lnTo>
                    <a:pt x="30269" y="279763"/>
                  </a:lnTo>
                  <a:lnTo>
                    <a:pt x="31923" y="293140"/>
                  </a:lnTo>
                  <a:lnTo>
                    <a:pt x="33123" y="303137"/>
                  </a:lnTo>
                  <a:lnTo>
                    <a:pt x="33599" y="305959"/>
                  </a:lnTo>
                  <a:lnTo>
                    <a:pt x="33095" y="303417"/>
                  </a:lnTo>
                  <a:lnTo>
                    <a:pt x="32051" y="297474"/>
                  </a:lnTo>
                  <a:lnTo>
                    <a:pt x="31300" y="289164"/>
                  </a:lnTo>
                  <a:lnTo>
                    <a:pt x="31297" y="279148"/>
                  </a:lnTo>
                  <a:lnTo>
                    <a:pt x="32283" y="268232"/>
                  </a:lnTo>
                  <a:lnTo>
                    <a:pt x="34468" y="257395"/>
                  </a:lnTo>
                  <a:lnTo>
                    <a:pt x="37833" y="247171"/>
                  </a:lnTo>
                  <a:lnTo>
                    <a:pt x="42363" y="238179"/>
                  </a:lnTo>
                  <a:lnTo>
                    <a:pt x="48144" y="231269"/>
                  </a:lnTo>
                  <a:lnTo>
                    <a:pt x="55098" y="226704"/>
                  </a:lnTo>
                  <a:lnTo>
                    <a:pt x="62867" y="224418"/>
                  </a:lnTo>
                  <a:lnTo>
                    <a:pt x="70919" y="224305"/>
                  </a:lnTo>
                  <a:lnTo>
                    <a:pt x="78918" y="226080"/>
                  </a:lnTo>
                  <a:lnTo>
                    <a:pt x="86577" y="229521"/>
                  </a:lnTo>
                  <a:lnTo>
                    <a:pt x="93567" y="234563"/>
                  </a:lnTo>
                  <a:lnTo>
                    <a:pt x="99784" y="241027"/>
                  </a:lnTo>
                  <a:lnTo>
                    <a:pt x="105297" y="248805"/>
                  </a:lnTo>
                  <a:lnTo>
                    <a:pt x="110242" y="257927"/>
                  </a:lnTo>
                  <a:lnTo>
                    <a:pt x="114758" y="268287"/>
                  </a:lnTo>
                  <a:lnTo>
                    <a:pt x="118963" y="279668"/>
                  </a:lnTo>
                  <a:lnTo>
                    <a:pt x="122948" y="291831"/>
                  </a:lnTo>
                  <a:lnTo>
                    <a:pt x="126799" y="304477"/>
                  </a:lnTo>
                  <a:lnTo>
                    <a:pt x="131174" y="314265"/>
                  </a:lnTo>
                  <a:lnTo>
                    <a:pt x="136371" y="317532"/>
                  </a:lnTo>
                  <a:lnTo>
                    <a:pt x="141612" y="316146"/>
                  </a:lnTo>
                  <a:lnTo>
                    <a:pt x="147091" y="312320"/>
                  </a:lnTo>
                  <a:lnTo>
                    <a:pt x="153296" y="307576"/>
                  </a:lnTo>
                  <a:lnTo>
                    <a:pt x="160420" y="302698"/>
                  </a:lnTo>
                  <a:lnTo>
                    <a:pt x="168411" y="297999"/>
                  </a:lnTo>
                  <a:lnTo>
                    <a:pt x="177115" y="293558"/>
                  </a:lnTo>
                  <a:lnTo>
                    <a:pt x="186365" y="289359"/>
                  </a:lnTo>
                  <a:lnTo>
                    <a:pt x="196176" y="285355"/>
                  </a:lnTo>
                  <a:lnTo>
                    <a:pt x="206745" y="281500"/>
                  </a:lnTo>
                  <a:lnTo>
                    <a:pt x="218108" y="277752"/>
                  </a:lnTo>
                  <a:lnTo>
                    <a:pt x="230008" y="274079"/>
                  </a:lnTo>
                  <a:lnTo>
                    <a:pt x="241997" y="270458"/>
                  </a:lnTo>
                  <a:lnTo>
                    <a:pt x="253792" y="266865"/>
                  </a:lnTo>
                  <a:lnTo>
                    <a:pt x="264982" y="262960"/>
                  </a:lnTo>
                  <a:lnTo>
                    <a:pt x="274966" y="258120"/>
                  </a:lnTo>
                  <a:lnTo>
                    <a:pt x="283514" y="252086"/>
                  </a:lnTo>
                  <a:lnTo>
                    <a:pt x="290253" y="245083"/>
                  </a:lnTo>
                  <a:lnTo>
                    <a:pt x="294505" y="237618"/>
                  </a:lnTo>
                  <a:lnTo>
                    <a:pt x="296138" y="230048"/>
                  </a:lnTo>
                  <a:lnTo>
                    <a:pt x="295302" y="222696"/>
                  </a:lnTo>
                  <a:lnTo>
                    <a:pt x="292167" y="215919"/>
                  </a:lnTo>
                  <a:lnTo>
                    <a:pt x="287062" y="209858"/>
                  </a:lnTo>
                  <a:lnTo>
                    <a:pt x="280401" y="204790"/>
                  </a:lnTo>
                  <a:lnTo>
                    <a:pt x="272576" y="201209"/>
                  </a:lnTo>
                  <a:lnTo>
                    <a:pt x="263917" y="199249"/>
                  </a:lnTo>
                  <a:lnTo>
                    <a:pt x="254836" y="198899"/>
                  </a:lnTo>
                  <a:lnTo>
                    <a:pt x="245821" y="200176"/>
                  </a:lnTo>
                  <a:lnTo>
                    <a:pt x="237130" y="202927"/>
                  </a:lnTo>
                  <a:lnTo>
                    <a:pt x="228819" y="207043"/>
                  </a:lnTo>
                  <a:lnTo>
                    <a:pt x="220851" y="212547"/>
                  </a:lnTo>
                  <a:lnTo>
                    <a:pt x="213160" y="219320"/>
                  </a:lnTo>
                  <a:lnTo>
                    <a:pt x="205841" y="227137"/>
                  </a:lnTo>
                  <a:lnTo>
                    <a:pt x="199144" y="235755"/>
                  </a:lnTo>
                  <a:lnTo>
                    <a:pt x="193164" y="244962"/>
                  </a:lnTo>
                  <a:lnTo>
                    <a:pt x="188166" y="254754"/>
                  </a:lnTo>
                  <a:lnTo>
                    <a:pt x="184638" y="265312"/>
                  </a:lnTo>
                  <a:lnTo>
                    <a:pt x="182717" y="276671"/>
                  </a:lnTo>
                  <a:lnTo>
                    <a:pt x="182394" y="288569"/>
                  </a:lnTo>
                  <a:lnTo>
                    <a:pt x="183690" y="300556"/>
                  </a:lnTo>
                  <a:lnTo>
                    <a:pt x="186455" y="312351"/>
                  </a:lnTo>
                  <a:lnTo>
                    <a:pt x="190580" y="323542"/>
                  </a:lnTo>
                  <a:lnTo>
                    <a:pt x="196090" y="333525"/>
                  </a:lnTo>
                  <a:lnTo>
                    <a:pt x="202871" y="342083"/>
                  </a:lnTo>
                  <a:lnTo>
                    <a:pt x="210865" y="349167"/>
                  </a:lnTo>
                  <a:lnTo>
                    <a:pt x="220133" y="354716"/>
                  </a:lnTo>
                  <a:lnTo>
                    <a:pt x="230584" y="358855"/>
                  </a:lnTo>
                  <a:lnTo>
                    <a:pt x="241857" y="361671"/>
                  </a:lnTo>
                  <a:lnTo>
                    <a:pt x="253416" y="363128"/>
                  </a:lnTo>
                  <a:lnTo>
                    <a:pt x="264915" y="363339"/>
                  </a:lnTo>
                  <a:lnTo>
                    <a:pt x="275774" y="362680"/>
                  </a:lnTo>
                  <a:lnTo>
                    <a:pt x="286156" y="361645"/>
                  </a:lnTo>
                  <a:lnTo>
                    <a:pt x="296968" y="360144"/>
                  </a:lnTo>
                  <a:lnTo>
                    <a:pt x="30993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49387" y="40067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1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80621" y="348032"/>
              <a:ext cx="158327" cy="202563"/>
            </a:xfrm>
            <a:custGeom>
              <a:avLst/>
              <a:gdLst/>
              <a:ahLst/>
              <a:cxnLst/>
              <a:rect l="0" t="0" r="0" b="0"/>
              <a:pathLst>
                <a:path w="158327" h="202563">
                  <a:moveTo>
                    <a:pt x="132144" y="0"/>
                  </a:moveTo>
                  <a:lnTo>
                    <a:pt x="120476" y="2934"/>
                  </a:lnTo>
                  <a:lnTo>
                    <a:pt x="109987" y="5716"/>
                  </a:lnTo>
                  <a:lnTo>
                    <a:pt x="99681" y="8620"/>
                  </a:lnTo>
                  <a:lnTo>
                    <a:pt x="89206" y="11834"/>
                  </a:lnTo>
                  <a:lnTo>
                    <a:pt x="78215" y="15647"/>
                  </a:lnTo>
                  <a:lnTo>
                    <a:pt x="66581" y="20164"/>
                  </a:lnTo>
                  <a:lnTo>
                    <a:pt x="54673" y="25327"/>
                  </a:lnTo>
                  <a:lnTo>
                    <a:pt x="43215" y="31015"/>
                  </a:lnTo>
                  <a:lnTo>
                    <a:pt x="32591" y="37105"/>
                  </a:lnTo>
                  <a:lnTo>
                    <a:pt x="23002" y="43651"/>
                  </a:lnTo>
                  <a:lnTo>
                    <a:pt x="14632" y="50876"/>
                  </a:lnTo>
                  <a:lnTo>
                    <a:pt x="7473" y="58834"/>
                  </a:lnTo>
                  <a:lnTo>
                    <a:pt x="2159" y="66957"/>
                  </a:lnTo>
                  <a:lnTo>
                    <a:pt x="0" y="74191"/>
                  </a:lnTo>
                  <a:lnTo>
                    <a:pt x="1440" y="80015"/>
                  </a:lnTo>
                  <a:lnTo>
                    <a:pt x="6155" y="84414"/>
                  </a:lnTo>
                  <a:lnTo>
                    <a:pt x="13511" y="87607"/>
                  </a:lnTo>
                  <a:lnTo>
                    <a:pt x="22860" y="89869"/>
                  </a:lnTo>
                  <a:lnTo>
                    <a:pt x="33487" y="91611"/>
                  </a:lnTo>
                  <a:lnTo>
                    <a:pt x="44663" y="93336"/>
                  </a:lnTo>
                  <a:lnTo>
                    <a:pt x="55945" y="95328"/>
                  </a:lnTo>
                  <a:lnTo>
                    <a:pt x="67141" y="97823"/>
                  </a:lnTo>
                  <a:lnTo>
                    <a:pt x="78198" y="101103"/>
                  </a:lnTo>
                  <a:lnTo>
                    <a:pt x="89116" y="105237"/>
                  </a:lnTo>
                  <a:lnTo>
                    <a:pt x="99754" y="110132"/>
                  </a:lnTo>
                  <a:lnTo>
                    <a:pt x="109833" y="115634"/>
                  </a:lnTo>
                  <a:lnTo>
                    <a:pt x="119247" y="121592"/>
                  </a:lnTo>
                  <a:lnTo>
                    <a:pt x="128044" y="127878"/>
                  </a:lnTo>
                  <a:lnTo>
                    <a:pt x="136340" y="134397"/>
                  </a:lnTo>
                  <a:lnTo>
                    <a:pt x="144238" y="141077"/>
                  </a:lnTo>
                  <a:lnTo>
                    <a:pt x="151186" y="147866"/>
                  </a:lnTo>
                  <a:lnTo>
                    <a:pt x="156037" y="154731"/>
                  </a:lnTo>
                  <a:lnTo>
                    <a:pt x="158326" y="161642"/>
                  </a:lnTo>
                  <a:lnTo>
                    <a:pt x="158065" y="168419"/>
                  </a:lnTo>
                  <a:lnTo>
                    <a:pt x="155381" y="174743"/>
                  </a:lnTo>
                  <a:lnTo>
                    <a:pt x="150611" y="180477"/>
                  </a:lnTo>
                  <a:lnTo>
                    <a:pt x="144190" y="185650"/>
                  </a:lnTo>
                  <a:lnTo>
                    <a:pt x="136534" y="190359"/>
                  </a:lnTo>
                  <a:lnTo>
                    <a:pt x="127983" y="194703"/>
                  </a:lnTo>
                  <a:lnTo>
                    <a:pt x="118635" y="198452"/>
                  </a:lnTo>
                  <a:lnTo>
                    <a:pt x="108377" y="201066"/>
                  </a:lnTo>
                  <a:lnTo>
                    <a:pt x="97216" y="202346"/>
                  </a:lnTo>
                  <a:lnTo>
                    <a:pt x="85280" y="202562"/>
                  </a:lnTo>
                  <a:lnTo>
                    <a:pt x="72736" y="202251"/>
                  </a:lnTo>
                  <a:lnTo>
                    <a:pt x="59757" y="201785"/>
                  </a:lnTo>
                  <a:lnTo>
                    <a:pt x="47079" y="201338"/>
                  </a:lnTo>
                  <a:lnTo>
                    <a:pt x="34748" y="200924"/>
                  </a:lnTo>
                  <a:lnTo>
                    <a:pt x="21681" y="200512"/>
                  </a:lnTo>
                  <a:lnTo>
                    <a:pt x="5802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60008" y="353957"/>
              <a:ext cx="110685" cy="173883"/>
            </a:xfrm>
            <a:custGeom>
              <a:avLst/>
              <a:gdLst/>
              <a:ahLst/>
              <a:cxnLst/>
              <a:rect l="0" t="0" r="0" b="0"/>
              <a:pathLst>
                <a:path w="110685" h="173883">
                  <a:moveTo>
                    <a:pt x="110684" y="4604"/>
                  </a:moveTo>
                  <a:lnTo>
                    <a:pt x="101816" y="1804"/>
                  </a:lnTo>
                  <a:lnTo>
                    <a:pt x="92830" y="302"/>
                  </a:lnTo>
                  <a:lnTo>
                    <a:pt x="82838" y="0"/>
                  </a:lnTo>
                  <a:lnTo>
                    <a:pt x="72030" y="852"/>
                  </a:lnTo>
                  <a:lnTo>
                    <a:pt x="60867" y="2969"/>
                  </a:lnTo>
                  <a:lnTo>
                    <a:pt x="49672" y="6296"/>
                  </a:lnTo>
                  <a:lnTo>
                    <a:pt x="38905" y="10803"/>
                  </a:lnTo>
                  <a:lnTo>
                    <a:pt x="29217" y="16571"/>
                  </a:lnTo>
                  <a:lnTo>
                    <a:pt x="20862" y="23531"/>
                  </a:lnTo>
                  <a:lnTo>
                    <a:pt x="13917" y="31814"/>
                  </a:lnTo>
                  <a:lnTo>
                    <a:pt x="8460" y="41807"/>
                  </a:lnTo>
                  <a:lnTo>
                    <a:pt x="4385" y="53561"/>
                  </a:lnTo>
                  <a:lnTo>
                    <a:pt x="1612" y="66521"/>
                  </a:lnTo>
                  <a:lnTo>
                    <a:pt x="183" y="79751"/>
                  </a:lnTo>
                  <a:lnTo>
                    <a:pt x="0" y="92683"/>
                  </a:lnTo>
                  <a:lnTo>
                    <a:pt x="1010" y="105125"/>
                  </a:lnTo>
                  <a:lnTo>
                    <a:pt x="3282" y="117087"/>
                  </a:lnTo>
                  <a:lnTo>
                    <a:pt x="6741" y="128640"/>
                  </a:lnTo>
                  <a:lnTo>
                    <a:pt x="11352" y="139551"/>
                  </a:lnTo>
                  <a:lnTo>
                    <a:pt x="17195" y="149287"/>
                  </a:lnTo>
                  <a:lnTo>
                    <a:pt x="24200" y="157646"/>
                  </a:lnTo>
                  <a:lnTo>
                    <a:pt x="32174" y="164412"/>
                  </a:lnTo>
                  <a:lnTo>
                    <a:pt x="40897" y="169210"/>
                  </a:lnTo>
                  <a:lnTo>
                    <a:pt x="50166" y="172032"/>
                  </a:lnTo>
                  <a:lnTo>
                    <a:pt x="59754" y="173315"/>
                  </a:lnTo>
                  <a:lnTo>
                    <a:pt x="70550" y="173882"/>
                  </a:lnTo>
                  <a:lnTo>
                    <a:pt x="85735" y="173787"/>
                  </a:lnTo>
                  <a:lnTo>
                    <a:pt x="110684" y="17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44392" y="44278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3" y="63484"/>
                  </a:lnTo>
                  <a:lnTo>
                    <a:pt x="11604" y="73632"/>
                  </a:lnTo>
                  <a:lnTo>
                    <a:pt x="14362" y="84126"/>
                  </a:lnTo>
                  <a:lnTo>
                    <a:pt x="17356" y="9700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3335" y="2953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15838" y="369729"/>
              <a:ext cx="286524" cy="209931"/>
            </a:xfrm>
            <a:custGeom>
              <a:avLst/>
              <a:gdLst/>
              <a:ahLst/>
              <a:cxnLst/>
              <a:rect l="0" t="0" r="0" b="0"/>
              <a:pathLst>
                <a:path w="286524" h="209931">
                  <a:moveTo>
                    <a:pt x="2254" y="52003"/>
                  </a:moveTo>
                  <a:lnTo>
                    <a:pt x="5254" y="60737"/>
                  </a:lnTo>
                  <a:lnTo>
                    <a:pt x="8677" y="68443"/>
                  </a:lnTo>
                  <a:lnTo>
                    <a:pt x="12882" y="75832"/>
                  </a:lnTo>
                  <a:lnTo>
                    <a:pt x="18127" y="82575"/>
                  </a:lnTo>
                  <a:lnTo>
                    <a:pt x="24905" y="87808"/>
                  </a:lnTo>
                  <a:lnTo>
                    <a:pt x="33333" y="91169"/>
                  </a:lnTo>
                  <a:lnTo>
                    <a:pt x="42901" y="92610"/>
                  </a:lnTo>
                  <a:lnTo>
                    <a:pt x="52696" y="92139"/>
                  </a:lnTo>
                  <a:lnTo>
                    <a:pt x="62161" y="89965"/>
                  </a:lnTo>
                  <a:lnTo>
                    <a:pt x="70952" y="86252"/>
                  </a:lnTo>
                  <a:lnTo>
                    <a:pt x="78777" y="81027"/>
                  </a:lnTo>
                  <a:lnTo>
                    <a:pt x="85581" y="74439"/>
                  </a:lnTo>
                  <a:lnTo>
                    <a:pt x="91165" y="66578"/>
                  </a:lnTo>
                  <a:lnTo>
                    <a:pt x="95101" y="57399"/>
                  </a:lnTo>
                  <a:lnTo>
                    <a:pt x="97298" y="47016"/>
                  </a:lnTo>
                  <a:lnTo>
                    <a:pt x="97639" y="36129"/>
                  </a:lnTo>
                  <a:lnTo>
                    <a:pt x="95825" y="25894"/>
                  </a:lnTo>
                  <a:lnTo>
                    <a:pt x="91900" y="16915"/>
                  </a:lnTo>
                  <a:lnTo>
                    <a:pt x="86181" y="9585"/>
                  </a:lnTo>
                  <a:lnTo>
                    <a:pt x="79062" y="4335"/>
                  </a:lnTo>
                  <a:lnTo>
                    <a:pt x="70913" y="1184"/>
                  </a:lnTo>
                  <a:lnTo>
                    <a:pt x="62191" y="0"/>
                  </a:lnTo>
                  <a:lnTo>
                    <a:pt x="53423" y="702"/>
                  </a:lnTo>
                  <a:lnTo>
                    <a:pt x="44907" y="3060"/>
                  </a:lnTo>
                  <a:lnTo>
                    <a:pt x="36886" y="6909"/>
                  </a:lnTo>
                  <a:lnTo>
                    <a:pt x="29645" y="12233"/>
                  </a:lnTo>
                  <a:lnTo>
                    <a:pt x="23255" y="18890"/>
                  </a:lnTo>
                  <a:lnTo>
                    <a:pt x="17624" y="26799"/>
                  </a:lnTo>
                  <a:lnTo>
                    <a:pt x="12600" y="36009"/>
                  </a:lnTo>
                  <a:lnTo>
                    <a:pt x="8039" y="46424"/>
                  </a:lnTo>
                  <a:lnTo>
                    <a:pt x="4143" y="57672"/>
                  </a:lnTo>
                  <a:lnTo>
                    <a:pt x="1431" y="69213"/>
                  </a:lnTo>
                  <a:lnTo>
                    <a:pt x="88" y="80715"/>
                  </a:lnTo>
                  <a:lnTo>
                    <a:pt x="0" y="92047"/>
                  </a:lnTo>
                  <a:lnTo>
                    <a:pt x="930" y="103189"/>
                  </a:lnTo>
                  <a:lnTo>
                    <a:pt x="2634" y="114161"/>
                  </a:lnTo>
                  <a:lnTo>
                    <a:pt x="5064" y="124834"/>
                  </a:lnTo>
                  <a:lnTo>
                    <a:pt x="8365" y="134935"/>
                  </a:lnTo>
                  <a:lnTo>
                    <a:pt x="12556" y="144349"/>
                  </a:lnTo>
                  <a:lnTo>
                    <a:pt x="17843" y="152637"/>
                  </a:lnTo>
                  <a:lnTo>
                    <a:pt x="24680" y="158994"/>
                  </a:lnTo>
                  <a:lnTo>
                    <a:pt x="33166" y="163150"/>
                  </a:lnTo>
                  <a:lnTo>
                    <a:pt x="42780" y="165142"/>
                  </a:lnTo>
                  <a:lnTo>
                    <a:pt x="52611" y="165050"/>
                  </a:lnTo>
                  <a:lnTo>
                    <a:pt x="62107" y="163137"/>
                  </a:lnTo>
                  <a:lnTo>
                    <a:pt x="71090" y="159772"/>
                  </a:lnTo>
                  <a:lnTo>
                    <a:pt x="79576" y="155313"/>
                  </a:lnTo>
                  <a:lnTo>
                    <a:pt x="87651" y="150057"/>
                  </a:lnTo>
                  <a:lnTo>
                    <a:pt x="95412" y="144075"/>
                  </a:lnTo>
                  <a:lnTo>
                    <a:pt x="102945" y="137229"/>
                  </a:lnTo>
                  <a:lnTo>
                    <a:pt x="110312" y="129511"/>
                  </a:lnTo>
                  <a:lnTo>
                    <a:pt x="117398" y="121040"/>
                  </a:lnTo>
                  <a:lnTo>
                    <a:pt x="123929" y="111975"/>
                  </a:lnTo>
                  <a:lnTo>
                    <a:pt x="129814" y="102540"/>
                  </a:lnTo>
                  <a:lnTo>
                    <a:pt x="135387" y="95386"/>
                  </a:lnTo>
                  <a:lnTo>
                    <a:pt x="140574" y="94060"/>
                  </a:lnTo>
                  <a:lnTo>
                    <a:pt x="144741" y="98204"/>
                  </a:lnTo>
                  <a:lnTo>
                    <a:pt x="148193" y="106479"/>
                  </a:lnTo>
                  <a:lnTo>
                    <a:pt x="151184" y="117527"/>
                  </a:lnTo>
                  <a:lnTo>
                    <a:pt x="153647" y="130138"/>
                  </a:lnTo>
                  <a:lnTo>
                    <a:pt x="155534" y="143454"/>
                  </a:lnTo>
                  <a:lnTo>
                    <a:pt x="156232" y="154005"/>
                  </a:lnTo>
                  <a:lnTo>
                    <a:pt x="155431" y="157382"/>
                  </a:lnTo>
                  <a:lnTo>
                    <a:pt x="154162" y="154080"/>
                  </a:lnTo>
                  <a:lnTo>
                    <a:pt x="152973" y="145975"/>
                  </a:lnTo>
                  <a:lnTo>
                    <a:pt x="152018" y="134815"/>
                  </a:lnTo>
                  <a:lnTo>
                    <a:pt x="151304" y="122010"/>
                  </a:lnTo>
                  <a:lnTo>
                    <a:pt x="150799" y="108423"/>
                  </a:lnTo>
                  <a:lnTo>
                    <a:pt x="150783" y="94663"/>
                  </a:lnTo>
                  <a:lnTo>
                    <a:pt x="151830" y="81245"/>
                  </a:lnTo>
                  <a:lnTo>
                    <a:pt x="154175" y="68408"/>
                  </a:lnTo>
                  <a:lnTo>
                    <a:pt x="158055" y="56645"/>
                  </a:lnTo>
                  <a:lnTo>
                    <a:pt x="163866" y="46792"/>
                  </a:lnTo>
                  <a:lnTo>
                    <a:pt x="171623" y="39134"/>
                  </a:lnTo>
                  <a:lnTo>
                    <a:pt x="180730" y="33805"/>
                  </a:lnTo>
                  <a:lnTo>
                    <a:pt x="190211" y="31035"/>
                  </a:lnTo>
                  <a:lnTo>
                    <a:pt x="199469" y="30694"/>
                  </a:lnTo>
                  <a:lnTo>
                    <a:pt x="208289" y="32547"/>
                  </a:lnTo>
                  <a:lnTo>
                    <a:pt x="216666" y="36441"/>
                  </a:lnTo>
                  <a:lnTo>
                    <a:pt x="224664" y="42090"/>
                  </a:lnTo>
                  <a:lnTo>
                    <a:pt x="232203" y="49134"/>
                  </a:lnTo>
                  <a:lnTo>
                    <a:pt x="239056" y="57223"/>
                  </a:lnTo>
                  <a:lnTo>
                    <a:pt x="245151" y="66067"/>
                  </a:lnTo>
                  <a:lnTo>
                    <a:pt x="250570" y="75444"/>
                  </a:lnTo>
                  <a:lnTo>
                    <a:pt x="255445" y="85192"/>
                  </a:lnTo>
                  <a:lnTo>
                    <a:pt x="259910" y="95193"/>
                  </a:lnTo>
                  <a:lnTo>
                    <a:pt x="264080" y="105366"/>
                  </a:lnTo>
                  <a:lnTo>
                    <a:pt x="268041" y="115656"/>
                  </a:lnTo>
                  <a:lnTo>
                    <a:pt x="271851" y="126029"/>
                  </a:lnTo>
                  <a:lnTo>
                    <a:pt x="275395" y="136623"/>
                  </a:lnTo>
                  <a:lnTo>
                    <a:pt x="278396" y="147728"/>
                  </a:lnTo>
                  <a:lnTo>
                    <a:pt x="280746" y="159444"/>
                  </a:lnTo>
                  <a:lnTo>
                    <a:pt x="282496" y="171120"/>
                  </a:lnTo>
                  <a:lnTo>
                    <a:pt x="283943" y="182597"/>
                  </a:lnTo>
                  <a:lnTo>
                    <a:pt x="285213" y="194884"/>
                  </a:lnTo>
                  <a:lnTo>
                    <a:pt x="286523" y="209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50241" y="376023"/>
              <a:ext cx="88991" cy="182580"/>
            </a:xfrm>
            <a:custGeom>
              <a:avLst/>
              <a:gdLst/>
              <a:ahLst/>
              <a:cxnLst/>
              <a:rect l="0" t="0" r="0" b="0"/>
              <a:pathLst>
                <a:path w="88991" h="182580">
                  <a:moveTo>
                    <a:pt x="88990" y="3595"/>
                  </a:moveTo>
                  <a:lnTo>
                    <a:pt x="80256" y="862"/>
                  </a:lnTo>
                  <a:lnTo>
                    <a:pt x="72549" y="0"/>
                  </a:lnTo>
                  <a:lnTo>
                    <a:pt x="65147" y="995"/>
                  </a:lnTo>
                  <a:lnTo>
                    <a:pt x="57885" y="3707"/>
                  </a:lnTo>
                  <a:lnTo>
                    <a:pt x="50707" y="8139"/>
                  </a:lnTo>
                  <a:lnTo>
                    <a:pt x="43581" y="14124"/>
                  </a:lnTo>
                  <a:lnTo>
                    <a:pt x="36491" y="21209"/>
                  </a:lnTo>
                  <a:lnTo>
                    <a:pt x="29425" y="28787"/>
                  </a:lnTo>
                  <a:lnTo>
                    <a:pt x="22383" y="36482"/>
                  </a:lnTo>
                  <a:lnTo>
                    <a:pt x="15689" y="44610"/>
                  </a:lnTo>
                  <a:lnTo>
                    <a:pt x="9952" y="54043"/>
                  </a:lnTo>
                  <a:lnTo>
                    <a:pt x="5434" y="65164"/>
                  </a:lnTo>
                  <a:lnTo>
                    <a:pt x="2234" y="77565"/>
                  </a:lnTo>
                  <a:lnTo>
                    <a:pt x="451" y="90355"/>
                  </a:lnTo>
                  <a:lnTo>
                    <a:pt x="0" y="102954"/>
                  </a:lnTo>
                  <a:lnTo>
                    <a:pt x="813" y="114988"/>
                  </a:lnTo>
                  <a:lnTo>
                    <a:pt x="2947" y="126136"/>
                  </a:lnTo>
                  <a:lnTo>
                    <a:pt x="6309" y="136326"/>
                  </a:lnTo>
                  <a:lnTo>
                    <a:pt x="10852" y="145506"/>
                  </a:lnTo>
                  <a:lnTo>
                    <a:pt x="16651" y="153541"/>
                  </a:lnTo>
                  <a:lnTo>
                    <a:pt x="23621" y="160465"/>
                  </a:lnTo>
                  <a:lnTo>
                    <a:pt x="31491" y="166305"/>
                  </a:lnTo>
                  <a:lnTo>
                    <a:pt x="40866" y="171564"/>
                  </a:lnTo>
                  <a:lnTo>
                    <a:pt x="54803" y="176706"/>
                  </a:lnTo>
                  <a:lnTo>
                    <a:pt x="78462" y="182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64665" y="399245"/>
              <a:ext cx="153552" cy="191967"/>
            </a:xfrm>
            <a:custGeom>
              <a:avLst/>
              <a:gdLst/>
              <a:ahLst/>
              <a:cxnLst/>
              <a:rect l="0" t="0" r="0" b="0"/>
              <a:pathLst>
                <a:path w="153552" h="191967">
                  <a:moveTo>
                    <a:pt x="6152" y="96186"/>
                  </a:moveTo>
                  <a:lnTo>
                    <a:pt x="9220" y="87519"/>
                  </a:lnTo>
                  <a:lnTo>
                    <a:pt x="13283" y="80453"/>
                  </a:lnTo>
                  <a:lnTo>
                    <a:pt x="18780" y="74352"/>
                  </a:lnTo>
                  <a:lnTo>
                    <a:pt x="25712" y="69123"/>
                  </a:lnTo>
                  <a:lnTo>
                    <a:pt x="34159" y="64909"/>
                  </a:lnTo>
                  <a:lnTo>
                    <a:pt x="44004" y="61699"/>
                  </a:lnTo>
                  <a:lnTo>
                    <a:pt x="54842" y="59185"/>
                  </a:lnTo>
                  <a:lnTo>
                    <a:pt x="66096" y="56873"/>
                  </a:lnTo>
                  <a:lnTo>
                    <a:pt x="77398" y="54456"/>
                  </a:lnTo>
                  <a:lnTo>
                    <a:pt x="88593" y="51660"/>
                  </a:lnTo>
                  <a:lnTo>
                    <a:pt x="99643" y="48170"/>
                  </a:lnTo>
                  <a:lnTo>
                    <a:pt x="110534" y="43892"/>
                  </a:lnTo>
                  <a:lnTo>
                    <a:pt x="120474" y="38899"/>
                  </a:lnTo>
                  <a:lnTo>
                    <a:pt x="127952" y="33331"/>
                  </a:lnTo>
                  <a:lnTo>
                    <a:pt x="132344" y="27333"/>
                  </a:lnTo>
                  <a:lnTo>
                    <a:pt x="133662" y="21189"/>
                  </a:lnTo>
                  <a:lnTo>
                    <a:pt x="132122" y="15298"/>
                  </a:lnTo>
                  <a:lnTo>
                    <a:pt x="128158" y="9868"/>
                  </a:lnTo>
                  <a:lnTo>
                    <a:pt x="122298" y="5240"/>
                  </a:lnTo>
                  <a:lnTo>
                    <a:pt x="115027" y="1962"/>
                  </a:lnTo>
                  <a:lnTo>
                    <a:pt x="106747" y="210"/>
                  </a:lnTo>
                  <a:lnTo>
                    <a:pt x="97922" y="0"/>
                  </a:lnTo>
                  <a:lnTo>
                    <a:pt x="89079" y="1372"/>
                  </a:lnTo>
                  <a:lnTo>
                    <a:pt x="80504" y="4182"/>
                  </a:lnTo>
                  <a:lnTo>
                    <a:pt x="72273" y="8168"/>
                  </a:lnTo>
                  <a:lnTo>
                    <a:pt x="64356" y="13052"/>
                  </a:lnTo>
                  <a:lnTo>
                    <a:pt x="56695" y="18591"/>
                  </a:lnTo>
                  <a:lnTo>
                    <a:pt x="49227" y="24596"/>
                  </a:lnTo>
                  <a:lnTo>
                    <a:pt x="41898" y="30925"/>
                  </a:lnTo>
                  <a:lnTo>
                    <a:pt x="34673" y="37482"/>
                  </a:lnTo>
                  <a:lnTo>
                    <a:pt x="27682" y="44359"/>
                  </a:lnTo>
                  <a:lnTo>
                    <a:pt x="21214" y="51816"/>
                  </a:lnTo>
                  <a:lnTo>
                    <a:pt x="15386" y="59951"/>
                  </a:lnTo>
                  <a:lnTo>
                    <a:pt x="10322" y="68873"/>
                  </a:lnTo>
                  <a:lnTo>
                    <a:pt x="6219" y="78774"/>
                  </a:lnTo>
                  <a:lnTo>
                    <a:pt x="3094" y="89655"/>
                  </a:lnTo>
                  <a:lnTo>
                    <a:pt x="979" y="101217"/>
                  </a:lnTo>
                  <a:lnTo>
                    <a:pt x="0" y="112970"/>
                  </a:lnTo>
                  <a:lnTo>
                    <a:pt x="124" y="124608"/>
                  </a:lnTo>
                  <a:lnTo>
                    <a:pt x="1341" y="135862"/>
                  </a:lnTo>
                  <a:lnTo>
                    <a:pt x="3752" y="146419"/>
                  </a:lnTo>
                  <a:lnTo>
                    <a:pt x="7305" y="156180"/>
                  </a:lnTo>
                  <a:lnTo>
                    <a:pt x="11977" y="165056"/>
                  </a:lnTo>
                  <a:lnTo>
                    <a:pt x="17862" y="172880"/>
                  </a:lnTo>
                  <a:lnTo>
                    <a:pt x="24895" y="179655"/>
                  </a:lnTo>
                  <a:lnTo>
                    <a:pt x="32889" y="185206"/>
                  </a:lnTo>
                  <a:lnTo>
                    <a:pt x="41625" y="189113"/>
                  </a:lnTo>
                  <a:lnTo>
                    <a:pt x="50907" y="191295"/>
                  </a:lnTo>
                  <a:lnTo>
                    <a:pt x="60580" y="191966"/>
                  </a:lnTo>
                  <a:lnTo>
                    <a:pt x="70526" y="191435"/>
                  </a:lnTo>
                  <a:lnTo>
                    <a:pt x="80654" y="190004"/>
                  </a:lnTo>
                  <a:lnTo>
                    <a:pt x="90744" y="187757"/>
                  </a:lnTo>
                  <a:lnTo>
                    <a:pt x="100445" y="184579"/>
                  </a:lnTo>
                  <a:lnTo>
                    <a:pt x="109596" y="180486"/>
                  </a:lnTo>
                  <a:lnTo>
                    <a:pt x="118102" y="175724"/>
                  </a:lnTo>
                  <a:lnTo>
                    <a:pt x="126789" y="170122"/>
                  </a:lnTo>
                  <a:lnTo>
                    <a:pt x="137535" y="162072"/>
                  </a:lnTo>
                  <a:lnTo>
                    <a:pt x="153551" y="148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01778" y="379588"/>
              <a:ext cx="153351" cy="201121"/>
            </a:xfrm>
            <a:custGeom>
              <a:avLst/>
              <a:gdLst/>
              <a:ahLst/>
              <a:cxnLst/>
              <a:rect l="0" t="0" r="0" b="0"/>
              <a:pathLst>
                <a:path w="153351" h="201121">
                  <a:moveTo>
                    <a:pt x="111236" y="21087"/>
                  </a:moveTo>
                  <a:lnTo>
                    <a:pt x="105301" y="15286"/>
                  </a:lnTo>
                  <a:lnTo>
                    <a:pt x="99096" y="10362"/>
                  </a:lnTo>
                  <a:lnTo>
                    <a:pt x="92001" y="5873"/>
                  </a:lnTo>
                  <a:lnTo>
                    <a:pt x="84062" y="2171"/>
                  </a:lnTo>
                  <a:lnTo>
                    <a:pt x="75414" y="102"/>
                  </a:lnTo>
                  <a:lnTo>
                    <a:pt x="66223" y="0"/>
                  </a:lnTo>
                  <a:lnTo>
                    <a:pt x="56797" y="1724"/>
                  </a:lnTo>
                  <a:lnTo>
                    <a:pt x="47556" y="4938"/>
                  </a:lnTo>
                  <a:lnTo>
                    <a:pt x="38721" y="9289"/>
                  </a:lnTo>
                  <a:lnTo>
                    <a:pt x="30485" y="14631"/>
                  </a:lnTo>
                  <a:lnTo>
                    <a:pt x="23101" y="21032"/>
                  </a:lnTo>
                  <a:lnTo>
                    <a:pt x="16620" y="28453"/>
                  </a:lnTo>
                  <a:lnTo>
                    <a:pt x="11098" y="37061"/>
                  </a:lnTo>
                  <a:lnTo>
                    <a:pt x="6680" y="47282"/>
                  </a:lnTo>
                  <a:lnTo>
                    <a:pt x="3339" y="59191"/>
                  </a:lnTo>
                  <a:lnTo>
                    <a:pt x="1078" y="72257"/>
                  </a:lnTo>
                  <a:lnTo>
                    <a:pt x="0" y="85559"/>
                  </a:lnTo>
                  <a:lnTo>
                    <a:pt x="52" y="98539"/>
                  </a:lnTo>
                  <a:lnTo>
                    <a:pt x="1052" y="111014"/>
                  </a:lnTo>
                  <a:lnTo>
                    <a:pt x="2786" y="122997"/>
                  </a:lnTo>
                  <a:lnTo>
                    <a:pt x="5065" y="134570"/>
                  </a:lnTo>
                  <a:lnTo>
                    <a:pt x="7898" y="145663"/>
                  </a:lnTo>
                  <a:lnTo>
                    <a:pt x="11479" y="156054"/>
                  </a:lnTo>
                  <a:lnTo>
                    <a:pt x="15858" y="165675"/>
                  </a:lnTo>
                  <a:lnTo>
                    <a:pt x="21276" y="174443"/>
                  </a:lnTo>
                  <a:lnTo>
                    <a:pt x="28201" y="182187"/>
                  </a:lnTo>
                  <a:lnTo>
                    <a:pt x="36754" y="188906"/>
                  </a:lnTo>
                  <a:lnTo>
                    <a:pt x="46753" y="194418"/>
                  </a:lnTo>
                  <a:lnTo>
                    <a:pt x="57907" y="198298"/>
                  </a:lnTo>
                  <a:lnTo>
                    <a:pt x="69921" y="200462"/>
                  </a:lnTo>
                  <a:lnTo>
                    <a:pt x="82395" y="201120"/>
                  </a:lnTo>
                  <a:lnTo>
                    <a:pt x="94832" y="200581"/>
                  </a:lnTo>
                  <a:lnTo>
                    <a:pt x="106958" y="199148"/>
                  </a:lnTo>
                  <a:lnTo>
                    <a:pt x="118256" y="197032"/>
                  </a:lnTo>
                  <a:lnTo>
                    <a:pt x="128987" y="194041"/>
                  </a:lnTo>
                  <a:lnTo>
                    <a:pt x="140092" y="188800"/>
                  </a:lnTo>
                  <a:lnTo>
                    <a:pt x="153350" y="179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99955" y="200633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1" y="70274"/>
                  </a:lnTo>
                  <a:lnTo>
                    <a:pt x="1890" y="82319"/>
                  </a:lnTo>
                  <a:lnTo>
                    <a:pt x="3254" y="95533"/>
                  </a:lnTo>
                  <a:lnTo>
                    <a:pt x="4468" y="110338"/>
                  </a:lnTo>
                  <a:lnTo>
                    <a:pt x="5602" y="126197"/>
                  </a:lnTo>
                  <a:lnTo>
                    <a:pt x="6971" y="141927"/>
                  </a:lnTo>
                  <a:lnTo>
                    <a:pt x="8743" y="156849"/>
                  </a:lnTo>
                  <a:lnTo>
                    <a:pt x="10934" y="171121"/>
                  </a:lnTo>
                  <a:lnTo>
                    <a:pt x="13483" y="185451"/>
                  </a:lnTo>
                  <a:lnTo>
                    <a:pt x="16308" y="200275"/>
                  </a:lnTo>
                  <a:lnTo>
                    <a:pt x="19170" y="215705"/>
                  </a:lnTo>
                  <a:lnTo>
                    <a:pt x="21707" y="231690"/>
                  </a:lnTo>
                  <a:lnTo>
                    <a:pt x="23745" y="248116"/>
                  </a:lnTo>
                  <a:lnTo>
                    <a:pt x="25451" y="264708"/>
                  </a:lnTo>
                  <a:lnTo>
                    <a:pt x="27212" y="281068"/>
                  </a:lnTo>
                  <a:lnTo>
                    <a:pt x="29246" y="296975"/>
                  </a:lnTo>
                  <a:lnTo>
                    <a:pt x="31454" y="311807"/>
                  </a:lnTo>
                  <a:lnTo>
                    <a:pt x="33715" y="325908"/>
                  </a:lnTo>
                  <a:lnTo>
                    <a:pt x="36232" y="340514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96600" y="432260"/>
              <a:ext cx="100684" cy="120834"/>
            </a:xfrm>
            <a:custGeom>
              <a:avLst/>
              <a:gdLst/>
              <a:ahLst/>
              <a:cxnLst/>
              <a:rect l="0" t="0" r="0" b="0"/>
              <a:pathLst>
                <a:path w="100684" h="120834">
                  <a:moveTo>
                    <a:pt x="16455" y="0"/>
                  </a:moveTo>
                  <a:lnTo>
                    <a:pt x="10722" y="8869"/>
                  </a:lnTo>
                  <a:lnTo>
                    <a:pt x="6438" y="17856"/>
                  </a:lnTo>
                  <a:lnTo>
                    <a:pt x="3236" y="27846"/>
                  </a:lnTo>
                  <a:lnTo>
                    <a:pt x="1048" y="38654"/>
                  </a:lnTo>
                  <a:lnTo>
                    <a:pt x="0" y="49817"/>
                  </a:lnTo>
                  <a:lnTo>
                    <a:pt x="62" y="61023"/>
                  </a:lnTo>
                  <a:lnTo>
                    <a:pt x="1231" y="72135"/>
                  </a:lnTo>
                  <a:lnTo>
                    <a:pt x="3608" y="83119"/>
                  </a:lnTo>
                  <a:lnTo>
                    <a:pt x="7140" y="93967"/>
                  </a:lnTo>
                  <a:lnTo>
                    <a:pt x="11967" y="104045"/>
                  </a:lnTo>
                  <a:lnTo>
                    <a:pt x="18488" y="112149"/>
                  </a:lnTo>
                  <a:lnTo>
                    <a:pt x="26758" y="117772"/>
                  </a:lnTo>
                  <a:lnTo>
                    <a:pt x="36225" y="120733"/>
                  </a:lnTo>
                  <a:lnTo>
                    <a:pt x="45957" y="120833"/>
                  </a:lnTo>
                  <a:lnTo>
                    <a:pt x="55381" y="118268"/>
                  </a:lnTo>
                  <a:lnTo>
                    <a:pt x="64147" y="113496"/>
                  </a:lnTo>
                  <a:lnTo>
                    <a:pt x="71953" y="107030"/>
                  </a:lnTo>
                  <a:lnTo>
                    <a:pt x="78751" y="99317"/>
                  </a:lnTo>
                  <a:lnTo>
                    <a:pt x="84502" y="90550"/>
                  </a:lnTo>
                  <a:lnTo>
                    <a:pt x="89081" y="80690"/>
                  </a:lnTo>
                  <a:lnTo>
                    <a:pt x="92537" y="69809"/>
                  </a:lnTo>
                  <a:lnTo>
                    <a:pt x="95053" y="58299"/>
                  </a:lnTo>
                  <a:lnTo>
                    <a:pt x="97106" y="45465"/>
                  </a:lnTo>
                  <a:lnTo>
                    <a:pt x="98880" y="27943"/>
                  </a:lnTo>
                  <a:lnTo>
                    <a:pt x="100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63167" y="221690"/>
              <a:ext cx="217821" cy="369683"/>
            </a:xfrm>
            <a:custGeom>
              <a:avLst/>
              <a:gdLst/>
              <a:ahLst/>
              <a:cxnLst/>
              <a:rect l="0" t="0" r="0" b="0"/>
              <a:pathLst>
                <a:path w="217821" h="369683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6" y="81186"/>
                  </a:lnTo>
                  <a:lnTo>
                    <a:pt x="2067" y="97462"/>
                  </a:lnTo>
                  <a:lnTo>
                    <a:pt x="4080" y="114134"/>
                  </a:lnTo>
                  <a:lnTo>
                    <a:pt x="6542" y="131076"/>
                  </a:lnTo>
                  <a:lnTo>
                    <a:pt x="9330" y="147873"/>
                  </a:lnTo>
                  <a:lnTo>
                    <a:pt x="12346" y="163851"/>
                  </a:lnTo>
                  <a:lnTo>
                    <a:pt x="15515" y="178713"/>
                  </a:lnTo>
                  <a:lnTo>
                    <a:pt x="18627" y="192659"/>
                  </a:lnTo>
                  <a:lnTo>
                    <a:pt x="21336" y="206179"/>
                  </a:lnTo>
                  <a:lnTo>
                    <a:pt x="23495" y="219608"/>
                  </a:lnTo>
                  <a:lnTo>
                    <a:pt x="25283" y="232934"/>
                  </a:lnTo>
                  <a:lnTo>
                    <a:pt x="27098" y="245897"/>
                  </a:lnTo>
                  <a:lnTo>
                    <a:pt x="29170" y="258367"/>
                  </a:lnTo>
                  <a:lnTo>
                    <a:pt x="31394" y="270523"/>
                  </a:lnTo>
                  <a:lnTo>
                    <a:pt x="33434" y="282751"/>
                  </a:lnTo>
                  <a:lnTo>
                    <a:pt x="35098" y="295178"/>
                  </a:lnTo>
                  <a:lnTo>
                    <a:pt x="36214" y="304452"/>
                  </a:lnTo>
                  <a:lnTo>
                    <a:pt x="37334" y="306698"/>
                  </a:lnTo>
                  <a:lnTo>
                    <a:pt x="39459" y="303802"/>
                  </a:lnTo>
                  <a:lnTo>
                    <a:pt x="42415" y="297838"/>
                  </a:lnTo>
                  <a:lnTo>
                    <a:pt x="45810" y="290084"/>
                  </a:lnTo>
                  <a:lnTo>
                    <a:pt x="49554" y="281437"/>
                  </a:lnTo>
                  <a:lnTo>
                    <a:pt x="53824" y="272627"/>
                  </a:lnTo>
                  <a:lnTo>
                    <a:pt x="58698" y="264031"/>
                  </a:lnTo>
                  <a:lnTo>
                    <a:pt x="64126" y="255765"/>
                  </a:lnTo>
                  <a:lnTo>
                    <a:pt x="70002" y="247815"/>
                  </a:lnTo>
                  <a:lnTo>
                    <a:pt x="76233" y="240141"/>
                  </a:lnTo>
                  <a:lnTo>
                    <a:pt x="83215" y="233170"/>
                  </a:lnTo>
                  <a:lnTo>
                    <a:pt x="91799" y="227771"/>
                  </a:lnTo>
                  <a:lnTo>
                    <a:pt x="102306" y="224293"/>
                  </a:lnTo>
                  <a:lnTo>
                    <a:pt x="114109" y="222772"/>
                  </a:lnTo>
                  <a:lnTo>
                    <a:pt x="125955" y="223189"/>
                  </a:lnTo>
                  <a:lnTo>
                    <a:pt x="137104" y="225322"/>
                  </a:lnTo>
                  <a:lnTo>
                    <a:pt x="147348" y="228837"/>
                  </a:lnTo>
                  <a:lnTo>
                    <a:pt x="156756" y="233397"/>
                  </a:lnTo>
                  <a:lnTo>
                    <a:pt x="165482" y="238720"/>
                  </a:lnTo>
                  <a:lnTo>
                    <a:pt x="173527" y="244748"/>
                  </a:lnTo>
                  <a:lnTo>
                    <a:pt x="180725" y="251625"/>
                  </a:lnTo>
                  <a:lnTo>
                    <a:pt x="187061" y="259358"/>
                  </a:lnTo>
                  <a:lnTo>
                    <a:pt x="192812" y="267670"/>
                  </a:lnTo>
                  <a:lnTo>
                    <a:pt x="198442" y="276095"/>
                  </a:lnTo>
                  <a:lnTo>
                    <a:pt x="204220" y="284360"/>
                  </a:lnTo>
                  <a:lnTo>
                    <a:pt x="209745" y="292536"/>
                  </a:lnTo>
                  <a:lnTo>
                    <a:pt x="214089" y="300939"/>
                  </a:lnTo>
                  <a:lnTo>
                    <a:pt x="216819" y="309736"/>
                  </a:lnTo>
                  <a:lnTo>
                    <a:pt x="217820" y="318781"/>
                  </a:lnTo>
                  <a:lnTo>
                    <a:pt x="217045" y="327706"/>
                  </a:lnTo>
                  <a:lnTo>
                    <a:pt x="214658" y="336299"/>
                  </a:lnTo>
                  <a:lnTo>
                    <a:pt x="210632" y="344359"/>
                  </a:lnTo>
                  <a:lnTo>
                    <a:pt x="204664" y="351618"/>
                  </a:lnTo>
                  <a:lnTo>
                    <a:pt x="196769" y="358008"/>
                  </a:lnTo>
                  <a:lnTo>
                    <a:pt x="187384" y="363297"/>
                  </a:lnTo>
                  <a:lnTo>
                    <a:pt x="177177" y="367027"/>
                  </a:lnTo>
                  <a:lnTo>
                    <a:pt x="166612" y="369091"/>
                  </a:lnTo>
                  <a:lnTo>
                    <a:pt x="155925" y="369682"/>
                  </a:lnTo>
                  <a:lnTo>
                    <a:pt x="145226" y="369099"/>
                  </a:lnTo>
                  <a:lnTo>
                    <a:pt x="134545" y="367631"/>
                  </a:lnTo>
                  <a:lnTo>
                    <a:pt x="123730" y="365360"/>
                  </a:lnTo>
                  <a:lnTo>
                    <a:pt x="112468" y="362166"/>
                  </a:lnTo>
                  <a:lnTo>
                    <a:pt x="100631" y="358053"/>
                  </a:lnTo>
                  <a:lnTo>
                    <a:pt x="88407" y="352987"/>
                  </a:lnTo>
                  <a:lnTo>
                    <a:pt x="76202" y="346830"/>
                  </a:lnTo>
                  <a:lnTo>
                    <a:pt x="64259" y="339620"/>
                  </a:lnTo>
                  <a:lnTo>
                    <a:pt x="52901" y="331785"/>
                  </a:lnTo>
                  <a:lnTo>
                    <a:pt x="41387" y="323182"/>
                  </a:lnTo>
                  <a:lnTo>
                    <a:pt x="27588" y="311937"/>
                  </a:lnTo>
                  <a:lnTo>
                    <a:pt x="781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23667" y="5480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725545" y="4475927"/>
            <a:ext cx="587845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825705" y="3709101"/>
            <a:ext cx="3905671" cy="942019"/>
            <a:chOff x="825705" y="3709101"/>
            <a:chExt cx="3905671" cy="942019"/>
          </a:xfrm>
        </p:grpSpPr>
        <p:sp>
          <p:nvSpPr>
            <p:cNvPr id="45" name="Freeform 44"/>
            <p:cNvSpPr/>
            <p:nvPr/>
          </p:nvSpPr>
          <p:spPr>
            <a:xfrm>
              <a:off x="825705" y="3719718"/>
              <a:ext cx="586261" cy="626375"/>
            </a:xfrm>
            <a:custGeom>
              <a:avLst/>
              <a:gdLst/>
              <a:ahLst/>
              <a:cxnLst/>
              <a:rect l="0" t="0" r="0" b="0"/>
              <a:pathLst>
                <a:path w="586261" h="626375">
                  <a:moveTo>
                    <a:pt x="10125" y="84228"/>
                  </a:moveTo>
                  <a:lnTo>
                    <a:pt x="7259" y="93163"/>
                  </a:lnTo>
                  <a:lnTo>
                    <a:pt x="5117" y="102790"/>
                  </a:lnTo>
                  <a:lnTo>
                    <a:pt x="3514" y="114087"/>
                  </a:lnTo>
                  <a:lnTo>
                    <a:pt x="2333" y="127100"/>
                  </a:lnTo>
                  <a:lnTo>
                    <a:pt x="1485" y="141876"/>
                  </a:lnTo>
                  <a:lnTo>
                    <a:pt x="887" y="158254"/>
                  </a:lnTo>
                  <a:lnTo>
                    <a:pt x="473" y="175941"/>
                  </a:lnTo>
                  <a:lnTo>
                    <a:pt x="189" y="194626"/>
                  </a:lnTo>
                  <a:lnTo>
                    <a:pt x="0" y="214039"/>
                  </a:lnTo>
                  <a:lnTo>
                    <a:pt x="42" y="233969"/>
                  </a:lnTo>
                  <a:lnTo>
                    <a:pt x="602" y="254260"/>
                  </a:lnTo>
                  <a:lnTo>
                    <a:pt x="1796" y="274785"/>
                  </a:lnTo>
                  <a:lnTo>
                    <a:pt x="3582" y="294974"/>
                  </a:lnTo>
                  <a:lnTo>
                    <a:pt x="5852" y="313852"/>
                  </a:lnTo>
                  <a:lnTo>
                    <a:pt x="8490" y="331006"/>
                  </a:lnTo>
                  <a:lnTo>
                    <a:pt x="11396" y="347000"/>
                  </a:lnTo>
                  <a:lnTo>
                    <a:pt x="14493" y="363042"/>
                  </a:lnTo>
                  <a:lnTo>
                    <a:pt x="17731" y="379834"/>
                  </a:lnTo>
                  <a:lnTo>
                    <a:pt x="21396" y="397236"/>
                  </a:lnTo>
                  <a:lnTo>
                    <a:pt x="26074" y="414551"/>
                  </a:lnTo>
                  <a:lnTo>
                    <a:pt x="32005" y="431353"/>
                  </a:lnTo>
                  <a:lnTo>
                    <a:pt x="39108" y="447535"/>
                  </a:lnTo>
                  <a:lnTo>
                    <a:pt x="47171" y="463154"/>
                  </a:lnTo>
                  <a:lnTo>
                    <a:pt x="55962" y="478312"/>
                  </a:lnTo>
                  <a:lnTo>
                    <a:pt x="65119" y="492795"/>
                  </a:lnTo>
                  <a:lnTo>
                    <a:pt x="74177" y="506082"/>
                  </a:lnTo>
                  <a:lnTo>
                    <a:pt x="82899" y="517981"/>
                  </a:lnTo>
                  <a:lnTo>
                    <a:pt x="91397" y="528448"/>
                  </a:lnTo>
                  <a:lnTo>
                    <a:pt x="100023" y="537415"/>
                  </a:lnTo>
                  <a:lnTo>
                    <a:pt x="108978" y="544994"/>
                  </a:lnTo>
                  <a:lnTo>
                    <a:pt x="118299" y="551101"/>
                  </a:lnTo>
                  <a:lnTo>
                    <a:pt x="127943" y="555389"/>
                  </a:lnTo>
                  <a:lnTo>
                    <a:pt x="137837" y="557822"/>
                  </a:lnTo>
                  <a:lnTo>
                    <a:pt x="147754" y="558321"/>
                  </a:lnTo>
                  <a:lnTo>
                    <a:pt x="157332" y="556612"/>
                  </a:lnTo>
                  <a:lnTo>
                    <a:pt x="166396" y="552758"/>
                  </a:lnTo>
                  <a:lnTo>
                    <a:pt x="174786" y="547086"/>
                  </a:lnTo>
                  <a:lnTo>
                    <a:pt x="182276" y="539999"/>
                  </a:lnTo>
                  <a:lnTo>
                    <a:pt x="188831" y="531862"/>
                  </a:lnTo>
                  <a:lnTo>
                    <a:pt x="194573" y="522807"/>
                  </a:lnTo>
                  <a:lnTo>
                    <a:pt x="199672" y="512753"/>
                  </a:lnTo>
                  <a:lnTo>
                    <a:pt x="204292" y="501737"/>
                  </a:lnTo>
                  <a:lnTo>
                    <a:pt x="208566" y="490069"/>
                  </a:lnTo>
                  <a:lnTo>
                    <a:pt x="212597" y="478237"/>
                  </a:lnTo>
                  <a:lnTo>
                    <a:pt x="216456" y="466533"/>
                  </a:lnTo>
                  <a:lnTo>
                    <a:pt x="220031" y="454893"/>
                  </a:lnTo>
                  <a:lnTo>
                    <a:pt x="223054" y="443012"/>
                  </a:lnTo>
                  <a:lnTo>
                    <a:pt x="225444" y="430754"/>
                  </a:lnTo>
                  <a:lnTo>
                    <a:pt x="228186" y="419290"/>
                  </a:lnTo>
                  <a:lnTo>
                    <a:pt x="232884" y="412260"/>
                  </a:lnTo>
                  <a:lnTo>
                    <a:pt x="238934" y="411790"/>
                  </a:lnTo>
                  <a:lnTo>
                    <a:pt x="244630" y="416147"/>
                  </a:lnTo>
                  <a:lnTo>
                    <a:pt x="249630" y="423706"/>
                  </a:lnTo>
                  <a:lnTo>
                    <a:pt x="254094" y="433405"/>
                  </a:lnTo>
                  <a:lnTo>
                    <a:pt x="258212" y="444538"/>
                  </a:lnTo>
                  <a:lnTo>
                    <a:pt x="262278" y="456632"/>
                  </a:lnTo>
                  <a:lnTo>
                    <a:pt x="266682" y="469371"/>
                  </a:lnTo>
                  <a:lnTo>
                    <a:pt x="271604" y="482542"/>
                  </a:lnTo>
                  <a:lnTo>
                    <a:pt x="277042" y="496001"/>
                  </a:lnTo>
                  <a:lnTo>
                    <a:pt x="282917" y="509652"/>
                  </a:lnTo>
                  <a:lnTo>
                    <a:pt x="289126" y="523423"/>
                  </a:lnTo>
                  <a:lnTo>
                    <a:pt x="295584" y="536943"/>
                  </a:lnTo>
                  <a:lnTo>
                    <a:pt x="302218" y="549569"/>
                  </a:lnTo>
                  <a:lnTo>
                    <a:pt x="308978" y="561024"/>
                  </a:lnTo>
                  <a:lnTo>
                    <a:pt x="315992" y="571360"/>
                  </a:lnTo>
                  <a:lnTo>
                    <a:pt x="323540" y="580771"/>
                  </a:lnTo>
                  <a:lnTo>
                    <a:pt x="331736" y="589470"/>
                  </a:lnTo>
                  <a:lnTo>
                    <a:pt x="340700" y="597483"/>
                  </a:lnTo>
                  <a:lnTo>
                    <a:pt x="350628" y="604654"/>
                  </a:lnTo>
                  <a:lnTo>
                    <a:pt x="361532" y="610959"/>
                  </a:lnTo>
                  <a:lnTo>
                    <a:pt x="373278" y="616348"/>
                  </a:lnTo>
                  <a:lnTo>
                    <a:pt x="385687" y="620670"/>
                  </a:lnTo>
                  <a:lnTo>
                    <a:pt x="398585" y="623937"/>
                  </a:lnTo>
                  <a:lnTo>
                    <a:pt x="411668" y="625978"/>
                  </a:lnTo>
                  <a:lnTo>
                    <a:pt x="424524" y="626374"/>
                  </a:lnTo>
                  <a:lnTo>
                    <a:pt x="436947" y="625042"/>
                  </a:lnTo>
                  <a:lnTo>
                    <a:pt x="448915" y="622029"/>
                  </a:lnTo>
                  <a:lnTo>
                    <a:pt x="460492" y="617340"/>
                  </a:lnTo>
                  <a:lnTo>
                    <a:pt x="471759" y="611155"/>
                  </a:lnTo>
                  <a:lnTo>
                    <a:pt x="482632" y="603918"/>
                  </a:lnTo>
                  <a:lnTo>
                    <a:pt x="492868" y="596230"/>
                  </a:lnTo>
                  <a:lnTo>
                    <a:pt x="502381" y="588469"/>
                  </a:lnTo>
                  <a:lnTo>
                    <a:pt x="511076" y="580633"/>
                  </a:lnTo>
                  <a:lnTo>
                    <a:pt x="518770" y="572460"/>
                  </a:lnTo>
                  <a:lnTo>
                    <a:pt x="525464" y="563812"/>
                  </a:lnTo>
                  <a:lnTo>
                    <a:pt x="531298" y="554699"/>
                  </a:lnTo>
                  <a:lnTo>
                    <a:pt x="536459" y="545195"/>
                  </a:lnTo>
                  <a:lnTo>
                    <a:pt x="541120" y="535390"/>
                  </a:lnTo>
                  <a:lnTo>
                    <a:pt x="545422" y="525363"/>
                  </a:lnTo>
                  <a:lnTo>
                    <a:pt x="549472" y="515179"/>
                  </a:lnTo>
                  <a:lnTo>
                    <a:pt x="553348" y="504867"/>
                  </a:lnTo>
                  <a:lnTo>
                    <a:pt x="557104" y="493805"/>
                  </a:lnTo>
                  <a:lnTo>
                    <a:pt x="560780" y="480791"/>
                  </a:lnTo>
                  <a:lnTo>
                    <a:pt x="564397" y="465335"/>
                  </a:lnTo>
                  <a:lnTo>
                    <a:pt x="567808" y="448071"/>
                  </a:lnTo>
                  <a:lnTo>
                    <a:pt x="570719" y="430333"/>
                  </a:lnTo>
                  <a:lnTo>
                    <a:pt x="573014" y="412962"/>
                  </a:lnTo>
                  <a:lnTo>
                    <a:pt x="574893" y="396251"/>
                  </a:lnTo>
                  <a:lnTo>
                    <a:pt x="576769" y="380204"/>
                  </a:lnTo>
                  <a:lnTo>
                    <a:pt x="578881" y="364714"/>
                  </a:lnTo>
                  <a:lnTo>
                    <a:pt x="581131" y="349651"/>
                  </a:lnTo>
                  <a:lnTo>
                    <a:pt x="583189" y="334903"/>
                  </a:lnTo>
                  <a:lnTo>
                    <a:pt x="584866" y="320382"/>
                  </a:lnTo>
                  <a:lnTo>
                    <a:pt x="585974" y="306186"/>
                  </a:lnTo>
                  <a:lnTo>
                    <a:pt x="586260" y="292572"/>
                  </a:lnTo>
                  <a:lnTo>
                    <a:pt x="585675" y="279632"/>
                  </a:lnTo>
                  <a:lnTo>
                    <a:pt x="584484" y="267145"/>
                  </a:lnTo>
                  <a:lnTo>
                    <a:pt x="583153" y="254687"/>
                  </a:lnTo>
                  <a:lnTo>
                    <a:pt x="581963" y="242006"/>
                  </a:lnTo>
                  <a:lnTo>
                    <a:pt x="580844" y="229030"/>
                  </a:lnTo>
                  <a:lnTo>
                    <a:pt x="579487" y="215780"/>
                  </a:lnTo>
                  <a:lnTo>
                    <a:pt x="577722" y="202297"/>
                  </a:lnTo>
                  <a:lnTo>
                    <a:pt x="575536" y="188310"/>
                  </a:lnTo>
                  <a:lnTo>
                    <a:pt x="572990" y="173249"/>
                  </a:lnTo>
                  <a:lnTo>
                    <a:pt x="570163" y="156905"/>
                  </a:lnTo>
                  <a:lnTo>
                    <a:pt x="567128" y="139861"/>
                  </a:lnTo>
                  <a:lnTo>
                    <a:pt x="563945" y="123261"/>
                  </a:lnTo>
                  <a:lnTo>
                    <a:pt x="560658" y="107724"/>
                  </a:lnTo>
                  <a:lnTo>
                    <a:pt x="557299" y="93192"/>
                  </a:lnTo>
                  <a:lnTo>
                    <a:pt x="553891" y="79212"/>
                  </a:lnTo>
                  <a:lnTo>
                    <a:pt x="550455" y="65452"/>
                  </a:lnTo>
                  <a:lnTo>
                    <a:pt x="547152" y="52150"/>
                  </a:lnTo>
                  <a:lnTo>
                    <a:pt x="543962" y="38638"/>
                  </a:lnTo>
                  <a:lnTo>
                    <a:pt x="540607" y="22603"/>
                  </a:lnTo>
                  <a:lnTo>
                    <a:pt x="536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14898" y="4066286"/>
              <a:ext cx="252685" cy="311660"/>
            </a:xfrm>
            <a:custGeom>
              <a:avLst/>
              <a:gdLst/>
              <a:ahLst/>
              <a:cxnLst/>
              <a:rect l="0" t="0" r="0" b="0"/>
              <a:pathLst>
                <a:path w="252685" h="311660">
                  <a:moveTo>
                    <a:pt x="0" y="158799"/>
                  </a:moveTo>
                  <a:lnTo>
                    <a:pt x="8868" y="161599"/>
                  </a:lnTo>
                  <a:lnTo>
                    <a:pt x="17855" y="163101"/>
                  </a:lnTo>
                  <a:lnTo>
                    <a:pt x="27850" y="163412"/>
                  </a:lnTo>
                  <a:lnTo>
                    <a:pt x="38831" y="162906"/>
                  </a:lnTo>
                  <a:lnTo>
                    <a:pt x="50642" y="162086"/>
                  </a:lnTo>
                  <a:lnTo>
                    <a:pt x="63096" y="161266"/>
                  </a:lnTo>
                  <a:lnTo>
                    <a:pt x="75861" y="160409"/>
                  </a:lnTo>
                  <a:lnTo>
                    <a:pt x="88494" y="159235"/>
                  </a:lnTo>
                  <a:lnTo>
                    <a:pt x="100763" y="157595"/>
                  </a:lnTo>
                  <a:lnTo>
                    <a:pt x="112625" y="155495"/>
                  </a:lnTo>
                  <a:lnTo>
                    <a:pt x="124130" y="153007"/>
                  </a:lnTo>
                  <a:lnTo>
                    <a:pt x="135354" y="150214"/>
                  </a:lnTo>
                  <a:lnTo>
                    <a:pt x="146367" y="147033"/>
                  </a:lnTo>
                  <a:lnTo>
                    <a:pt x="157229" y="143219"/>
                  </a:lnTo>
                  <a:lnTo>
                    <a:pt x="167980" y="138691"/>
                  </a:lnTo>
                  <a:lnTo>
                    <a:pt x="178491" y="133514"/>
                  </a:lnTo>
                  <a:lnTo>
                    <a:pt x="188475" y="127815"/>
                  </a:lnTo>
                  <a:lnTo>
                    <a:pt x="197816" y="121712"/>
                  </a:lnTo>
                  <a:lnTo>
                    <a:pt x="206393" y="114987"/>
                  </a:lnTo>
                  <a:lnTo>
                    <a:pt x="214008" y="107108"/>
                  </a:lnTo>
                  <a:lnTo>
                    <a:pt x="220639" y="97884"/>
                  </a:lnTo>
                  <a:lnTo>
                    <a:pt x="226092" y="87588"/>
                  </a:lnTo>
                  <a:lnTo>
                    <a:pt x="229933" y="76759"/>
                  </a:lnTo>
                  <a:lnTo>
                    <a:pt x="232066" y="65777"/>
                  </a:lnTo>
                  <a:lnTo>
                    <a:pt x="232534" y="54980"/>
                  </a:lnTo>
                  <a:lnTo>
                    <a:pt x="231335" y="44738"/>
                  </a:lnTo>
                  <a:lnTo>
                    <a:pt x="228636" y="35191"/>
                  </a:lnTo>
                  <a:lnTo>
                    <a:pt x="224555" y="26461"/>
                  </a:lnTo>
                  <a:lnTo>
                    <a:pt x="219075" y="18735"/>
                  </a:lnTo>
                  <a:lnTo>
                    <a:pt x="212312" y="12027"/>
                  </a:lnTo>
                  <a:lnTo>
                    <a:pt x="204333" y="6519"/>
                  </a:lnTo>
                  <a:lnTo>
                    <a:pt x="195074" y="2643"/>
                  </a:lnTo>
                  <a:lnTo>
                    <a:pt x="184632" y="484"/>
                  </a:lnTo>
                  <a:lnTo>
                    <a:pt x="173536" y="0"/>
                  </a:lnTo>
                  <a:lnTo>
                    <a:pt x="162628" y="1187"/>
                  </a:lnTo>
                  <a:lnTo>
                    <a:pt x="152366" y="3874"/>
                  </a:lnTo>
                  <a:lnTo>
                    <a:pt x="142680" y="7777"/>
                  </a:lnTo>
                  <a:lnTo>
                    <a:pt x="133182" y="12606"/>
                  </a:lnTo>
                  <a:lnTo>
                    <a:pt x="123610" y="18108"/>
                  </a:lnTo>
                  <a:lnTo>
                    <a:pt x="114028" y="24088"/>
                  </a:lnTo>
                  <a:lnTo>
                    <a:pt x="104733" y="30400"/>
                  </a:lnTo>
                  <a:lnTo>
                    <a:pt x="95883" y="36946"/>
                  </a:lnTo>
                  <a:lnTo>
                    <a:pt x="87481" y="43816"/>
                  </a:lnTo>
                  <a:lnTo>
                    <a:pt x="79458" y="51268"/>
                  </a:lnTo>
                  <a:lnTo>
                    <a:pt x="71733" y="59395"/>
                  </a:lnTo>
                  <a:lnTo>
                    <a:pt x="64394" y="68143"/>
                  </a:lnTo>
                  <a:lnTo>
                    <a:pt x="57684" y="77393"/>
                  </a:lnTo>
                  <a:lnTo>
                    <a:pt x="51688" y="87029"/>
                  </a:lnTo>
                  <a:lnTo>
                    <a:pt x="46338" y="97111"/>
                  </a:lnTo>
                  <a:lnTo>
                    <a:pt x="41510" y="107863"/>
                  </a:lnTo>
                  <a:lnTo>
                    <a:pt x="37085" y="119356"/>
                  </a:lnTo>
                  <a:lnTo>
                    <a:pt x="33283" y="131515"/>
                  </a:lnTo>
                  <a:lnTo>
                    <a:pt x="30633" y="144210"/>
                  </a:lnTo>
                  <a:lnTo>
                    <a:pt x="29333" y="157301"/>
                  </a:lnTo>
                  <a:lnTo>
                    <a:pt x="29274" y="170517"/>
                  </a:lnTo>
                  <a:lnTo>
                    <a:pt x="30223" y="183461"/>
                  </a:lnTo>
                  <a:lnTo>
                    <a:pt x="31935" y="195944"/>
                  </a:lnTo>
                  <a:lnTo>
                    <a:pt x="34201" y="207953"/>
                  </a:lnTo>
                  <a:lnTo>
                    <a:pt x="36860" y="219557"/>
                  </a:lnTo>
                  <a:lnTo>
                    <a:pt x="39796" y="230847"/>
                  </a:lnTo>
                  <a:lnTo>
                    <a:pt x="43088" y="241905"/>
                  </a:lnTo>
                  <a:lnTo>
                    <a:pt x="46983" y="252797"/>
                  </a:lnTo>
                  <a:lnTo>
                    <a:pt x="51573" y="263564"/>
                  </a:lnTo>
                  <a:lnTo>
                    <a:pt x="56963" y="273915"/>
                  </a:lnTo>
                  <a:lnTo>
                    <a:pt x="63338" y="283260"/>
                  </a:lnTo>
                  <a:lnTo>
                    <a:pt x="70708" y="291353"/>
                  </a:lnTo>
                  <a:lnTo>
                    <a:pt x="79099" y="298109"/>
                  </a:lnTo>
                  <a:lnTo>
                    <a:pt x="88634" y="303430"/>
                  </a:lnTo>
                  <a:lnTo>
                    <a:pt x="99271" y="307412"/>
                  </a:lnTo>
                  <a:lnTo>
                    <a:pt x="110837" y="310121"/>
                  </a:lnTo>
                  <a:lnTo>
                    <a:pt x="123125" y="311506"/>
                  </a:lnTo>
                  <a:lnTo>
                    <a:pt x="135936" y="311659"/>
                  </a:lnTo>
                  <a:lnTo>
                    <a:pt x="148791" y="310629"/>
                  </a:lnTo>
                  <a:lnTo>
                    <a:pt x="160962" y="308343"/>
                  </a:lnTo>
                  <a:lnTo>
                    <a:pt x="172117" y="304884"/>
                  </a:lnTo>
                  <a:lnTo>
                    <a:pt x="182588" y="300614"/>
                  </a:lnTo>
                  <a:lnTo>
                    <a:pt x="193155" y="296063"/>
                  </a:lnTo>
                  <a:lnTo>
                    <a:pt x="204252" y="291566"/>
                  </a:lnTo>
                  <a:lnTo>
                    <a:pt x="215378" y="287400"/>
                  </a:lnTo>
                  <a:lnTo>
                    <a:pt x="226360" y="283463"/>
                  </a:lnTo>
                  <a:lnTo>
                    <a:pt x="238170" y="279416"/>
                  </a:lnTo>
                  <a:lnTo>
                    <a:pt x="252684" y="27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83885" y="4025044"/>
              <a:ext cx="408366" cy="340600"/>
            </a:xfrm>
            <a:custGeom>
              <a:avLst/>
              <a:gdLst/>
              <a:ahLst/>
              <a:cxnLst/>
              <a:rect l="0" t="0" r="0" b="0"/>
              <a:pathLst>
                <a:path w="408366" h="340600">
                  <a:moveTo>
                    <a:pt x="10122" y="73700"/>
                  </a:moveTo>
                  <a:lnTo>
                    <a:pt x="7255" y="82635"/>
                  </a:lnTo>
                  <a:lnTo>
                    <a:pt x="5113" y="92262"/>
                  </a:lnTo>
                  <a:lnTo>
                    <a:pt x="3510" y="103549"/>
                  </a:lnTo>
                  <a:lnTo>
                    <a:pt x="2329" y="116217"/>
                  </a:lnTo>
                  <a:lnTo>
                    <a:pt x="1481" y="129696"/>
                  </a:lnTo>
                  <a:lnTo>
                    <a:pt x="883" y="143568"/>
                  </a:lnTo>
                  <a:lnTo>
                    <a:pt x="469" y="157604"/>
                  </a:lnTo>
                  <a:lnTo>
                    <a:pt x="184" y="171695"/>
                  </a:lnTo>
                  <a:lnTo>
                    <a:pt x="0" y="185797"/>
                  </a:lnTo>
                  <a:lnTo>
                    <a:pt x="215" y="199891"/>
                  </a:lnTo>
                  <a:lnTo>
                    <a:pt x="1424" y="213972"/>
                  </a:lnTo>
                  <a:lnTo>
                    <a:pt x="3871" y="228038"/>
                  </a:lnTo>
                  <a:lnTo>
                    <a:pt x="7482" y="241927"/>
                  </a:lnTo>
                  <a:lnTo>
                    <a:pt x="12048" y="255333"/>
                  </a:lnTo>
                  <a:lnTo>
                    <a:pt x="17352" y="268115"/>
                  </a:lnTo>
                  <a:lnTo>
                    <a:pt x="23522" y="279817"/>
                  </a:lnTo>
                  <a:lnTo>
                    <a:pt x="31020" y="289618"/>
                  </a:lnTo>
                  <a:lnTo>
                    <a:pt x="39985" y="297235"/>
                  </a:lnTo>
                  <a:lnTo>
                    <a:pt x="50106" y="302535"/>
                  </a:lnTo>
                  <a:lnTo>
                    <a:pt x="60816" y="305284"/>
                  </a:lnTo>
                  <a:lnTo>
                    <a:pt x="71719" y="305614"/>
                  </a:lnTo>
                  <a:lnTo>
                    <a:pt x="82463" y="303924"/>
                  </a:lnTo>
                  <a:lnTo>
                    <a:pt x="92670" y="300672"/>
                  </a:lnTo>
                  <a:lnTo>
                    <a:pt x="102196" y="296266"/>
                  </a:lnTo>
                  <a:lnTo>
                    <a:pt x="111084" y="290872"/>
                  </a:lnTo>
                  <a:lnTo>
                    <a:pt x="119447" y="284429"/>
                  </a:lnTo>
                  <a:lnTo>
                    <a:pt x="127407" y="276986"/>
                  </a:lnTo>
                  <a:lnTo>
                    <a:pt x="134907" y="268700"/>
                  </a:lnTo>
                  <a:lnTo>
                    <a:pt x="141726" y="259761"/>
                  </a:lnTo>
                  <a:lnTo>
                    <a:pt x="147812" y="250371"/>
                  </a:lnTo>
                  <a:lnTo>
                    <a:pt x="153793" y="241866"/>
                  </a:lnTo>
                  <a:lnTo>
                    <a:pt x="160404" y="237518"/>
                  </a:lnTo>
                  <a:lnTo>
                    <a:pt x="166930" y="238632"/>
                  </a:lnTo>
                  <a:lnTo>
                    <a:pt x="172474" y="243215"/>
                  </a:lnTo>
                  <a:lnTo>
                    <a:pt x="177156" y="250033"/>
                  </a:lnTo>
                  <a:lnTo>
                    <a:pt x="181306" y="258640"/>
                  </a:lnTo>
                  <a:lnTo>
                    <a:pt x="185170" y="268697"/>
                  </a:lnTo>
                  <a:lnTo>
                    <a:pt x="189213" y="279394"/>
                  </a:lnTo>
                  <a:lnTo>
                    <a:pt x="194123" y="289514"/>
                  </a:lnTo>
                  <a:lnTo>
                    <a:pt x="200193" y="298436"/>
                  </a:lnTo>
                  <a:lnTo>
                    <a:pt x="207214" y="306242"/>
                  </a:lnTo>
                  <a:lnTo>
                    <a:pt x="214688" y="313408"/>
                  </a:lnTo>
                  <a:lnTo>
                    <a:pt x="222278" y="320297"/>
                  </a:lnTo>
                  <a:lnTo>
                    <a:pt x="230151" y="326774"/>
                  </a:lnTo>
                  <a:lnTo>
                    <a:pt x="238875" y="332305"/>
                  </a:lnTo>
                  <a:lnTo>
                    <a:pt x="248701" y="336653"/>
                  </a:lnTo>
                  <a:lnTo>
                    <a:pt x="259419" y="339557"/>
                  </a:lnTo>
                  <a:lnTo>
                    <a:pt x="270538" y="340599"/>
                  </a:lnTo>
                  <a:lnTo>
                    <a:pt x="281723" y="339734"/>
                  </a:lnTo>
                  <a:lnTo>
                    <a:pt x="292827" y="337050"/>
                  </a:lnTo>
                  <a:lnTo>
                    <a:pt x="303808" y="332590"/>
                  </a:lnTo>
                  <a:lnTo>
                    <a:pt x="314669" y="326556"/>
                  </a:lnTo>
                  <a:lnTo>
                    <a:pt x="325266" y="319252"/>
                  </a:lnTo>
                  <a:lnTo>
                    <a:pt x="335316" y="310989"/>
                  </a:lnTo>
                  <a:lnTo>
                    <a:pt x="344708" y="302022"/>
                  </a:lnTo>
                  <a:lnTo>
                    <a:pt x="353492" y="292394"/>
                  </a:lnTo>
                  <a:lnTo>
                    <a:pt x="361778" y="281946"/>
                  </a:lnTo>
                  <a:lnTo>
                    <a:pt x="369682" y="270652"/>
                  </a:lnTo>
                  <a:lnTo>
                    <a:pt x="377145" y="258458"/>
                  </a:lnTo>
                  <a:lnTo>
                    <a:pt x="383937" y="245207"/>
                  </a:lnTo>
                  <a:lnTo>
                    <a:pt x="389985" y="230919"/>
                  </a:lnTo>
                  <a:lnTo>
                    <a:pt x="395199" y="215746"/>
                  </a:lnTo>
                  <a:lnTo>
                    <a:pt x="399404" y="199884"/>
                  </a:lnTo>
                  <a:lnTo>
                    <a:pt x="402601" y="183514"/>
                  </a:lnTo>
                  <a:lnTo>
                    <a:pt x="404935" y="166947"/>
                  </a:lnTo>
                  <a:lnTo>
                    <a:pt x="406592" y="150598"/>
                  </a:lnTo>
                  <a:lnTo>
                    <a:pt x="407743" y="134676"/>
                  </a:lnTo>
                  <a:lnTo>
                    <a:pt x="408365" y="119206"/>
                  </a:lnTo>
                  <a:lnTo>
                    <a:pt x="408258" y="104124"/>
                  </a:lnTo>
                  <a:lnTo>
                    <a:pt x="407373" y="89351"/>
                  </a:lnTo>
                  <a:lnTo>
                    <a:pt x="405795" y="74971"/>
                  </a:lnTo>
                  <a:lnTo>
                    <a:pt x="403666" y="61227"/>
                  </a:lnTo>
                  <a:lnTo>
                    <a:pt x="401126" y="48215"/>
                  </a:lnTo>
                  <a:lnTo>
                    <a:pt x="398445" y="36317"/>
                  </a:lnTo>
                  <a:lnTo>
                    <a:pt x="395748" y="25115"/>
                  </a:lnTo>
                  <a:lnTo>
                    <a:pt x="392803" y="13628"/>
                  </a:lnTo>
                  <a:lnTo>
                    <a:pt x="3891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49277" y="4083275"/>
              <a:ext cx="176440" cy="274031"/>
            </a:xfrm>
            <a:custGeom>
              <a:avLst/>
              <a:gdLst/>
              <a:ahLst/>
              <a:cxnLst/>
              <a:rect l="0" t="0" r="0" b="0"/>
              <a:pathLst>
                <a:path w="176440" h="274031">
                  <a:moveTo>
                    <a:pt x="7984" y="141811"/>
                  </a:moveTo>
                  <a:lnTo>
                    <a:pt x="19651" y="141743"/>
                  </a:lnTo>
                  <a:lnTo>
                    <a:pt x="30140" y="141103"/>
                  </a:lnTo>
                  <a:lnTo>
                    <a:pt x="40442" y="139807"/>
                  </a:lnTo>
                  <a:lnTo>
                    <a:pt x="50743" y="137947"/>
                  </a:lnTo>
                  <a:lnTo>
                    <a:pt x="61087" y="135631"/>
                  </a:lnTo>
                  <a:lnTo>
                    <a:pt x="71477" y="132959"/>
                  </a:lnTo>
                  <a:lnTo>
                    <a:pt x="81905" y="129863"/>
                  </a:lnTo>
                  <a:lnTo>
                    <a:pt x="92363" y="126108"/>
                  </a:lnTo>
                  <a:lnTo>
                    <a:pt x="102833" y="121614"/>
                  </a:lnTo>
                  <a:lnTo>
                    <a:pt x="112983" y="116292"/>
                  </a:lnTo>
                  <a:lnTo>
                    <a:pt x="122192" y="109963"/>
                  </a:lnTo>
                  <a:lnTo>
                    <a:pt x="130194" y="102624"/>
                  </a:lnTo>
                  <a:lnTo>
                    <a:pt x="136888" y="94254"/>
                  </a:lnTo>
                  <a:lnTo>
                    <a:pt x="142169" y="84733"/>
                  </a:lnTo>
                  <a:lnTo>
                    <a:pt x="146118" y="74115"/>
                  </a:lnTo>
                  <a:lnTo>
                    <a:pt x="148636" y="62900"/>
                  </a:lnTo>
                  <a:lnTo>
                    <a:pt x="149360" y="51914"/>
                  </a:lnTo>
                  <a:lnTo>
                    <a:pt x="148252" y="41608"/>
                  </a:lnTo>
                  <a:lnTo>
                    <a:pt x="145391" y="32233"/>
                  </a:lnTo>
                  <a:lnTo>
                    <a:pt x="140805" y="24008"/>
                  </a:lnTo>
                  <a:lnTo>
                    <a:pt x="134678" y="16927"/>
                  </a:lnTo>
                  <a:lnTo>
                    <a:pt x="127142" y="10985"/>
                  </a:lnTo>
                  <a:lnTo>
                    <a:pt x="118190" y="6276"/>
                  </a:lnTo>
                  <a:lnTo>
                    <a:pt x="107956" y="2743"/>
                  </a:lnTo>
                  <a:lnTo>
                    <a:pt x="97001" y="519"/>
                  </a:lnTo>
                  <a:lnTo>
                    <a:pt x="86189" y="0"/>
                  </a:lnTo>
                  <a:lnTo>
                    <a:pt x="75995" y="1249"/>
                  </a:lnTo>
                  <a:lnTo>
                    <a:pt x="66526" y="4206"/>
                  </a:lnTo>
                  <a:lnTo>
                    <a:pt x="57705" y="8857"/>
                  </a:lnTo>
                  <a:lnTo>
                    <a:pt x="49401" y="15027"/>
                  </a:lnTo>
                  <a:lnTo>
                    <a:pt x="41485" y="22592"/>
                  </a:lnTo>
                  <a:lnTo>
                    <a:pt x="33847" y="31565"/>
                  </a:lnTo>
                  <a:lnTo>
                    <a:pt x="26415" y="41820"/>
                  </a:lnTo>
                  <a:lnTo>
                    <a:pt x="19454" y="53129"/>
                  </a:lnTo>
                  <a:lnTo>
                    <a:pt x="13538" y="65244"/>
                  </a:lnTo>
                  <a:lnTo>
                    <a:pt x="8896" y="77953"/>
                  </a:lnTo>
                  <a:lnTo>
                    <a:pt x="5440" y="91249"/>
                  </a:lnTo>
                  <a:lnTo>
                    <a:pt x="2956" y="105313"/>
                  </a:lnTo>
                  <a:lnTo>
                    <a:pt x="1214" y="120174"/>
                  </a:lnTo>
                  <a:lnTo>
                    <a:pt x="179" y="135408"/>
                  </a:lnTo>
                  <a:lnTo>
                    <a:pt x="0" y="150255"/>
                  </a:lnTo>
                  <a:lnTo>
                    <a:pt x="695" y="164315"/>
                  </a:lnTo>
                  <a:lnTo>
                    <a:pt x="2313" y="177535"/>
                  </a:lnTo>
                  <a:lnTo>
                    <a:pt x="5001" y="190027"/>
                  </a:lnTo>
                  <a:lnTo>
                    <a:pt x="8743" y="201944"/>
                  </a:lnTo>
                  <a:lnTo>
                    <a:pt x="13544" y="213270"/>
                  </a:lnTo>
                  <a:lnTo>
                    <a:pt x="19517" y="223818"/>
                  </a:lnTo>
                  <a:lnTo>
                    <a:pt x="26608" y="233544"/>
                  </a:lnTo>
                  <a:lnTo>
                    <a:pt x="34640" y="242383"/>
                  </a:lnTo>
                  <a:lnTo>
                    <a:pt x="43402" y="250174"/>
                  </a:lnTo>
                  <a:lnTo>
                    <a:pt x="52707" y="256929"/>
                  </a:lnTo>
                  <a:lnTo>
                    <a:pt x="62565" y="262634"/>
                  </a:lnTo>
                  <a:lnTo>
                    <a:pt x="73166" y="267177"/>
                  </a:lnTo>
                  <a:lnTo>
                    <a:pt x="84554" y="270599"/>
                  </a:lnTo>
                  <a:lnTo>
                    <a:pt x="96473" y="272916"/>
                  </a:lnTo>
                  <a:lnTo>
                    <a:pt x="108472" y="274030"/>
                  </a:lnTo>
                  <a:lnTo>
                    <a:pt x="120276" y="274002"/>
                  </a:lnTo>
                  <a:lnTo>
                    <a:pt x="131540" y="272983"/>
                  </a:lnTo>
                  <a:lnTo>
                    <a:pt x="142983" y="270921"/>
                  </a:lnTo>
                  <a:lnTo>
                    <a:pt x="156723" y="266520"/>
                  </a:lnTo>
                  <a:lnTo>
                    <a:pt x="176439" y="257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60852" y="4056629"/>
              <a:ext cx="133321" cy="240010"/>
            </a:xfrm>
            <a:custGeom>
              <a:avLst/>
              <a:gdLst/>
              <a:ahLst/>
              <a:cxnLst/>
              <a:rect l="0" t="0" r="0" b="0"/>
              <a:pathLst>
                <a:path w="133321" h="240010">
                  <a:moveTo>
                    <a:pt x="17507" y="157928"/>
                  </a:moveTo>
                  <a:lnTo>
                    <a:pt x="17574" y="169663"/>
                  </a:lnTo>
                  <a:lnTo>
                    <a:pt x="18214" y="180792"/>
                  </a:lnTo>
                  <a:lnTo>
                    <a:pt x="19511" y="192386"/>
                  </a:lnTo>
                  <a:lnTo>
                    <a:pt x="21370" y="204374"/>
                  </a:lnTo>
                  <a:lnTo>
                    <a:pt x="23687" y="216386"/>
                  </a:lnTo>
                  <a:lnTo>
                    <a:pt x="26314" y="228120"/>
                  </a:lnTo>
                  <a:lnTo>
                    <a:pt x="27801" y="237088"/>
                  </a:lnTo>
                  <a:lnTo>
                    <a:pt x="26764" y="240009"/>
                  </a:lnTo>
                  <a:lnTo>
                    <a:pt x="24271" y="237453"/>
                  </a:lnTo>
                  <a:lnTo>
                    <a:pt x="21132" y="230998"/>
                  </a:lnTo>
                  <a:lnTo>
                    <a:pt x="17723" y="221942"/>
                  </a:lnTo>
                  <a:lnTo>
                    <a:pt x="14210" y="211181"/>
                  </a:lnTo>
                  <a:lnTo>
                    <a:pt x="10668" y="199298"/>
                  </a:lnTo>
                  <a:lnTo>
                    <a:pt x="7289" y="186515"/>
                  </a:lnTo>
                  <a:lnTo>
                    <a:pt x="4392" y="172775"/>
                  </a:lnTo>
                  <a:lnTo>
                    <a:pt x="2112" y="158116"/>
                  </a:lnTo>
                  <a:lnTo>
                    <a:pt x="579" y="142843"/>
                  </a:lnTo>
                  <a:lnTo>
                    <a:pt x="0" y="127434"/>
                  </a:lnTo>
                  <a:lnTo>
                    <a:pt x="394" y="112182"/>
                  </a:lnTo>
                  <a:lnTo>
                    <a:pt x="1794" y="97347"/>
                  </a:lnTo>
                  <a:lnTo>
                    <a:pt x="4328" y="83231"/>
                  </a:lnTo>
                  <a:lnTo>
                    <a:pt x="7964" y="69927"/>
                  </a:lnTo>
                  <a:lnTo>
                    <a:pt x="12692" y="57519"/>
                  </a:lnTo>
                  <a:lnTo>
                    <a:pt x="18614" y="46170"/>
                  </a:lnTo>
                  <a:lnTo>
                    <a:pt x="25677" y="35876"/>
                  </a:lnTo>
                  <a:lnTo>
                    <a:pt x="33860" y="26808"/>
                  </a:lnTo>
                  <a:lnTo>
                    <a:pt x="43254" y="19388"/>
                  </a:lnTo>
                  <a:lnTo>
                    <a:pt x="53793" y="13692"/>
                  </a:lnTo>
                  <a:lnTo>
                    <a:pt x="65253" y="9501"/>
                  </a:lnTo>
                  <a:lnTo>
                    <a:pt x="78786" y="6061"/>
                  </a:lnTo>
                  <a:lnTo>
                    <a:pt x="98931" y="3066"/>
                  </a:lnTo>
                  <a:lnTo>
                    <a:pt x="1333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87254" y="4108283"/>
              <a:ext cx="270132" cy="308613"/>
            </a:xfrm>
            <a:custGeom>
              <a:avLst/>
              <a:gdLst/>
              <a:ahLst/>
              <a:cxnLst/>
              <a:rect l="0" t="0" r="0" b="0"/>
              <a:pathLst>
                <a:path w="270132" h="308613">
                  <a:moveTo>
                    <a:pt x="49032" y="74688"/>
                  </a:moveTo>
                  <a:lnTo>
                    <a:pt x="54967" y="80489"/>
                  </a:lnTo>
                  <a:lnTo>
                    <a:pt x="61171" y="85413"/>
                  </a:lnTo>
                  <a:lnTo>
                    <a:pt x="68271" y="89907"/>
                  </a:lnTo>
                  <a:lnTo>
                    <a:pt x="76384" y="93782"/>
                  </a:lnTo>
                  <a:lnTo>
                    <a:pt x="85680" y="96499"/>
                  </a:lnTo>
                  <a:lnTo>
                    <a:pt x="96127" y="97854"/>
                  </a:lnTo>
                  <a:lnTo>
                    <a:pt x="107553" y="97955"/>
                  </a:lnTo>
                  <a:lnTo>
                    <a:pt x="119739" y="97038"/>
                  </a:lnTo>
                  <a:lnTo>
                    <a:pt x="132474" y="95339"/>
                  </a:lnTo>
                  <a:lnTo>
                    <a:pt x="145107" y="92742"/>
                  </a:lnTo>
                  <a:lnTo>
                    <a:pt x="156597" y="88798"/>
                  </a:lnTo>
                  <a:lnTo>
                    <a:pt x="166456" y="83366"/>
                  </a:lnTo>
                  <a:lnTo>
                    <a:pt x="174396" y="76601"/>
                  </a:lnTo>
                  <a:lnTo>
                    <a:pt x="180062" y="68765"/>
                  </a:lnTo>
                  <a:lnTo>
                    <a:pt x="183497" y="60127"/>
                  </a:lnTo>
                  <a:lnTo>
                    <a:pt x="184872" y="51074"/>
                  </a:lnTo>
                  <a:lnTo>
                    <a:pt x="184300" y="42084"/>
                  </a:lnTo>
                  <a:lnTo>
                    <a:pt x="182024" y="33418"/>
                  </a:lnTo>
                  <a:lnTo>
                    <a:pt x="178059" y="25296"/>
                  </a:lnTo>
                  <a:lnTo>
                    <a:pt x="172126" y="17987"/>
                  </a:lnTo>
                  <a:lnTo>
                    <a:pt x="164242" y="11562"/>
                  </a:lnTo>
                  <a:lnTo>
                    <a:pt x="154525" y="6246"/>
                  </a:lnTo>
                  <a:lnTo>
                    <a:pt x="143029" y="2498"/>
                  </a:lnTo>
                  <a:lnTo>
                    <a:pt x="129975" y="426"/>
                  </a:lnTo>
                  <a:lnTo>
                    <a:pt x="116160" y="0"/>
                  </a:lnTo>
                  <a:lnTo>
                    <a:pt x="102814" y="1226"/>
                  </a:lnTo>
                  <a:lnTo>
                    <a:pt x="90587" y="3938"/>
                  </a:lnTo>
                  <a:lnTo>
                    <a:pt x="79585" y="7859"/>
                  </a:lnTo>
                  <a:lnTo>
                    <a:pt x="69653" y="12699"/>
                  </a:lnTo>
                  <a:lnTo>
                    <a:pt x="60569" y="18214"/>
                  </a:lnTo>
                  <a:lnTo>
                    <a:pt x="52279" y="24372"/>
                  </a:lnTo>
                  <a:lnTo>
                    <a:pt x="44916" y="31336"/>
                  </a:lnTo>
                  <a:lnTo>
                    <a:pt x="38473" y="39133"/>
                  </a:lnTo>
                  <a:lnTo>
                    <a:pt x="32820" y="47657"/>
                  </a:lnTo>
                  <a:lnTo>
                    <a:pt x="27788" y="56758"/>
                  </a:lnTo>
                  <a:lnTo>
                    <a:pt x="23217" y="66289"/>
                  </a:lnTo>
                  <a:lnTo>
                    <a:pt x="18976" y="76129"/>
                  </a:lnTo>
                  <a:lnTo>
                    <a:pt x="14968" y="86188"/>
                  </a:lnTo>
                  <a:lnTo>
                    <a:pt x="11124" y="96403"/>
                  </a:lnTo>
                  <a:lnTo>
                    <a:pt x="7560" y="106889"/>
                  </a:lnTo>
                  <a:lnTo>
                    <a:pt x="4545" y="117922"/>
                  </a:lnTo>
                  <a:lnTo>
                    <a:pt x="2191" y="129606"/>
                  </a:lnTo>
                  <a:lnTo>
                    <a:pt x="610" y="141895"/>
                  </a:lnTo>
                  <a:lnTo>
                    <a:pt x="0" y="154676"/>
                  </a:lnTo>
                  <a:lnTo>
                    <a:pt x="373" y="167828"/>
                  </a:lnTo>
                  <a:lnTo>
                    <a:pt x="1760" y="181082"/>
                  </a:lnTo>
                  <a:lnTo>
                    <a:pt x="4285" y="194054"/>
                  </a:lnTo>
                  <a:lnTo>
                    <a:pt x="7910" y="206550"/>
                  </a:lnTo>
                  <a:lnTo>
                    <a:pt x="12462" y="218397"/>
                  </a:lnTo>
                  <a:lnTo>
                    <a:pt x="17734" y="229361"/>
                  </a:lnTo>
                  <a:lnTo>
                    <a:pt x="23537" y="239403"/>
                  </a:lnTo>
                  <a:lnTo>
                    <a:pt x="29720" y="248639"/>
                  </a:lnTo>
                  <a:lnTo>
                    <a:pt x="36169" y="257237"/>
                  </a:lnTo>
                  <a:lnTo>
                    <a:pt x="42812" y="265354"/>
                  </a:lnTo>
                  <a:lnTo>
                    <a:pt x="49916" y="272961"/>
                  </a:lnTo>
                  <a:lnTo>
                    <a:pt x="58057" y="279850"/>
                  </a:lnTo>
                  <a:lnTo>
                    <a:pt x="67465" y="285968"/>
                  </a:lnTo>
                  <a:lnTo>
                    <a:pt x="78056" y="291399"/>
                  </a:lnTo>
                  <a:lnTo>
                    <a:pt x="89616" y="296281"/>
                  </a:lnTo>
                  <a:lnTo>
                    <a:pt x="101907" y="300742"/>
                  </a:lnTo>
                  <a:lnTo>
                    <a:pt x="114566" y="304570"/>
                  </a:lnTo>
                  <a:lnTo>
                    <a:pt x="127131" y="307235"/>
                  </a:lnTo>
                  <a:lnTo>
                    <a:pt x="139354" y="308546"/>
                  </a:lnTo>
                  <a:lnTo>
                    <a:pt x="151188" y="308612"/>
                  </a:lnTo>
                  <a:lnTo>
                    <a:pt x="162673" y="307668"/>
                  </a:lnTo>
                  <a:lnTo>
                    <a:pt x="173883" y="305955"/>
                  </a:lnTo>
                  <a:lnTo>
                    <a:pt x="184888" y="303518"/>
                  </a:lnTo>
                  <a:lnTo>
                    <a:pt x="195745" y="300212"/>
                  </a:lnTo>
                  <a:lnTo>
                    <a:pt x="206492" y="296028"/>
                  </a:lnTo>
                  <a:lnTo>
                    <a:pt x="217000" y="291084"/>
                  </a:lnTo>
                  <a:lnTo>
                    <a:pt x="226982" y="285542"/>
                  </a:lnTo>
                  <a:lnTo>
                    <a:pt x="236317" y="279563"/>
                  </a:lnTo>
                  <a:lnTo>
                    <a:pt x="244749" y="273576"/>
                  </a:lnTo>
                  <a:lnTo>
                    <a:pt x="252633" y="267689"/>
                  </a:lnTo>
                  <a:lnTo>
                    <a:pt x="260661" y="261387"/>
                  </a:lnTo>
                  <a:lnTo>
                    <a:pt x="270131" y="253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21772" y="4127758"/>
              <a:ext cx="180126" cy="523362"/>
            </a:xfrm>
            <a:custGeom>
              <a:avLst/>
              <a:gdLst/>
              <a:ahLst/>
              <a:cxnLst/>
              <a:rect l="0" t="0" r="0" b="0"/>
              <a:pathLst>
                <a:path w="180126" h="523362">
                  <a:moveTo>
                    <a:pt x="9395" y="128913"/>
                  </a:moveTo>
                  <a:lnTo>
                    <a:pt x="9395" y="140648"/>
                  </a:lnTo>
                  <a:lnTo>
                    <a:pt x="9395" y="151777"/>
                  </a:lnTo>
                  <a:lnTo>
                    <a:pt x="9395" y="163384"/>
                  </a:lnTo>
                  <a:lnTo>
                    <a:pt x="9395" y="175891"/>
                  </a:lnTo>
                  <a:lnTo>
                    <a:pt x="9395" y="189848"/>
                  </a:lnTo>
                  <a:lnTo>
                    <a:pt x="9400" y="205396"/>
                  </a:lnTo>
                  <a:lnTo>
                    <a:pt x="9572" y="221881"/>
                  </a:lnTo>
                  <a:lnTo>
                    <a:pt x="10221" y="238095"/>
                  </a:lnTo>
                  <a:lnTo>
                    <a:pt x="11474" y="253376"/>
                  </a:lnTo>
                  <a:lnTo>
                    <a:pt x="13300" y="268073"/>
                  </a:lnTo>
                  <a:lnTo>
                    <a:pt x="15596" y="283227"/>
                  </a:lnTo>
                  <a:lnTo>
                    <a:pt x="18247" y="299426"/>
                  </a:lnTo>
                  <a:lnTo>
                    <a:pt x="20993" y="316765"/>
                  </a:lnTo>
                  <a:lnTo>
                    <a:pt x="23449" y="335102"/>
                  </a:lnTo>
                  <a:lnTo>
                    <a:pt x="25434" y="354222"/>
                  </a:lnTo>
                  <a:lnTo>
                    <a:pt x="27106" y="373759"/>
                  </a:lnTo>
                  <a:lnTo>
                    <a:pt x="28841" y="393240"/>
                  </a:lnTo>
                  <a:lnTo>
                    <a:pt x="30859" y="412406"/>
                  </a:lnTo>
                  <a:lnTo>
                    <a:pt x="33046" y="431036"/>
                  </a:lnTo>
                  <a:lnTo>
                    <a:pt x="35062" y="448859"/>
                  </a:lnTo>
                  <a:lnTo>
                    <a:pt x="36719" y="465807"/>
                  </a:lnTo>
                  <a:lnTo>
                    <a:pt x="38154" y="481817"/>
                  </a:lnTo>
                  <a:lnTo>
                    <a:pt x="39724" y="496737"/>
                  </a:lnTo>
                  <a:lnTo>
                    <a:pt x="41609" y="510515"/>
                  </a:lnTo>
                  <a:lnTo>
                    <a:pt x="43049" y="520573"/>
                  </a:lnTo>
                  <a:lnTo>
                    <a:pt x="43274" y="523361"/>
                  </a:lnTo>
                  <a:lnTo>
                    <a:pt x="42941" y="519614"/>
                  </a:lnTo>
                  <a:lnTo>
                    <a:pt x="42323" y="511037"/>
                  </a:lnTo>
                  <a:lnTo>
                    <a:pt x="41269" y="498864"/>
                  </a:lnTo>
                  <a:lnTo>
                    <a:pt x="39694" y="484032"/>
                  </a:lnTo>
                  <a:lnTo>
                    <a:pt x="37629" y="467281"/>
                  </a:lnTo>
                  <a:lnTo>
                    <a:pt x="35160" y="449172"/>
                  </a:lnTo>
                  <a:lnTo>
                    <a:pt x="32388" y="430128"/>
                  </a:lnTo>
                  <a:lnTo>
                    <a:pt x="29559" y="410771"/>
                  </a:lnTo>
                  <a:lnTo>
                    <a:pt x="27046" y="391924"/>
                  </a:lnTo>
                  <a:lnTo>
                    <a:pt x="25021" y="373992"/>
                  </a:lnTo>
                  <a:lnTo>
                    <a:pt x="23324" y="357169"/>
                  </a:lnTo>
                  <a:lnTo>
                    <a:pt x="21571" y="341628"/>
                  </a:lnTo>
                  <a:lnTo>
                    <a:pt x="19541" y="327302"/>
                  </a:lnTo>
                  <a:lnTo>
                    <a:pt x="17346" y="313339"/>
                  </a:lnTo>
                  <a:lnTo>
                    <a:pt x="15325" y="298277"/>
                  </a:lnTo>
                  <a:lnTo>
                    <a:pt x="13664" y="281404"/>
                  </a:lnTo>
                  <a:lnTo>
                    <a:pt x="12226" y="263338"/>
                  </a:lnTo>
                  <a:lnTo>
                    <a:pt x="10654" y="245585"/>
                  </a:lnTo>
                  <a:lnTo>
                    <a:pt x="8750" y="229004"/>
                  </a:lnTo>
                  <a:lnTo>
                    <a:pt x="6641" y="213297"/>
                  </a:lnTo>
                  <a:lnTo>
                    <a:pt x="4678" y="197398"/>
                  </a:lnTo>
                  <a:lnTo>
                    <a:pt x="3061" y="180672"/>
                  </a:lnTo>
                  <a:lnTo>
                    <a:pt x="1822" y="163133"/>
                  </a:lnTo>
                  <a:lnTo>
                    <a:pt x="916" y="145186"/>
                  </a:lnTo>
                  <a:lnTo>
                    <a:pt x="277" y="127148"/>
                  </a:lnTo>
                  <a:lnTo>
                    <a:pt x="0" y="109491"/>
                  </a:lnTo>
                  <a:lnTo>
                    <a:pt x="339" y="92875"/>
                  </a:lnTo>
                  <a:lnTo>
                    <a:pt x="1386" y="77559"/>
                  </a:lnTo>
                  <a:lnTo>
                    <a:pt x="3241" y="63464"/>
                  </a:lnTo>
                  <a:lnTo>
                    <a:pt x="6089" y="50370"/>
                  </a:lnTo>
                  <a:lnTo>
                    <a:pt x="9943" y="38051"/>
                  </a:lnTo>
                  <a:lnTo>
                    <a:pt x="14989" y="26792"/>
                  </a:lnTo>
                  <a:lnTo>
                    <a:pt x="21658" y="17353"/>
                  </a:lnTo>
                  <a:lnTo>
                    <a:pt x="30030" y="10008"/>
                  </a:lnTo>
                  <a:lnTo>
                    <a:pt x="39737" y="4735"/>
                  </a:lnTo>
                  <a:lnTo>
                    <a:pt x="50162" y="1480"/>
                  </a:lnTo>
                  <a:lnTo>
                    <a:pt x="60870" y="0"/>
                  </a:lnTo>
                  <a:lnTo>
                    <a:pt x="71480" y="105"/>
                  </a:lnTo>
                  <a:lnTo>
                    <a:pt x="81597" y="1755"/>
                  </a:lnTo>
                  <a:lnTo>
                    <a:pt x="91064" y="4789"/>
                  </a:lnTo>
                  <a:lnTo>
                    <a:pt x="99911" y="9112"/>
                  </a:lnTo>
                  <a:lnTo>
                    <a:pt x="108248" y="14761"/>
                  </a:lnTo>
                  <a:lnTo>
                    <a:pt x="116194" y="21636"/>
                  </a:lnTo>
                  <a:lnTo>
                    <a:pt x="123854" y="29523"/>
                  </a:lnTo>
                  <a:lnTo>
                    <a:pt x="131313" y="38187"/>
                  </a:lnTo>
                  <a:lnTo>
                    <a:pt x="138627" y="47422"/>
                  </a:lnTo>
                  <a:lnTo>
                    <a:pt x="145676" y="57062"/>
                  </a:lnTo>
                  <a:lnTo>
                    <a:pt x="152183" y="66987"/>
                  </a:lnTo>
                  <a:lnTo>
                    <a:pt x="158040" y="77110"/>
                  </a:lnTo>
                  <a:lnTo>
                    <a:pt x="163295" y="87536"/>
                  </a:lnTo>
                  <a:lnTo>
                    <a:pt x="168058" y="98528"/>
                  </a:lnTo>
                  <a:lnTo>
                    <a:pt x="172439" y="110181"/>
                  </a:lnTo>
                  <a:lnTo>
                    <a:pt x="176212" y="122279"/>
                  </a:lnTo>
                  <a:lnTo>
                    <a:pt x="178843" y="134400"/>
                  </a:lnTo>
                  <a:lnTo>
                    <a:pt x="180125" y="146294"/>
                  </a:lnTo>
                  <a:lnTo>
                    <a:pt x="180002" y="157891"/>
                  </a:lnTo>
                  <a:lnTo>
                    <a:pt x="178400" y="169210"/>
                  </a:lnTo>
                  <a:lnTo>
                    <a:pt x="175431" y="180301"/>
                  </a:lnTo>
                  <a:lnTo>
                    <a:pt x="171336" y="191055"/>
                  </a:lnTo>
                  <a:lnTo>
                    <a:pt x="166379" y="201209"/>
                  </a:lnTo>
                  <a:lnTo>
                    <a:pt x="160781" y="210668"/>
                  </a:lnTo>
                  <a:lnTo>
                    <a:pt x="154397" y="219326"/>
                  </a:lnTo>
                  <a:lnTo>
                    <a:pt x="146749" y="226995"/>
                  </a:lnTo>
                  <a:lnTo>
                    <a:pt x="137675" y="233668"/>
                  </a:lnTo>
                  <a:lnTo>
                    <a:pt x="127309" y="239319"/>
                  </a:lnTo>
                  <a:lnTo>
                    <a:pt x="115903" y="243824"/>
                  </a:lnTo>
                  <a:lnTo>
                    <a:pt x="103713" y="247222"/>
                  </a:lnTo>
                  <a:lnTo>
                    <a:pt x="91122" y="249522"/>
                  </a:lnTo>
                  <a:lnTo>
                    <a:pt x="78604" y="250625"/>
                  </a:lnTo>
                  <a:lnTo>
                    <a:pt x="66425" y="250595"/>
                  </a:lnTo>
                  <a:lnTo>
                    <a:pt x="55091" y="249773"/>
                  </a:lnTo>
                  <a:lnTo>
                    <a:pt x="44331" y="248608"/>
                  </a:lnTo>
                  <a:lnTo>
                    <a:pt x="33204" y="247003"/>
                  </a:lnTo>
                  <a:lnTo>
                    <a:pt x="19924" y="244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49423" y="4077687"/>
              <a:ext cx="129186" cy="282952"/>
            </a:xfrm>
            <a:custGeom>
              <a:avLst/>
              <a:gdLst/>
              <a:ahLst/>
              <a:cxnLst/>
              <a:rect l="0" t="0" r="0" b="0"/>
              <a:pathLst>
                <a:path w="129186" h="282952">
                  <a:moveTo>
                    <a:pt x="2843" y="126342"/>
                  </a:moveTo>
                  <a:lnTo>
                    <a:pt x="2910" y="138077"/>
                  </a:lnTo>
                  <a:lnTo>
                    <a:pt x="3550" y="149206"/>
                  </a:lnTo>
                  <a:lnTo>
                    <a:pt x="4847" y="160804"/>
                  </a:lnTo>
                  <a:lnTo>
                    <a:pt x="6706" y="172965"/>
                  </a:lnTo>
                  <a:lnTo>
                    <a:pt x="9023" y="185625"/>
                  </a:lnTo>
                  <a:lnTo>
                    <a:pt x="11690" y="198677"/>
                  </a:lnTo>
                  <a:lnTo>
                    <a:pt x="14613" y="211856"/>
                  </a:lnTo>
                  <a:lnTo>
                    <a:pt x="17720" y="224772"/>
                  </a:lnTo>
                  <a:lnTo>
                    <a:pt x="20955" y="237234"/>
                  </a:lnTo>
                  <a:lnTo>
                    <a:pt x="24280" y="249228"/>
                  </a:lnTo>
                  <a:lnTo>
                    <a:pt x="27664" y="260822"/>
                  </a:lnTo>
                  <a:lnTo>
                    <a:pt x="31051" y="272035"/>
                  </a:lnTo>
                  <a:lnTo>
                    <a:pt x="33096" y="280488"/>
                  </a:lnTo>
                  <a:lnTo>
                    <a:pt x="32479" y="282951"/>
                  </a:lnTo>
                  <a:lnTo>
                    <a:pt x="30257" y="280078"/>
                  </a:lnTo>
                  <a:lnTo>
                    <a:pt x="27281" y="273424"/>
                  </a:lnTo>
                  <a:lnTo>
                    <a:pt x="23968" y="264249"/>
                  </a:lnTo>
                  <a:lnTo>
                    <a:pt x="20511" y="253415"/>
                  </a:lnTo>
                  <a:lnTo>
                    <a:pt x="16999" y="241488"/>
                  </a:lnTo>
                  <a:lnTo>
                    <a:pt x="13468" y="228678"/>
                  </a:lnTo>
                  <a:lnTo>
                    <a:pt x="9936" y="214921"/>
                  </a:lnTo>
                  <a:lnTo>
                    <a:pt x="6415" y="200251"/>
                  </a:lnTo>
                  <a:lnTo>
                    <a:pt x="3236" y="184970"/>
                  </a:lnTo>
                  <a:lnTo>
                    <a:pt x="1012" y="169556"/>
                  </a:lnTo>
                  <a:lnTo>
                    <a:pt x="0" y="154301"/>
                  </a:lnTo>
                  <a:lnTo>
                    <a:pt x="136" y="139464"/>
                  </a:lnTo>
                  <a:lnTo>
                    <a:pt x="1216" y="125347"/>
                  </a:lnTo>
                  <a:lnTo>
                    <a:pt x="3020" y="112037"/>
                  </a:lnTo>
                  <a:lnTo>
                    <a:pt x="5518" y="99456"/>
                  </a:lnTo>
                  <a:lnTo>
                    <a:pt x="8864" y="87459"/>
                  </a:lnTo>
                  <a:lnTo>
                    <a:pt x="13084" y="75906"/>
                  </a:lnTo>
                  <a:lnTo>
                    <a:pt x="18392" y="64840"/>
                  </a:lnTo>
                  <a:lnTo>
                    <a:pt x="25244" y="54474"/>
                  </a:lnTo>
                  <a:lnTo>
                    <a:pt x="33747" y="44874"/>
                  </a:lnTo>
                  <a:lnTo>
                    <a:pt x="43713" y="36121"/>
                  </a:lnTo>
                  <a:lnTo>
                    <a:pt x="54844" y="28387"/>
                  </a:lnTo>
                  <a:lnTo>
                    <a:pt x="66836" y="21672"/>
                  </a:lnTo>
                  <a:lnTo>
                    <a:pt x="79028" y="15976"/>
                  </a:lnTo>
                  <a:lnTo>
                    <a:pt x="91716" y="10830"/>
                  </a:lnTo>
                  <a:lnTo>
                    <a:pt x="107128" y="5781"/>
                  </a:lnTo>
                  <a:lnTo>
                    <a:pt x="1291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83848" y="4132526"/>
              <a:ext cx="190342" cy="238598"/>
            </a:xfrm>
            <a:custGeom>
              <a:avLst/>
              <a:gdLst/>
              <a:ahLst/>
              <a:cxnLst/>
              <a:rect l="0" t="0" r="0" b="0"/>
              <a:pathLst>
                <a:path w="190342" h="238598">
                  <a:moveTo>
                    <a:pt x="110573" y="18860"/>
                  </a:moveTo>
                  <a:lnTo>
                    <a:pt x="101772" y="21860"/>
                  </a:lnTo>
                  <a:lnTo>
                    <a:pt x="93425" y="25283"/>
                  </a:lnTo>
                  <a:lnTo>
                    <a:pt x="84731" y="29479"/>
                  </a:lnTo>
                  <a:lnTo>
                    <a:pt x="75783" y="34379"/>
                  </a:lnTo>
                  <a:lnTo>
                    <a:pt x="66937" y="39861"/>
                  </a:lnTo>
                  <a:lnTo>
                    <a:pt x="58397" y="45796"/>
                  </a:lnTo>
                  <a:lnTo>
                    <a:pt x="50209" y="52230"/>
                  </a:lnTo>
                  <a:lnTo>
                    <a:pt x="42331" y="59377"/>
                  </a:lnTo>
                  <a:lnTo>
                    <a:pt x="34706" y="67295"/>
                  </a:lnTo>
                  <a:lnTo>
                    <a:pt x="27433" y="75899"/>
                  </a:lnTo>
                  <a:lnTo>
                    <a:pt x="20768" y="85052"/>
                  </a:lnTo>
                  <a:lnTo>
                    <a:pt x="14806" y="94622"/>
                  </a:lnTo>
                  <a:lnTo>
                    <a:pt x="9649" y="104660"/>
                  </a:lnTo>
                  <a:lnTo>
                    <a:pt x="5483" y="115382"/>
                  </a:lnTo>
                  <a:lnTo>
                    <a:pt x="2321" y="126851"/>
                  </a:lnTo>
                  <a:lnTo>
                    <a:pt x="349" y="138824"/>
                  </a:lnTo>
                  <a:lnTo>
                    <a:pt x="0" y="150861"/>
                  </a:lnTo>
                  <a:lnTo>
                    <a:pt x="1360" y="162694"/>
                  </a:lnTo>
                  <a:lnTo>
                    <a:pt x="4221" y="174079"/>
                  </a:lnTo>
                  <a:lnTo>
                    <a:pt x="8275" y="184725"/>
                  </a:lnTo>
                  <a:lnTo>
                    <a:pt x="13222" y="194550"/>
                  </a:lnTo>
                  <a:lnTo>
                    <a:pt x="18812" y="203639"/>
                  </a:lnTo>
                  <a:lnTo>
                    <a:pt x="24855" y="212139"/>
                  </a:lnTo>
                  <a:lnTo>
                    <a:pt x="31225" y="220180"/>
                  </a:lnTo>
                  <a:lnTo>
                    <a:pt x="38316" y="227396"/>
                  </a:lnTo>
                  <a:lnTo>
                    <a:pt x="46979" y="232959"/>
                  </a:lnTo>
                  <a:lnTo>
                    <a:pt x="57547" y="236550"/>
                  </a:lnTo>
                  <a:lnTo>
                    <a:pt x="69562" y="238316"/>
                  </a:lnTo>
                  <a:lnTo>
                    <a:pt x="82084" y="238597"/>
                  </a:lnTo>
                  <a:lnTo>
                    <a:pt x="94499" y="237745"/>
                  </a:lnTo>
                  <a:lnTo>
                    <a:pt x="106409" y="235904"/>
                  </a:lnTo>
                  <a:lnTo>
                    <a:pt x="117473" y="233006"/>
                  </a:lnTo>
                  <a:lnTo>
                    <a:pt x="127611" y="229096"/>
                  </a:lnTo>
                  <a:lnTo>
                    <a:pt x="136925" y="224167"/>
                  </a:lnTo>
                  <a:lnTo>
                    <a:pt x="145583" y="218103"/>
                  </a:lnTo>
                  <a:lnTo>
                    <a:pt x="153743" y="210941"/>
                  </a:lnTo>
                  <a:lnTo>
                    <a:pt x="161380" y="202690"/>
                  </a:lnTo>
                  <a:lnTo>
                    <a:pt x="168290" y="193249"/>
                  </a:lnTo>
                  <a:lnTo>
                    <a:pt x="174418" y="182670"/>
                  </a:lnTo>
                  <a:lnTo>
                    <a:pt x="179687" y="170973"/>
                  </a:lnTo>
                  <a:lnTo>
                    <a:pt x="183928" y="158065"/>
                  </a:lnTo>
                  <a:lnTo>
                    <a:pt x="187145" y="144016"/>
                  </a:lnTo>
                  <a:lnTo>
                    <a:pt x="189322" y="129175"/>
                  </a:lnTo>
                  <a:lnTo>
                    <a:pt x="190341" y="114067"/>
                  </a:lnTo>
                  <a:lnTo>
                    <a:pt x="190246" y="99022"/>
                  </a:lnTo>
                  <a:lnTo>
                    <a:pt x="189047" y="84329"/>
                  </a:lnTo>
                  <a:lnTo>
                    <a:pt x="186647" y="70309"/>
                  </a:lnTo>
                  <a:lnTo>
                    <a:pt x="183103" y="57070"/>
                  </a:lnTo>
                  <a:lnTo>
                    <a:pt x="178436" y="44705"/>
                  </a:lnTo>
                  <a:lnTo>
                    <a:pt x="172554" y="33385"/>
                  </a:lnTo>
                  <a:lnTo>
                    <a:pt x="165524" y="23115"/>
                  </a:lnTo>
                  <a:lnTo>
                    <a:pt x="157532" y="14234"/>
                  </a:lnTo>
                  <a:lnTo>
                    <a:pt x="148798" y="7470"/>
                  </a:lnTo>
                  <a:lnTo>
                    <a:pt x="139525" y="3033"/>
                  </a:lnTo>
                  <a:lnTo>
                    <a:pt x="130135" y="710"/>
                  </a:lnTo>
                  <a:lnTo>
                    <a:pt x="120236" y="0"/>
                  </a:lnTo>
                  <a:lnTo>
                    <a:pt x="107846" y="1961"/>
                  </a:lnTo>
                  <a:lnTo>
                    <a:pt x="89516" y="8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23477" y="4130329"/>
              <a:ext cx="161887" cy="234552"/>
            </a:xfrm>
            <a:custGeom>
              <a:avLst/>
              <a:gdLst/>
              <a:ahLst/>
              <a:cxnLst/>
              <a:rect l="0" t="0" r="0" b="0"/>
              <a:pathLst>
                <a:path w="161887" h="234552">
                  <a:moveTo>
                    <a:pt x="7815" y="10529"/>
                  </a:moveTo>
                  <a:lnTo>
                    <a:pt x="4948" y="22331"/>
                  </a:lnTo>
                  <a:lnTo>
                    <a:pt x="2806" y="34100"/>
                  </a:lnTo>
                  <a:lnTo>
                    <a:pt x="1207" y="46995"/>
                  </a:lnTo>
                  <a:lnTo>
                    <a:pt x="200" y="61015"/>
                  </a:lnTo>
                  <a:lnTo>
                    <a:pt x="0" y="75992"/>
                  </a:lnTo>
                  <a:lnTo>
                    <a:pt x="651" y="91710"/>
                  </a:lnTo>
                  <a:lnTo>
                    <a:pt x="1889" y="107813"/>
                  </a:lnTo>
                  <a:lnTo>
                    <a:pt x="3253" y="123837"/>
                  </a:lnTo>
                  <a:lnTo>
                    <a:pt x="4472" y="139525"/>
                  </a:lnTo>
                  <a:lnTo>
                    <a:pt x="5780" y="154497"/>
                  </a:lnTo>
                  <a:lnTo>
                    <a:pt x="7796" y="168178"/>
                  </a:lnTo>
                  <a:lnTo>
                    <a:pt x="10821" y="180380"/>
                  </a:lnTo>
                  <a:lnTo>
                    <a:pt x="14837" y="191235"/>
                  </a:lnTo>
                  <a:lnTo>
                    <a:pt x="19683" y="201002"/>
                  </a:lnTo>
                  <a:lnTo>
                    <a:pt x="25178" y="209939"/>
                  </a:lnTo>
                  <a:lnTo>
                    <a:pt x="31478" y="217944"/>
                  </a:lnTo>
                  <a:lnTo>
                    <a:pt x="39063" y="224577"/>
                  </a:lnTo>
                  <a:lnTo>
                    <a:pt x="48087" y="229699"/>
                  </a:lnTo>
                  <a:lnTo>
                    <a:pt x="58248" y="233140"/>
                  </a:lnTo>
                  <a:lnTo>
                    <a:pt x="68985" y="234551"/>
                  </a:lnTo>
                  <a:lnTo>
                    <a:pt x="79905" y="233930"/>
                  </a:lnTo>
                  <a:lnTo>
                    <a:pt x="90660" y="231243"/>
                  </a:lnTo>
                  <a:lnTo>
                    <a:pt x="100875" y="226248"/>
                  </a:lnTo>
                  <a:lnTo>
                    <a:pt x="110402" y="219041"/>
                  </a:lnTo>
                  <a:lnTo>
                    <a:pt x="119121" y="210137"/>
                  </a:lnTo>
                  <a:lnTo>
                    <a:pt x="126838" y="200260"/>
                  </a:lnTo>
                  <a:lnTo>
                    <a:pt x="133551" y="189913"/>
                  </a:lnTo>
                  <a:lnTo>
                    <a:pt x="139399" y="179207"/>
                  </a:lnTo>
                  <a:lnTo>
                    <a:pt x="144571" y="167962"/>
                  </a:lnTo>
                  <a:lnTo>
                    <a:pt x="149234" y="156101"/>
                  </a:lnTo>
                  <a:lnTo>
                    <a:pt x="153368" y="143679"/>
                  </a:lnTo>
                  <a:lnTo>
                    <a:pt x="156773" y="130800"/>
                  </a:lnTo>
                  <a:lnTo>
                    <a:pt x="159393" y="117576"/>
                  </a:lnTo>
                  <a:lnTo>
                    <a:pt x="161154" y="104100"/>
                  </a:lnTo>
                  <a:lnTo>
                    <a:pt x="161886" y="90448"/>
                  </a:lnTo>
                  <a:lnTo>
                    <a:pt x="161598" y="76680"/>
                  </a:lnTo>
                  <a:lnTo>
                    <a:pt x="160403" y="63059"/>
                  </a:lnTo>
                  <a:lnTo>
                    <a:pt x="158203" y="48495"/>
                  </a:lnTo>
                  <a:lnTo>
                    <a:pt x="153690" y="29474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43071" y="3709101"/>
              <a:ext cx="188305" cy="670487"/>
            </a:xfrm>
            <a:custGeom>
              <a:avLst/>
              <a:gdLst/>
              <a:ahLst/>
              <a:cxnLst/>
              <a:rect l="0" t="0" r="0" b="0"/>
              <a:pathLst>
                <a:path w="188305" h="670487">
                  <a:moveTo>
                    <a:pt x="104076" y="568627"/>
                  </a:moveTo>
                  <a:lnTo>
                    <a:pt x="101142" y="559826"/>
                  </a:lnTo>
                  <a:lnTo>
                    <a:pt x="98360" y="551479"/>
                  </a:lnTo>
                  <a:lnTo>
                    <a:pt x="95456" y="542785"/>
                  </a:lnTo>
                  <a:lnTo>
                    <a:pt x="92242" y="533837"/>
                  </a:lnTo>
                  <a:lnTo>
                    <a:pt x="88430" y="524990"/>
                  </a:lnTo>
                  <a:lnTo>
                    <a:pt x="83908" y="516465"/>
                  </a:lnTo>
                  <a:lnTo>
                    <a:pt x="78571" y="508795"/>
                  </a:lnTo>
                  <a:lnTo>
                    <a:pt x="72235" y="502863"/>
                  </a:lnTo>
                  <a:lnTo>
                    <a:pt x="64901" y="498997"/>
                  </a:lnTo>
                  <a:lnTo>
                    <a:pt x="56876" y="497200"/>
                  </a:lnTo>
                  <a:lnTo>
                    <a:pt x="48651" y="497425"/>
                  </a:lnTo>
                  <a:lnTo>
                    <a:pt x="40529" y="499435"/>
                  </a:lnTo>
                  <a:lnTo>
                    <a:pt x="32620" y="503207"/>
                  </a:lnTo>
                  <a:lnTo>
                    <a:pt x="24930" y="509002"/>
                  </a:lnTo>
                  <a:lnTo>
                    <a:pt x="17439" y="516786"/>
                  </a:lnTo>
                  <a:lnTo>
                    <a:pt x="10594" y="526265"/>
                  </a:lnTo>
                  <a:lnTo>
                    <a:pt x="5282" y="537068"/>
                  </a:lnTo>
                  <a:lnTo>
                    <a:pt x="1859" y="548852"/>
                  </a:lnTo>
                  <a:lnTo>
                    <a:pt x="205" y="561339"/>
                  </a:lnTo>
                  <a:lnTo>
                    <a:pt x="0" y="574320"/>
                  </a:lnTo>
                  <a:lnTo>
                    <a:pt x="898" y="587637"/>
                  </a:lnTo>
                  <a:lnTo>
                    <a:pt x="2601" y="601019"/>
                  </a:lnTo>
                  <a:lnTo>
                    <a:pt x="4872" y="614083"/>
                  </a:lnTo>
                  <a:lnTo>
                    <a:pt x="7549" y="626641"/>
                  </a:lnTo>
                  <a:lnTo>
                    <a:pt x="10835" y="638361"/>
                  </a:lnTo>
                  <a:lnTo>
                    <a:pt x="15258" y="648708"/>
                  </a:lnTo>
                  <a:lnTo>
                    <a:pt x="21017" y="657505"/>
                  </a:lnTo>
                  <a:lnTo>
                    <a:pt x="28005" y="664412"/>
                  </a:lnTo>
                  <a:lnTo>
                    <a:pt x="35992" y="668778"/>
                  </a:lnTo>
                  <a:lnTo>
                    <a:pt x="44731" y="670486"/>
                  </a:lnTo>
                  <a:lnTo>
                    <a:pt x="53853" y="669702"/>
                  </a:lnTo>
                  <a:lnTo>
                    <a:pt x="62889" y="666600"/>
                  </a:lnTo>
                  <a:lnTo>
                    <a:pt x="71586" y="661518"/>
                  </a:lnTo>
                  <a:lnTo>
                    <a:pt x="79728" y="654872"/>
                  </a:lnTo>
                  <a:lnTo>
                    <a:pt x="87051" y="647057"/>
                  </a:lnTo>
                  <a:lnTo>
                    <a:pt x="93495" y="638401"/>
                  </a:lnTo>
                  <a:lnTo>
                    <a:pt x="99161" y="629151"/>
                  </a:lnTo>
                  <a:lnTo>
                    <a:pt x="104210" y="619490"/>
                  </a:lnTo>
                  <a:lnTo>
                    <a:pt x="108796" y="609548"/>
                  </a:lnTo>
                  <a:lnTo>
                    <a:pt x="113048" y="599413"/>
                  </a:lnTo>
                  <a:lnTo>
                    <a:pt x="117064" y="589150"/>
                  </a:lnTo>
                  <a:lnTo>
                    <a:pt x="120917" y="578794"/>
                  </a:lnTo>
                  <a:lnTo>
                    <a:pt x="124659" y="568211"/>
                  </a:lnTo>
                  <a:lnTo>
                    <a:pt x="128326" y="557114"/>
                  </a:lnTo>
                  <a:lnTo>
                    <a:pt x="131940" y="545390"/>
                  </a:lnTo>
                  <a:lnTo>
                    <a:pt x="135520" y="533244"/>
                  </a:lnTo>
                  <a:lnTo>
                    <a:pt x="139077" y="521091"/>
                  </a:lnTo>
                  <a:lnTo>
                    <a:pt x="142613" y="509166"/>
                  </a:lnTo>
                  <a:lnTo>
                    <a:pt x="145970" y="497209"/>
                  </a:lnTo>
                  <a:lnTo>
                    <a:pt x="148846" y="484583"/>
                  </a:lnTo>
                  <a:lnTo>
                    <a:pt x="151116" y="470979"/>
                  </a:lnTo>
                  <a:lnTo>
                    <a:pt x="152979" y="456571"/>
                  </a:lnTo>
                  <a:lnTo>
                    <a:pt x="154844" y="441820"/>
                  </a:lnTo>
                  <a:lnTo>
                    <a:pt x="156949" y="427043"/>
                  </a:lnTo>
                  <a:lnTo>
                    <a:pt x="159195" y="412375"/>
                  </a:lnTo>
                  <a:lnTo>
                    <a:pt x="161249" y="397847"/>
                  </a:lnTo>
                  <a:lnTo>
                    <a:pt x="162928" y="383448"/>
                  </a:lnTo>
                  <a:lnTo>
                    <a:pt x="164208" y="369152"/>
                  </a:lnTo>
                  <a:lnTo>
                    <a:pt x="165142" y="354933"/>
                  </a:lnTo>
                  <a:lnTo>
                    <a:pt x="165805" y="340766"/>
                  </a:lnTo>
                  <a:lnTo>
                    <a:pt x="166266" y="326470"/>
                  </a:lnTo>
                  <a:lnTo>
                    <a:pt x="166584" y="311726"/>
                  </a:lnTo>
                  <a:lnTo>
                    <a:pt x="166800" y="296401"/>
                  </a:lnTo>
                  <a:lnTo>
                    <a:pt x="166947" y="280684"/>
                  </a:lnTo>
                  <a:lnTo>
                    <a:pt x="167045" y="264980"/>
                  </a:lnTo>
                  <a:lnTo>
                    <a:pt x="167112" y="249527"/>
                  </a:lnTo>
                  <a:lnTo>
                    <a:pt x="167156" y="234389"/>
                  </a:lnTo>
                  <a:lnTo>
                    <a:pt x="167187" y="219538"/>
                  </a:lnTo>
                  <a:lnTo>
                    <a:pt x="167202" y="204918"/>
                  </a:lnTo>
                  <a:lnTo>
                    <a:pt x="167043" y="190473"/>
                  </a:lnTo>
                  <a:lnTo>
                    <a:pt x="166403" y="176154"/>
                  </a:lnTo>
                  <a:lnTo>
                    <a:pt x="165156" y="161914"/>
                  </a:lnTo>
                  <a:lnTo>
                    <a:pt x="163334" y="147400"/>
                  </a:lnTo>
                  <a:lnTo>
                    <a:pt x="161040" y="131977"/>
                  </a:lnTo>
                  <a:lnTo>
                    <a:pt x="158386" y="115387"/>
                  </a:lnTo>
                  <a:lnTo>
                    <a:pt x="155469" y="98177"/>
                  </a:lnTo>
                  <a:lnTo>
                    <a:pt x="152365" y="81464"/>
                  </a:lnTo>
                  <a:lnTo>
                    <a:pt x="149127" y="65856"/>
                  </a:lnTo>
                  <a:lnTo>
                    <a:pt x="145631" y="51446"/>
                  </a:lnTo>
                  <a:lnTo>
                    <a:pt x="141600" y="38081"/>
                  </a:lnTo>
                  <a:lnTo>
                    <a:pt x="136922" y="25560"/>
                  </a:lnTo>
                  <a:lnTo>
                    <a:pt x="131643" y="14491"/>
                  </a:lnTo>
                  <a:lnTo>
                    <a:pt x="125875" y="6238"/>
                  </a:lnTo>
                  <a:lnTo>
                    <a:pt x="119740" y="1330"/>
                  </a:lnTo>
                  <a:lnTo>
                    <a:pt x="113502" y="0"/>
                  </a:lnTo>
                  <a:lnTo>
                    <a:pt x="107547" y="2598"/>
                  </a:lnTo>
                  <a:lnTo>
                    <a:pt x="102069" y="8916"/>
                  </a:lnTo>
                  <a:lnTo>
                    <a:pt x="97239" y="18665"/>
                  </a:lnTo>
                  <a:lnTo>
                    <a:pt x="93294" y="31754"/>
                  </a:lnTo>
                  <a:lnTo>
                    <a:pt x="90270" y="47796"/>
                  </a:lnTo>
                  <a:lnTo>
                    <a:pt x="88053" y="65731"/>
                  </a:lnTo>
                  <a:lnTo>
                    <a:pt x="86474" y="84057"/>
                  </a:lnTo>
                  <a:lnTo>
                    <a:pt x="85371" y="101895"/>
                  </a:lnTo>
                  <a:lnTo>
                    <a:pt x="84611" y="119122"/>
                  </a:lnTo>
                  <a:lnTo>
                    <a:pt x="84092" y="136064"/>
                  </a:lnTo>
                  <a:lnTo>
                    <a:pt x="83745" y="152980"/>
                  </a:lnTo>
                  <a:lnTo>
                    <a:pt x="83680" y="169987"/>
                  </a:lnTo>
                  <a:lnTo>
                    <a:pt x="84169" y="187113"/>
                  </a:lnTo>
                  <a:lnTo>
                    <a:pt x="85314" y="204345"/>
                  </a:lnTo>
                  <a:lnTo>
                    <a:pt x="87068" y="221497"/>
                  </a:lnTo>
                  <a:lnTo>
                    <a:pt x="89317" y="238241"/>
                  </a:lnTo>
                  <a:lnTo>
                    <a:pt x="91936" y="254433"/>
                  </a:lnTo>
                  <a:lnTo>
                    <a:pt x="94660" y="270254"/>
                  </a:lnTo>
                  <a:lnTo>
                    <a:pt x="97101" y="286103"/>
                  </a:lnTo>
                  <a:lnTo>
                    <a:pt x="99077" y="302215"/>
                  </a:lnTo>
                  <a:lnTo>
                    <a:pt x="100742" y="318646"/>
                  </a:lnTo>
                  <a:lnTo>
                    <a:pt x="102473" y="335371"/>
                  </a:lnTo>
                  <a:lnTo>
                    <a:pt x="104492" y="352326"/>
                  </a:lnTo>
                  <a:lnTo>
                    <a:pt x="106851" y="369289"/>
                  </a:lnTo>
                  <a:lnTo>
                    <a:pt x="109514" y="385904"/>
                  </a:lnTo>
                  <a:lnTo>
                    <a:pt x="112423" y="402008"/>
                  </a:lnTo>
                  <a:lnTo>
                    <a:pt x="115684" y="417771"/>
                  </a:lnTo>
                  <a:lnTo>
                    <a:pt x="119550" y="433581"/>
                  </a:lnTo>
                  <a:lnTo>
                    <a:pt x="124109" y="449662"/>
                  </a:lnTo>
                  <a:lnTo>
                    <a:pt x="129137" y="465904"/>
                  </a:lnTo>
                  <a:lnTo>
                    <a:pt x="134203" y="481968"/>
                  </a:lnTo>
                  <a:lnTo>
                    <a:pt x="139059" y="497666"/>
                  </a:lnTo>
                  <a:lnTo>
                    <a:pt x="143793" y="512971"/>
                  </a:lnTo>
                  <a:lnTo>
                    <a:pt x="148730" y="527934"/>
                  </a:lnTo>
                  <a:lnTo>
                    <a:pt x="154049" y="542625"/>
                  </a:lnTo>
                  <a:lnTo>
                    <a:pt x="159603" y="556948"/>
                  </a:lnTo>
                  <a:lnTo>
                    <a:pt x="165033" y="570652"/>
                  </a:lnTo>
                  <a:lnTo>
                    <a:pt x="170126" y="583647"/>
                  </a:lnTo>
                  <a:lnTo>
                    <a:pt x="174696" y="595931"/>
                  </a:lnTo>
                  <a:lnTo>
                    <a:pt x="178948" y="608921"/>
                  </a:lnTo>
                  <a:lnTo>
                    <a:pt x="183252" y="625994"/>
                  </a:lnTo>
                  <a:lnTo>
                    <a:pt x="188304" y="652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1746809" y="3581005"/>
            <a:ext cx="0" cy="17656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3052343" y="3532376"/>
            <a:ext cx="363957" cy="9253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067300" y="4051300"/>
            <a:ext cx="260119" cy="4191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5346700" y="4064000"/>
            <a:ext cx="190500" cy="4064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5337948" y="3074321"/>
            <a:ext cx="0" cy="9580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359005" y="3053264"/>
            <a:ext cx="218479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 flipV="1">
            <a:off x="4948394" y="2337326"/>
            <a:ext cx="398306" cy="73607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6517140" y="2421554"/>
            <a:ext cx="0" cy="12318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6801409" y="3053264"/>
            <a:ext cx="315855" cy="5053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127792" y="3550275"/>
            <a:ext cx="145293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7369948" y="3537575"/>
            <a:ext cx="402452" cy="7042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8033243" y="3537575"/>
            <a:ext cx="678957" cy="12249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5144421" y="2270141"/>
            <a:ext cx="3624597" cy="2495255"/>
            <a:chOff x="5144421" y="2270141"/>
            <a:chExt cx="3624597" cy="2495255"/>
          </a:xfrm>
        </p:grpSpPr>
        <p:sp>
          <p:nvSpPr>
            <p:cNvPr id="69" name="Freeform 68"/>
            <p:cNvSpPr/>
            <p:nvPr/>
          </p:nvSpPr>
          <p:spPr>
            <a:xfrm>
              <a:off x="5144421" y="2322783"/>
              <a:ext cx="252685" cy="273743"/>
            </a:xfrm>
            <a:custGeom>
              <a:avLst/>
              <a:gdLst/>
              <a:ahLst/>
              <a:cxnLst/>
              <a:rect l="0" t="0" r="0" b="0"/>
              <a:pathLst>
                <a:path w="252685" h="273743">
                  <a:moveTo>
                    <a:pt x="252684" y="0"/>
                  </a:moveTo>
                  <a:lnTo>
                    <a:pt x="246816" y="5868"/>
                  </a:lnTo>
                  <a:lnTo>
                    <a:pt x="241252" y="11432"/>
                  </a:lnTo>
                  <a:lnTo>
                    <a:pt x="235452" y="17231"/>
                  </a:lnTo>
                  <a:lnTo>
                    <a:pt x="229372" y="23312"/>
                  </a:lnTo>
                  <a:lnTo>
                    <a:pt x="223042" y="29642"/>
                  </a:lnTo>
                  <a:lnTo>
                    <a:pt x="216514" y="36175"/>
                  </a:lnTo>
                  <a:lnTo>
                    <a:pt x="209839" y="43024"/>
                  </a:lnTo>
                  <a:lnTo>
                    <a:pt x="203056" y="50454"/>
                  </a:lnTo>
                  <a:lnTo>
                    <a:pt x="196193" y="58565"/>
                  </a:lnTo>
                  <a:lnTo>
                    <a:pt x="189111" y="67300"/>
                  </a:lnTo>
                  <a:lnTo>
                    <a:pt x="181518" y="76542"/>
                  </a:lnTo>
                  <a:lnTo>
                    <a:pt x="173300" y="86167"/>
                  </a:lnTo>
                  <a:lnTo>
                    <a:pt x="164662" y="96071"/>
                  </a:lnTo>
                  <a:lnTo>
                    <a:pt x="156017" y="106172"/>
                  </a:lnTo>
                  <a:lnTo>
                    <a:pt x="147610" y="116406"/>
                  </a:lnTo>
                  <a:lnTo>
                    <a:pt x="139508" y="126565"/>
                  </a:lnTo>
                  <a:lnTo>
                    <a:pt x="131688" y="136313"/>
                  </a:lnTo>
                  <a:lnTo>
                    <a:pt x="124095" y="145505"/>
                  </a:lnTo>
                  <a:lnTo>
                    <a:pt x="116674" y="154321"/>
                  </a:lnTo>
                  <a:lnTo>
                    <a:pt x="109378" y="163161"/>
                  </a:lnTo>
                  <a:lnTo>
                    <a:pt x="102169" y="172256"/>
                  </a:lnTo>
                  <a:lnTo>
                    <a:pt x="95021" y="181501"/>
                  </a:lnTo>
                  <a:lnTo>
                    <a:pt x="87915" y="190561"/>
                  </a:lnTo>
                  <a:lnTo>
                    <a:pt x="80837" y="199250"/>
                  </a:lnTo>
                  <a:lnTo>
                    <a:pt x="73779" y="207543"/>
                  </a:lnTo>
                  <a:lnTo>
                    <a:pt x="66733" y="215492"/>
                  </a:lnTo>
                  <a:lnTo>
                    <a:pt x="59693" y="223171"/>
                  </a:lnTo>
                  <a:lnTo>
                    <a:pt x="52489" y="230650"/>
                  </a:lnTo>
                  <a:lnTo>
                    <a:pt x="44814" y="237985"/>
                  </a:lnTo>
                  <a:lnTo>
                    <a:pt x="36550" y="245211"/>
                  </a:lnTo>
                  <a:lnTo>
                    <a:pt x="28187" y="252055"/>
                  </a:lnTo>
                  <a:lnTo>
                    <a:pt x="19908" y="258619"/>
                  </a:lnTo>
                  <a:lnTo>
                    <a:pt x="10983" y="265482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28649" y="2270141"/>
              <a:ext cx="105286" cy="263213"/>
            </a:xfrm>
            <a:custGeom>
              <a:avLst/>
              <a:gdLst/>
              <a:ahLst/>
              <a:cxnLst/>
              <a:rect l="0" t="0" r="0" b="0"/>
              <a:pathLst>
                <a:path w="105286" h="263213">
                  <a:moveTo>
                    <a:pt x="105285" y="263212"/>
                  </a:moveTo>
                  <a:lnTo>
                    <a:pt x="99484" y="257278"/>
                  </a:lnTo>
                  <a:lnTo>
                    <a:pt x="94560" y="251073"/>
                  </a:lnTo>
                  <a:lnTo>
                    <a:pt x="90057" y="243973"/>
                  </a:lnTo>
                  <a:lnTo>
                    <a:pt x="85837" y="235860"/>
                  </a:lnTo>
                  <a:lnTo>
                    <a:pt x="81823" y="226565"/>
                  </a:lnTo>
                  <a:lnTo>
                    <a:pt x="77962" y="216117"/>
                  </a:lnTo>
                  <a:lnTo>
                    <a:pt x="74209" y="204692"/>
                  </a:lnTo>
                  <a:lnTo>
                    <a:pt x="70534" y="192506"/>
                  </a:lnTo>
                  <a:lnTo>
                    <a:pt x="66907" y="179757"/>
                  </a:lnTo>
                  <a:lnTo>
                    <a:pt x="63149" y="166605"/>
                  </a:lnTo>
                  <a:lnTo>
                    <a:pt x="58940" y="153171"/>
                  </a:lnTo>
                  <a:lnTo>
                    <a:pt x="54147" y="139543"/>
                  </a:lnTo>
                  <a:lnTo>
                    <a:pt x="48962" y="125781"/>
                  </a:lnTo>
                  <a:lnTo>
                    <a:pt x="43788" y="111928"/>
                  </a:lnTo>
                  <a:lnTo>
                    <a:pt x="38862" y="98019"/>
                  </a:lnTo>
                  <a:lnTo>
                    <a:pt x="34080" y="84238"/>
                  </a:lnTo>
                  <a:lnTo>
                    <a:pt x="29109" y="70904"/>
                  </a:lnTo>
                  <a:lnTo>
                    <a:pt x="23774" y="58166"/>
                  </a:lnTo>
                  <a:lnTo>
                    <a:pt x="18356" y="46254"/>
                  </a:lnTo>
                  <a:lnTo>
                    <a:pt x="12979" y="34299"/>
                  </a:lnTo>
                  <a:lnTo>
                    <a:pt x="7167" y="201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27632" y="2596525"/>
              <a:ext cx="128378" cy="137732"/>
            </a:xfrm>
            <a:custGeom>
              <a:avLst/>
              <a:gdLst/>
              <a:ahLst/>
              <a:cxnLst/>
              <a:rect l="0" t="0" r="0" b="0"/>
              <a:pathLst>
                <a:path w="128378" h="137732">
                  <a:moveTo>
                    <a:pt x="85245" y="10528"/>
                  </a:moveTo>
                  <a:lnTo>
                    <a:pt x="76444" y="7728"/>
                  </a:lnTo>
                  <a:lnTo>
                    <a:pt x="68097" y="6226"/>
                  </a:lnTo>
                  <a:lnTo>
                    <a:pt x="59403" y="5929"/>
                  </a:lnTo>
                  <a:lnTo>
                    <a:pt x="50455" y="6954"/>
                  </a:lnTo>
                  <a:lnTo>
                    <a:pt x="41608" y="9719"/>
                  </a:lnTo>
                  <a:lnTo>
                    <a:pt x="33074" y="14299"/>
                  </a:lnTo>
                  <a:lnTo>
                    <a:pt x="25058" y="20632"/>
                  </a:lnTo>
                  <a:lnTo>
                    <a:pt x="17829" y="28696"/>
                  </a:lnTo>
                  <a:lnTo>
                    <a:pt x="11461" y="38299"/>
                  </a:lnTo>
                  <a:lnTo>
                    <a:pt x="6186" y="48981"/>
                  </a:lnTo>
                  <a:lnTo>
                    <a:pt x="2466" y="60134"/>
                  </a:lnTo>
                  <a:lnTo>
                    <a:pt x="414" y="71367"/>
                  </a:lnTo>
                  <a:lnTo>
                    <a:pt x="0" y="82347"/>
                  </a:lnTo>
                  <a:lnTo>
                    <a:pt x="1236" y="92719"/>
                  </a:lnTo>
                  <a:lnTo>
                    <a:pt x="3959" y="102357"/>
                  </a:lnTo>
                  <a:lnTo>
                    <a:pt x="8057" y="111150"/>
                  </a:lnTo>
                  <a:lnTo>
                    <a:pt x="13547" y="118918"/>
                  </a:lnTo>
                  <a:lnTo>
                    <a:pt x="20313" y="125656"/>
                  </a:lnTo>
                  <a:lnTo>
                    <a:pt x="28125" y="131183"/>
                  </a:lnTo>
                  <a:lnTo>
                    <a:pt x="36738" y="135073"/>
                  </a:lnTo>
                  <a:lnTo>
                    <a:pt x="45934" y="137241"/>
                  </a:lnTo>
                  <a:lnTo>
                    <a:pt x="55378" y="137731"/>
                  </a:lnTo>
                  <a:lnTo>
                    <a:pt x="64639" y="136547"/>
                  </a:lnTo>
                  <a:lnTo>
                    <a:pt x="73494" y="133863"/>
                  </a:lnTo>
                  <a:lnTo>
                    <a:pt x="81915" y="129961"/>
                  </a:lnTo>
                  <a:lnTo>
                    <a:pt x="89957" y="125134"/>
                  </a:lnTo>
                  <a:lnTo>
                    <a:pt x="97697" y="119628"/>
                  </a:lnTo>
                  <a:lnTo>
                    <a:pt x="105049" y="113476"/>
                  </a:lnTo>
                  <a:lnTo>
                    <a:pt x="111768" y="106515"/>
                  </a:lnTo>
                  <a:lnTo>
                    <a:pt x="117762" y="98716"/>
                  </a:lnTo>
                  <a:lnTo>
                    <a:pt x="122771" y="90021"/>
                  </a:lnTo>
                  <a:lnTo>
                    <a:pt x="126305" y="80273"/>
                  </a:lnTo>
                  <a:lnTo>
                    <a:pt x="128225" y="69499"/>
                  </a:lnTo>
                  <a:lnTo>
                    <a:pt x="128377" y="58179"/>
                  </a:lnTo>
                  <a:lnTo>
                    <a:pt x="126435" y="47120"/>
                  </a:lnTo>
                  <a:lnTo>
                    <a:pt x="122437" y="36770"/>
                  </a:lnTo>
                  <a:lnTo>
                    <a:pt x="117151" y="27505"/>
                  </a:lnTo>
                  <a:lnTo>
                    <a:pt x="111371" y="18897"/>
                  </a:lnTo>
                  <a:lnTo>
                    <a:pt x="104590" y="10198"/>
                  </a:lnTo>
                  <a:lnTo>
                    <a:pt x="957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85562" y="2628110"/>
              <a:ext cx="153501" cy="369516"/>
            </a:xfrm>
            <a:custGeom>
              <a:avLst/>
              <a:gdLst/>
              <a:ahLst/>
              <a:cxnLst/>
              <a:rect l="0" t="0" r="0" b="0"/>
              <a:pathLst>
                <a:path w="153501" h="369516">
                  <a:moveTo>
                    <a:pt x="1056" y="0"/>
                  </a:moveTo>
                  <a:lnTo>
                    <a:pt x="1056" y="11802"/>
                  </a:lnTo>
                  <a:lnTo>
                    <a:pt x="1056" y="23571"/>
                  </a:lnTo>
                  <a:lnTo>
                    <a:pt x="1060" y="36457"/>
                  </a:lnTo>
                  <a:lnTo>
                    <a:pt x="1233" y="50132"/>
                  </a:lnTo>
                  <a:lnTo>
                    <a:pt x="1881" y="63812"/>
                  </a:lnTo>
                  <a:lnTo>
                    <a:pt x="3130" y="77033"/>
                  </a:lnTo>
                  <a:lnTo>
                    <a:pt x="4783" y="89830"/>
                  </a:lnTo>
                  <a:lnTo>
                    <a:pt x="6431" y="102558"/>
                  </a:lnTo>
                  <a:lnTo>
                    <a:pt x="7834" y="115454"/>
                  </a:lnTo>
                  <a:lnTo>
                    <a:pt x="8927" y="128759"/>
                  </a:lnTo>
                  <a:lnTo>
                    <a:pt x="9735" y="142769"/>
                  </a:lnTo>
                  <a:lnTo>
                    <a:pt x="10313" y="157569"/>
                  </a:lnTo>
                  <a:lnTo>
                    <a:pt x="10718" y="172918"/>
                  </a:lnTo>
                  <a:lnTo>
                    <a:pt x="10997" y="188368"/>
                  </a:lnTo>
                  <a:lnTo>
                    <a:pt x="11193" y="203642"/>
                  </a:lnTo>
                  <a:lnTo>
                    <a:pt x="11495" y="218490"/>
                  </a:lnTo>
                  <a:lnTo>
                    <a:pt x="12231" y="232613"/>
                  </a:lnTo>
                  <a:lnTo>
                    <a:pt x="13539" y="245930"/>
                  </a:lnTo>
                  <a:lnTo>
                    <a:pt x="15231" y="258687"/>
                  </a:lnTo>
                  <a:lnTo>
                    <a:pt x="16906" y="271334"/>
                  </a:lnTo>
                  <a:lnTo>
                    <a:pt x="18323" y="284140"/>
                  </a:lnTo>
                  <a:lnTo>
                    <a:pt x="19254" y="297032"/>
                  </a:lnTo>
                  <a:lnTo>
                    <a:pt x="19422" y="309695"/>
                  </a:lnTo>
                  <a:lnTo>
                    <a:pt x="18750" y="321888"/>
                  </a:lnTo>
                  <a:lnTo>
                    <a:pt x="17273" y="331191"/>
                  </a:lnTo>
                  <a:lnTo>
                    <a:pt x="15468" y="334362"/>
                  </a:lnTo>
                  <a:lnTo>
                    <a:pt x="14074" y="331969"/>
                  </a:lnTo>
                  <a:lnTo>
                    <a:pt x="13149" y="325614"/>
                  </a:lnTo>
                  <a:lnTo>
                    <a:pt x="12228" y="316787"/>
                  </a:lnTo>
                  <a:lnTo>
                    <a:pt x="10571" y="306708"/>
                  </a:lnTo>
                  <a:lnTo>
                    <a:pt x="7852" y="296104"/>
                  </a:lnTo>
                  <a:lnTo>
                    <a:pt x="4575" y="285332"/>
                  </a:lnTo>
                  <a:lnTo>
                    <a:pt x="1835" y="274544"/>
                  </a:lnTo>
                  <a:lnTo>
                    <a:pt x="226" y="263795"/>
                  </a:lnTo>
                  <a:lnTo>
                    <a:pt x="0" y="253095"/>
                  </a:lnTo>
                  <a:lnTo>
                    <a:pt x="1303" y="242441"/>
                  </a:lnTo>
                  <a:lnTo>
                    <a:pt x="4044" y="231832"/>
                  </a:lnTo>
                  <a:lnTo>
                    <a:pt x="8139" y="221587"/>
                  </a:lnTo>
                  <a:lnTo>
                    <a:pt x="13623" y="212312"/>
                  </a:lnTo>
                  <a:lnTo>
                    <a:pt x="20384" y="204269"/>
                  </a:lnTo>
                  <a:lnTo>
                    <a:pt x="28361" y="197717"/>
                  </a:lnTo>
                  <a:lnTo>
                    <a:pt x="37616" y="193066"/>
                  </a:lnTo>
                  <a:lnTo>
                    <a:pt x="48061" y="190351"/>
                  </a:lnTo>
                  <a:lnTo>
                    <a:pt x="59328" y="189477"/>
                  </a:lnTo>
                  <a:lnTo>
                    <a:pt x="70883" y="190395"/>
                  </a:lnTo>
                  <a:lnTo>
                    <a:pt x="82389" y="192901"/>
                  </a:lnTo>
                  <a:lnTo>
                    <a:pt x="93554" y="196852"/>
                  </a:lnTo>
                  <a:lnTo>
                    <a:pt x="104051" y="202245"/>
                  </a:lnTo>
                  <a:lnTo>
                    <a:pt x="113772" y="208943"/>
                  </a:lnTo>
                  <a:lnTo>
                    <a:pt x="122622" y="216710"/>
                  </a:lnTo>
                  <a:lnTo>
                    <a:pt x="130428" y="225294"/>
                  </a:lnTo>
                  <a:lnTo>
                    <a:pt x="137195" y="234479"/>
                  </a:lnTo>
                  <a:lnTo>
                    <a:pt x="142911" y="244256"/>
                  </a:lnTo>
                  <a:lnTo>
                    <a:pt x="147461" y="254804"/>
                  </a:lnTo>
                  <a:lnTo>
                    <a:pt x="150885" y="266156"/>
                  </a:lnTo>
                  <a:lnTo>
                    <a:pt x="153033" y="278050"/>
                  </a:lnTo>
                  <a:lnTo>
                    <a:pt x="153500" y="290034"/>
                  </a:lnTo>
                  <a:lnTo>
                    <a:pt x="152222" y="301832"/>
                  </a:lnTo>
                  <a:lnTo>
                    <a:pt x="149415" y="313194"/>
                  </a:lnTo>
                  <a:lnTo>
                    <a:pt x="145396" y="323824"/>
                  </a:lnTo>
                  <a:lnTo>
                    <a:pt x="140469" y="333635"/>
                  </a:lnTo>
                  <a:lnTo>
                    <a:pt x="134721" y="342544"/>
                  </a:lnTo>
                  <a:lnTo>
                    <a:pt x="128041" y="350390"/>
                  </a:lnTo>
                  <a:lnTo>
                    <a:pt x="120438" y="357180"/>
                  </a:lnTo>
                  <a:lnTo>
                    <a:pt x="112045" y="362740"/>
                  </a:lnTo>
                  <a:lnTo>
                    <a:pt x="103033" y="366654"/>
                  </a:lnTo>
                  <a:lnTo>
                    <a:pt x="93563" y="368842"/>
                  </a:lnTo>
                  <a:lnTo>
                    <a:pt x="83762" y="369515"/>
                  </a:lnTo>
                  <a:lnTo>
                    <a:pt x="73730" y="368986"/>
                  </a:lnTo>
                  <a:lnTo>
                    <a:pt x="63552" y="367565"/>
                  </a:lnTo>
                  <a:lnTo>
                    <a:pt x="53732" y="365655"/>
                  </a:lnTo>
                  <a:lnTo>
                    <a:pt x="44236" y="363569"/>
                  </a:lnTo>
                  <a:lnTo>
                    <a:pt x="34228" y="361130"/>
                  </a:lnTo>
                  <a:lnTo>
                    <a:pt x="221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75101" y="2825339"/>
              <a:ext cx="211601" cy="179539"/>
            </a:xfrm>
            <a:custGeom>
              <a:avLst/>
              <a:gdLst/>
              <a:ahLst/>
              <a:cxnLst/>
              <a:rect l="0" t="0" r="0" b="0"/>
              <a:pathLst>
                <a:path w="211601" h="179539">
                  <a:moveTo>
                    <a:pt x="11558" y="87040"/>
                  </a:moveTo>
                  <a:lnTo>
                    <a:pt x="20427" y="89907"/>
                  </a:lnTo>
                  <a:lnTo>
                    <a:pt x="29414" y="92049"/>
                  </a:lnTo>
                  <a:lnTo>
                    <a:pt x="39409" y="93648"/>
                  </a:lnTo>
                  <a:lnTo>
                    <a:pt x="50389" y="94655"/>
                  </a:lnTo>
                  <a:lnTo>
                    <a:pt x="62201" y="94856"/>
                  </a:lnTo>
                  <a:lnTo>
                    <a:pt x="74655" y="94200"/>
                  </a:lnTo>
                  <a:lnTo>
                    <a:pt x="87420" y="92789"/>
                  </a:lnTo>
                  <a:lnTo>
                    <a:pt x="100052" y="90776"/>
                  </a:lnTo>
                  <a:lnTo>
                    <a:pt x="112303" y="88305"/>
                  </a:lnTo>
                  <a:lnTo>
                    <a:pt x="123474" y="85172"/>
                  </a:lnTo>
                  <a:lnTo>
                    <a:pt x="132386" y="80858"/>
                  </a:lnTo>
                  <a:lnTo>
                    <a:pt x="138591" y="75177"/>
                  </a:lnTo>
                  <a:lnTo>
                    <a:pt x="142130" y="68242"/>
                  </a:lnTo>
                  <a:lnTo>
                    <a:pt x="143158" y="60292"/>
                  </a:lnTo>
                  <a:lnTo>
                    <a:pt x="142032" y="51577"/>
                  </a:lnTo>
                  <a:lnTo>
                    <a:pt x="139043" y="42472"/>
                  </a:lnTo>
                  <a:lnTo>
                    <a:pt x="134313" y="33448"/>
                  </a:lnTo>
                  <a:lnTo>
                    <a:pt x="128062" y="24763"/>
                  </a:lnTo>
                  <a:lnTo>
                    <a:pt x="120427" y="16799"/>
                  </a:lnTo>
                  <a:lnTo>
                    <a:pt x="111402" y="10128"/>
                  </a:lnTo>
                  <a:lnTo>
                    <a:pt x="101112" y="4949"/>
                  </a:lnTo>
                  <a:lnTo>
                    <a:pt x="89948" y="1455"/>
                  </a:lnTo>
                  <a:lnTo>
                    <a:pt x="78463" y="0"/>
                  </a:lnTo>
                  <a:lnTo>
                    <a:pt x="67003" y="582"/>
                  </a:lnTo>
                  <a:lnTo>
                    <a:pt x="55869" y="3073"/>
                  </a:lnTo>
                  <a:lnTo>
                    <a:pt x="45392" y="7402"/>
                  </a:lnTo>
                  <a:lnTo>
                    <a:pt x="35685" y="13357"/>
                  </a:lnTo>
                  <a:lnTo>
                    <a:pt x="26844" y="20947"/>
                  </a:lnTo>
                  <a:lnTo>
                    <a:pt x="19045" y="30467"/>
                  </a:lnTo>
                  <a:lnTo>
                    <a:pt x="12286" y="41904"/>
                  </a:lnTo>
                  <a:lnTo>
                    <a:pt x="6745" y="54821"/>
                  </a:lnTo>
                  <a:lnTo>
                    <a:pt x="2845" y="68553"/>
                  </a:lnTo>
                  <a:lnTo>
                    <a:pt x="667" y="82635"/>
                  </a:lnTo>
                  <a:lnTo>
                    <a:pt x="0" y="96665"/>
                  </a:lnTo>
                  <a:lnTo>
                    <a:pt x="532" y="110231"/>
                  </a:lnTo>
                  <a:lnTo>
                    <a:pt x="1970" y="123158"/>
                  </a:lnTo>
                  <a:lnTo>
                    <a:pt x="4391" y="135141"/>
                  </a:lnTo>
                  <a:lnTo>
                    <a:pt x="8218" y="145672"/>
                  </a:lnTo>
                  <a:lnTo>
                    <a:pt x="13574" y="154605"/>
                  </a:lnTo>
                  <a:lnTo>
                    <a:pt x="20459" y="161943"/>
                  </a:lnTo>
                  <a:lnTo>
                    <a:pt x="28907" y="167665"/>
                  </a:lnTo>
                  <a:lnTo>
                    <a:pt x="38780" y="171924"/>
                  </a:lnTo>
                  <a:lnTo>
                    <a:pt x="49815" y="174991"/>
                  </a:lnTo>
                  <a:lnTo>
                    <a:pt x="61740" y="177148"/>
                  </a:lnTo>
                  <a:lnTo>
                    <a:pt x="74313" y="178638"/>
                  </a:lnTo>
                  <a:lnTo>
                    <a:pt x="87346" y="179490"/>
                  </a:lnTo>
                  <a:lnTo>
                    <a:pt x="100701" y="179538"/>
                  </a:lnTo>
                  <a:lnTo>
                    <a:pt x="114277" y="178756"/>
                  </a:lnTo>
                  <a:lnTo>
                    <a:pt x="128004" y="177248"/>
                  </a:lnTo>
                  <a:lnTo>
                    <a:pt x="141833" y="175165"/>
                  </a:lnTo>
                  <a:lnTo>
                    <a:pt x="155712" y="172656"/>
                  </a:lnTo>
                  <a:lnTo>
                    <a:pt x="169014" y="169995"/>
                  </a:lnTo>
                  <a:lnTo>
                    <a:pt x="181840" y="167315"/>
                  </a:lnTo>
                  <a:lnTo>
                    <a:pt x="195318" y="164383"/>
                  </a:lnTo>
                  <a:lnTo>
                    <a:pt x="211600" y="160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4964" y="2872395"/>
              <a:ext cx="139505" cy="386148"/>
            </a:xfrm>
            <a:custGeom>
              <a:avLst/>
              <a:gdLst/>
              <a:ahLst/>
              <a:cxnLst/>
              <a:rect l="0" t="0" r="0" b="0"/>
              <a:pathLst>
                <a:path w="139505" h="386148">
                  <a:moveTo>
                    <a:pt x="7674" y="103155"/>
                  </a:moveTo>
                  <a:lnTo>
                    <a:pt x="4875" y="112024"/>
                  </a:lnTo>
                  <a:lnTo>
                    <a:pt x="3374" y="121011"/>
                  </a:lnTo>
                  <a:lnTo>
                    <a:pt x="3062" y="131006"/>
                  </a:lnTo>
                  <a:lnTo>
                    <a:pt x="3568" y="141986"/>
                  </a:lnTo>
                  <a:lnTo>
                    <a:pt x="4388" y="153798"/>
                  </a:lnTo>
                  <a:lnTo>
                    <a:pt x="5209" y="166252"/>
                  </a:lnTo>
                  <a:lnTo>
                    <a:pt x="6064" y="179017"/>
                  </a:lnTo>
                  <a:lnTo>
                    <a:pt x="7240" y="191649"/>
                  </a:lnTo>
                  <a:lnTo>
                    <a:pt x="8874" y="203923"/>
                  </a:lnTo>
                  <a:lnTo>
                    <a:pt x="10801" y="215958"/>
                  </a:lnTo>
                  <a:lnTo>
                    <a:pt x="12641" y="228112"/>
                  </a:lnTo>
                  <a:lnTo>
                    <a:pt x="14176" y="240588"/>
                  </a:lnTo>
                  <a:lnTo>
                    <a:pt x="15359" y="253427"/>
                  </a:lnTo>
                  <a:lnTo>
                    <a:pt x="16228" y="266586"/>
                  </a:lnTo>
                  <a:lnTo>
                    <a:pt x="16848" y="280002"/>
                  </a:lnTo>
                  <a:lnTo>
                    <a:pt x="17280" y="293777"/>
                  </a:lnTo>
                  <a:lnTo>
                    <a:pt x="17578" y="308162"/>
                  </a:lnTo>
                  <a:lnTo>
                    <a:pt x="17782" y="323243"/>
                  </a:lnTo>
                  <a:lnTo>
                    <a:pt x="17921" y="338795"/>
                  </a:lnTo>
                  <a:lnTo>
                    <a:pt x="18013" y="354387"/>
                  </a:lnTo>
                  <a:lnTo>
                    <a:pt x="18076" y="369680"/>
                  </a:lnTo>
                  <a:lnTo>
                    <a:pt x="18120" y="381609"/>
                  </a:lnTo>
                  <a:lnTo>
                    <a:pt x="18152" y="386147"/>
                  </a:lnTo>
                  <a:lnTo>
                    <a:pt x="18172" y="384122"/>
                  </a:lnTo>
                  <a:lnTo>
                    <a:pt x="18180" y="377639"/>
                  </a:lnTo>
                  <a:lnTo>
                    <a:pt x="18014" y="368349"/>
                  </a:lnTo>
                  <a:lnTo>
                    <a:pt x="17370" y="357320"/>
                  </a:lnTo>
                  <a:lnTo>
                    <a:pt x="16125" y="345208"/>
                  </a:lnTo>
                  <a:lnTo>
                    <a:pt x="14473" y="332413"/>
                  </a:lnTo>
                  <a:lnTo>
                    <a:pt x="12826" y="319184"/>
                  </a:lnTo>
                  <a:lnTo>
                    <a:pt x="11419" y="305676"/>
                  </a:lnTo>
                  <a:lnTo>
                    <a:pt x="10154" y="291986"/>
                  </a:lnTo>
                  <a:lnTo>
                    <a:pt x="8698" y="278178"/>
                  </a:lnTo>
                  <a:lnTo>
                    <a:pt x="6871" y="264287"/>
                  </a:lnTo>
                  <a:lnTo>
                    <a:pt x="4814" y="250177"/>
                  </a:lnTo>
                  <a:lnTo>
                    <a:pt x="2886" y="235558"/>
                  </a:lnTo>
                  <a:lnTo>
                    <a:pt x="1297" y="220316"/>
                  </a:lnTo>
                  <a:lnTo>
                    <a:pt x="248" y="204654"/>
                  </a:lnTo>
                  <a:lnTo>
                    <a:pt x="0" y="188988"/>
                  </a:lnTo>
                  <a:lnTo>
                    <a:pt x="617" y="173560"/>
                  </a:lnTo>
                  <a:lnTo>
                    <a:pt x="1997" y="158438"/>
                  </a:lnTo>
                  <a:lnTo>
                    <a:pt x="3989" y="143598"/>
                  </a:lnTo>
                  <a:lnTo>
                    <a:pt x="6435" y="128986"/>
                  </a:lnTo>
                  <a:lnTo>
                    <a:pt x="9212" y="114545"/>
                  </a:lnTo>
                  <a:lnTo>
                    <a:pt x="12221" y="100230"/>
                  </a:lnTo>
                  <a:lnTo>
                    <a:pt x="15377" y="86011"/>
                  </a:lnTo>
                  <a:lnTo>
                    <a:pt x="18138" y="72189"/>
                  </a:lnTo>
                  <a:lnTo>
                    <a:pt x="19548" y="59361"/>
                  </a:lnTo>
                  <a:lnTo>
                    <a:pt x="19217" y="47771"/>
                  </a:lnTo>
                  <a:lnTo>
                    <a:pt x="18045" y="37344"/>
                  </a:lnTo>
                  <a:lnTo>
                    <a:pt x="17859" y="27873"/>
                  </a:lnTo>
                  <a:lnTo>
                    <a:pt x="19637" y="19143"/>
                  </a:lnTo>
                  <a:lnTo>
                    <a:pt x="23497" y="11448"/>
                  </a:lnTo>
                  <a:lnTo>
                    <a:pt x="29162" y="5557"/>
                  </a:lnTo>
                  <a:lnTo>
                    <a:pt x="36241" y="1746"/>
                  </a:lnTo>
                  <a:lnTo>
                    <a:pt x="44366" y="0"/>
                  </a:lnTo>
                  <a:lnTo>
                    <a:pt x="53242" y="266"/>
                  </a:lnTo>
                  <a:lnTo>
                    <a:pt x="62644" y="2293"/>
                  </a:lnTo>
                  <a:lnTo>
                    <a:pt x="72408" y="5568"/>
                  </a:lnTo>
                  <a:lnTo>
                    <a:pt x="82422" y="9434"/>
                  </a:lnTo>
                  <a:lnTo>
                    <a:pt x="92595" y="13479"/>
                  </a:lnTo>
                  <a:lnTo>
                    <a:pt x="102545" y="17834"/>
                  </a:lnTo>
                  <a:lnTo>
                    <a:pt x="111622" y="23049"/>
                  </a:lnTo>
                  <a:lnTo>
                    <a:pt x="119534" y="29379"/>
                  </a:lnTo>
                  <a:lnTo>
                    <a:pt x="126170" y="36937"/>
                  </a:lnTo>
                  <a:lnTo>
                    <a:pt x="131410" y="45848"/>
                  </a:lnTo>
                  <a:lnTo>
                    <a:pt x="135338" y="56033"/>
                  </a:lnTo>
                  <a:lnTo>
                    <a:pt x="138011" y="67281"/>
                  </a:lnTo>
                  <a:lnTo>
                    <a:pt x="139372" y="79348"/>
                  </a:lnTo>
                  <a:lnTo>
                    <a:pt x="139504" y="92007"/>
                  </a:lnTo>
                  <a:lnTo>
                    <a:pt x="138290" y="104760"/>
                  </a:lnTo>
                  <a:lnTo>
                    <a:pt x="135349" y="116861"/>
                  </a:lnTo>
                  <a:lnTo>
                    <a:pt x="130624" y="127959"/>
                  </a:lnTo>
                  <a:lnTo>
                    <a:pt x="124179" y="138054"/>
                  </a:lnTo>
                  <a:lnTo>
                    <a:pt x="116033" y="147303"/>
                  </a:lnTo>
                  <a:lnTo>
                    <a:pt x="106372" y="155883"/>
                  </a:lnTo>
                  <a:lnTo>
                    <a:pt x="95650" y="163478"/>
                  </a:lnTo>
                  <a:lnTo>
                    <a:pt x="84468" y="169303"/>
                  </a:lnTo>
                  <a:lnTo>
                    <a:pt x="73221" y="173078"/>
                  </a:lnTo>
                  <a:lnTo>
                    <a:pt x="62334" y="175139"/>
                  </a:lnTo>
                  <a:lnTo>
                    <a:pt x="51187" y="176380"/>
                  </a:lnTo>
                  <a:lnTo>
                    <a:pt x="37688" y="176908"/>
                  </a:lnTo>
                  <a:lnTo>
                    <a:pt x="18203" y="176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93180" y="2882394"/>
              <a:ext cx="156900" cy="149562"/>
            </a:xfrm>
            <a:custGeom>
              <a:avLst/>
              <a:gdLst/>
              <a:ahLst/>
              <a:cxnLst/>
              <a:rect l="0" t="0" r="0" b="0"/>
              <a:pathLst>
                <a:path w="156900" h="149562">
                  <a:moveTo>
                    <a:pt x="93728" y="93156"/>
                  </a:moveTo>
                  <a:lnTo>
                    <a:pt x="93661" y="81488"/>
                  </a:lnTo>
                  <a:lnTo>
                    <a:pt x="93020" y="71000"/>
                  </a:lnTo>
                  <a:lnTo>
                    <a:pt x="91714" y="60702"/>
                  </a:lnTo>
                  <a:lnTo>
                    <a:pt x="89510" y="50574"/>
                  </a:lnTo>
                  <a:lnTo>
                    <a:pt x="85896" y="40878"/>
                  </a:lnTo>
                  <a:lnTo>
                    <a:pt x="80723" y="31747"/>
                  </a:lnTo>
                  <a:lnTo>
                    <a:pt x="74148" y="23317"/>
                  </a:lnTo>
                  <a:lnTo>
                    <a:pt x="66448" y="15804"/>
                  </a:lnTo>
                  <a:lnTo>
                    <a:pt x="57905" y="9247"/>
                  </a:lnTo>
                  <a:lnTo>
                    <a:pt x="48918" y="4014"/>
                  </a:lnTo>
                  <a:lnTo>
                    <a:pt x="39973" y="854"/>
                  </a:lnTo>
                  <a:lnTo>
                    <a:pt x="31342" y="0"/>
                  </a:lnTo>
                  <a:lnTo>
                    <a:pt x="23413" y="1546"/>
                  </a:lnTo>
                  <a:lnTo>
                    <a:pt x="16767" y="5699"/>
                  </a:lnTo>
                  <a:lnTo>
                    <a:pt x="11595" y="12309"/>
                  </a:lnTo>
                  <a:lnTo>
                    <a:pt x="7766" y="20966"/>
                  </a:lnTo>
                  <a:lnTo>
                    <a:pt x="5022" y="31201"/>
                  </a:lnTo>
                  <a:lnTo>
                    <a:pt x="3098" y="42598"/>
                  </a:lnTo>
                  <a:lnTo>
                    <a:pt x="1768" y="54823"/>
                  </a:lnTo>
                  <a:lnTo>
                    <a:pt x="858" y="67626"/>
                  </a:lnTo>
                  <a:lnTo>
                    <a:pt x="244" y="80823"/>
                  </a:lnTo>
                  <a:lnTo>
                    <a:pt x="0" y="94125"/>
                  </a:lnTo>
                  <a:lnTo>
                    <a:pt x="368" y="107135"/>
                  </a:lnTo>
                  <a:lnTo>
                    <a:pt x="1447" y="119648"/>
                  </a:lnTo>
                  <a:lnTo>
                    <a:pt x="3664" y="130999"/>
                  </a:lnTo>
                  <a:lnTo>
                    <a:pt x="7820" y="140033"/>
                  </a:lnTo>
                  <a:lnTo>
                    <a:pt x="14165" y="146312"/>
                  </a:lnTo>
                  <a:lnTo>
                    <a:pt x="22004" y="149561"/>
                  </a:lnTo>
                  <a:lnTo>
                    <a:pt x="30027" y="149329"/>
                  </a:lnTo>
                  <a:lnTo>
                    <a:pt x="37453" y="145732"/>
                  </a:lnTo>
                  <a:lnTo>
                    <a:pt x="44043" y="139454"/>
                  </a:lnTo>
                  <a:lnTo>
                    <a:pt x="49845" y="131439"/>
                  </a:lnTo>
                  <a:lnTo>
                    <a:pt x="54999" y="122394"/>
                  </a:lnTo>
                  <a:lnTo>
                    <a:pt x="59663" y="112752"/>
                  </a:lnTo>
                  <a:lnTo>
                    <a:pt x="63972" y="102762"/>
                  </a:lnTo>
                  <a:lnTo>
                    <a:pt x="68034" y="92659"/>
                  </a:lnTo>
                  <a:lnTo>
                    <a:pt x="72128" y="85768"/>
                  </a:lnTo>
                  <a:lnTo>
                    <a:pt x="76132" y="85667"/>
                  </a:lnTo>
                  <a:lnTo>
                    <a:pt x="79509" y="90297"/>
                  </a:lnTo>
                  <a:lnTo>
                    <a:pt x="82489" y="97566"/>
                  </a:lnTo>
                  <a:lnTo>
                    <a:pt x="85539" y="106101"/>
                  </a:lnTo>
                  <a:lnTo>
                    <a:pt x="89128" y="114945"/>
                  </a:lnTo>
                  <a:lnTo>
                    <a:pt x="93440" y="123602"/>
                  </a:lnTo>
                  <a:lnTo>
                    <a:pt x="98605" y="131427"/>
                  </a:lnTo>
                  <a:lnTo>
                    <a:pt x="104813" y="137496"/>
                  </a:lnTo>
                  <a:lnTo>
                    <a:pt x="112049" y="141473"/>
                  </a:lnTo>
                  <a:lnTo>
                    <a:pt x="119896" y="143493"/>
                  </a:lnTo>
                  <a:lnTo>
                    <a:pt x="128509" y="143967"/>
                  </a:lnTo>
                  <a:lnTo>
                    <a:pt x="139758" y="141818"/>
                  </a:lnTo>
                  <a:lnTo>
                    <a:pt x="156899" y="135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71136" y="2849208"/>
              <a:ext cx="105286" cy="187054"/>
            </a:xfrm>
            <a:custGeom>
              <a:avLst/>
              <a:gdLst/>
              <a:ahLst/>
              <a:cxnLst/>
              <a:rect l="0" t="0" r="0" b="0"/>
              <a:pathLst>
                <a:path w="105286" h="187054">
                  <a:moveTo>
                    <a:pt x="0" y="52643"/>
                  </a:moveTo>
                  <a:lnTo>
                    <a:pt x="2934" y="61578"/>
                  </a:lnTo>
                  <a:lnTo>
                    <a:pt x="5716" y="71205"/>
                  </a:lnTo>
                  <a:lnTo>
                    <a:pt x="8617" y="82492"/>
                  </a:lnTo>
                  <a:lnTo>
                    <a:pt x="11657" y="95160"/>
                  </a:lnTo>
                  <a:lnTo>
                    <a:pt x="14822" y="108640"/>
                  </a:lnTo>
                  <a:lnTo>
                    <a:pt x="18086" y="122511"/>
                  </a:lnTo>
                  <a:lnTo>
                    <a:pt x="21424" y="136547"/>
                  </a:lnTo>
                  <a:lnTo>
                    <a:pt x="24815" y="150639"/>
                  </a:lnTo>
                  <a:lnTo>
                    <a:pt x="28220" y="164710"/>
                  </a:lnTo>
                  <a:lnTo>
                    <a:pt x="30799" y="177611"/>
                  </a:lnTo>
                  <a:lnTo>
                    <a:pt x="30671" y="185778"/>
                  </a:lnTo>
                  <a:lnTo>
                    <a:pt x="27550" y="187053"/>
                  </a:lnTo>
                  <a:lnTo>
                    <a:pt x="22933" y="183203"/>
                  </a:lnTo>
                  <a:lnTo>
                    <a:pt x="17874" y="175947"/>
                  </a:lnTo>
                  <a:lnTo>
                    <a:pt x="13271" y="166430"/>
                  </a:lnTo>
                  <a:lnTo>
                    <a:pt x="9537" y="155406"/>
                  </a:lnTo>
                  <a:lnTo>
                    <a:pt x="6873" y="143378"/>
                  </a:lnTo>
                  <a:lnTo>
                    <a:pt x="5459" y="130680"/>
                  </a:lnTo>
                  <a:lnTo>
                    <a:pt x="5256" y="117545"/>
                  </a:lnTo>
                  <a:lnTo>
                    <a:pt x="6238" y="104448"/>
                  </a:lnTo>
                  <a:lnTo>
                    <a:pt x="8485" y="92104"/>
                  </a:lnTo>
                  <a:lnTo>
                    <a:pt x="11922" y="80837"/>
                  </a:lnTo>
                  <a:lnTo>
                    <a:pt x="16517" y="70627"/>
                  </a:lnTo>
                  <a:lnTo>
                    <a:pt x="22348" y="61300"/>
                  </a:lnTo>
                  <a:lnTo>
                    <a:pt x="29345" y="52657"/>
                  </a:lnTo>
                  <a:lnTo>
                    <a:pt x="37314" y="44681"/>
                  </a:lnTo>
                  <a:lnTo>
                    <a:pt x="46034" y="37535"/>
                  </a:lnTo>
                  <a:lnTo>
                    <a:pt x="55297" y="31242"/>
                  </a:lnTo>
                  <a:lnTo>
                    <a:pt x="64681" y="25646"/>
                  </a:lnTo>
                  <a:lnTo>
                    <a:pt x="74573" y="19842"/>
                  </a:lnTo>
                  <a:lnTo>
                    <a:pt x="86960" y="122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50527" y="2649167"/>
              <a:ext cx="20651" cy="379027"/>
            </a:xfrm>
            <a:custGeom>
              <a:avLst/>
              <a:gdLst/>
              <a:ahLst/>
              <a:cxnLst/>
              <a:rect l="0" t="0" r="0" b="0"/>
              <a:pathLst>
                <a:path w="20651" h="379027">
                  <a:moveTo>
                    <a:pt x="10122" y="0"/>
                  </a:moveTo>
                  <a:lnTo>
                    <a:pt x="7255" y="14736"/>
                  </a:lnTo>
                  <a:lnTo>
                    <a:pt x="5113" y="29287"/>
                  </a:lnTo>
                  <a:lnTo>
                    <a:pt x="3510" y="45073"/>
                  </a:lnTo>
                  <a:lnTo>
                    <a:pt x="2329" y="61788"/>
                  </a:lnTo>
                  <a:lnTo>
                    <a:pt x="1480" y="78633"/>
                  </a:lnTo>
                  <a:lnTo>
                    <a:pt x="884" y="95122"/>
                  </a:lnTo>
                  <a:lnTo>
                    <a:pt x="469" y="111430"/>
                  </a:lnTo>
                  <a:lnTo>
                    <a:pt x="185" y="128198"/>
                  </a:lnTo>
                  <a:lnTo>
                    <a:pt x="0" y="145758"/>
                  </a:lnTo>
                  <a:lnTo>
                    <a:pt x="216" y="163652"/>
                  </a:lnTo>
                  <a:lnTo>
                    <a:pt x="1424" y="180837"/>
                  </a:lnTo>
                  <a:lnTo>
                    <a:pt x="3862" y="196779"/>
                  </a:lnTo>
                  <a:lnTo>
                    <a:pt x="7128" y="211756"/>
                  </a:lnTo>
                  <a:lnTo>
                    <a:pt x="10398" y="226567"/>
                  </a:lnTo>
                  <a:lnTo>
                    <a:pt x="13185" y="241713"/>
                  </a:lnTo>
                  <a:lnTo>
                    <a:pt x="15358" y="257192"/>
                  </a:lnTo>
                  <a:lnTo>
                    <a:pt x="16967" y="272676"/>
                  </a:lnTo>
                  <a:lnTo>
                    <a:pt x="18118" y="287949"/>
                  </a:lnTo>
                  <a:lnTo>
                    <a:pt x="18925" y="302921"/>
                  </a:lnTo>
                  <a:lnTo>
                    <a:pt x="19571" y="319349"/>
                  </a:lnTo>
                  <a:lnTo>
                    <a:pt x="20114" y="342028"/>
                  </a:lnTo>
                  <a:lnTo>
                    <a:pt x="2065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71136" y="2754452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73699"/>
                  </a:moveTo>
                  <a:lnTo>
                    <a:pt x="314716" y="73633"/>
                  </a:lnTo>
                  <a:lnTo>
                    <a:pt x="304226" y="72992"/>
                  </a:lnTo>
                  <a:lnTo>
                    <a:pt x="293915" y="71691"/>
                  </a:lnTo>
                  <a:lnTo>
                    <a:pt x="283269" y="69659"/>
                  </a:lnTo>
                  <a:lnTo>
                    <a:pt x="271628" y="66694"/>
                  </a:lnTo>
                  <a:lnTo>
                    <a:pt x="258742" y="62779"/>
                  </a:lnTo>
                  <a:lnTo>
                    <a:pt x="245008" y="58202"/>
                  </a:lnTo>
                  <a:lnTo>
                    <a:pt x="231253" y="53447"/>
                  </a:lnTo>
                  <a:lnTo>
                    <a:pt x="217954" y="48809"/>
                  </a:lnTo>
                  <a:lnTo>
                    <a:pt x="204755" y="44392"/>
                  </a:lnTo>
                  <a:lnTo>
                    <a:pt x="190689" y="40200"/>
                  </a:lnTo>
                  <a:lnTo>
                    <a:pt x="175273" y="36196"/>
                  </a:lnTo>
                  <a:lnTo>
                    <a:pt x="158987" y="32338"/>
                  </a:lnTo>
                  <a:lnTo>
                    <a:pt x="142962" y="28587"/>
                  </a:lnTo>
                  <a:lnTo>
                    <a:pt x="127848" y="24912"/>
                  </a:lnTo>
                  <a:lnTo>
                    <a:pt x="113785" y="21289"/>
                  </a:lnTo>
                  <a:lnTo>
                    <a:pt x="100659" y="17703"/>
                  </a:lnTo>
                  <a:lnTo>
                    <a:pt x="88275" y="14147"/>
                  </a:lnTo>
                  <a:lnTo>
                    <a:pt x="76281" y="10776"/>
                  </a:lnTo>
                  <a:lnTo>
                    <a:pt x="64212" y="7891"/>
                  </a:lnTo>
                  <a:lnTo>
                    <a:pt x="51840" y="5620"/>
                  </a:lnTo>
                  <a:lnTo>
                    <a:pt x="39719" y="3922"/>
                  </a:lnTo>
                  <a:lnTo>
                    <a:pt x="27893" y="2515"/>
                  </a:lnTo>
                  <a:lnTo>
                    <a:pt x="15322" y="12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70413" y="3184964"/>
              <a:ext cx="123685" cy="140535"/>
            </a:xfrm>
            <a:custGeom>
              <a:avLst/>
              <a:gdLst/>
              <a:ahLst/>
              <a:cxnLst/>
              <a:rect l="0" t="0" r="0" b="0"/>
              <a:pathLst>
                <a:path w="123685" h="140535">
                  <a:moveTo>
                    <a:pt x="100723" y="32742"/>
                  </a:moveTo>
                  <a:lnTo>
                    <a:pt x="97655" y="24075"/>
                  </a:lnTo>
                  <a:lnTo>
                    <a:pt x="93593" y="17008"/>
                  </a:lnTo>
                  <a:lnTo>
                    <a:pt x="88100" y="10912"/>
                  </a:lnTo>
                  <a:lnTo>
                    <a:pt x="81340" y="5856"/>
                  </a:lnTo>
                  <a:lnTo>
                    <a:pt x="73543" y="2291"/>
                  </a:lnTo>
                  <a:lnTo>
                    <a:pt x="64950" y="343"/>
                  </a:lnTo>
                  <a:lnTo>
                    <a:pt x="55937" y="0"/>
                  </a:lnTo>
                  <a:lnTo>
                    <a:pt x="46981" y="1282"/>
                  </a:lnTo>
                  <a:lnTo>
                    <a:pt x="38339" y="4036"/>
                  </a:lnTo>
                  <a:lnTo>
                    <a:pt x="30234" y="8154"/>
                  </a:lnTo>
                  <a:lnTo>
                    <a:pt x="22938" y="13659"/>
                  </a:lnTo>
                  <a:lnTo>
                    <a:pt x="16517" y="20438"/>
                  </a:lnTo>
                  <a:lnTo>
                    <a:pt x="11035" y="28429"/>
                  </a:lnTo>
                  <a:lnTo>
                    <a:pt x="6642" y="37695"/>
                  </a:lnTo>
                  <a:lnTo>
                    <a:pt x="3319" y="48146"/>
                  </a:lnTo>
                  <a:lnTo>
                    <a:pt x="1069" y="59418"/>
                  </a:lnTo>
                  <a:lnTo>
                    <a:pt x="0" y="70976"/>
                  </a:lnTo>
                  <a:lnTo>
                    <a:pt x="66" y="82485"/>
                  </a:lnTo>
                  <a:lnTo>
                    <a:pt x="1416" y="93651"/>
                  </a:lnTo>
                  <a:lnTo>
                    <a:pt x="4448" y="104149"/>
                  </a:lnTo>
                  <a:lnTo>
                    <a:pt x="9235" y="113866"/>
                  </a:lnTo>
                  <a:lnTo>
                    <a:pt x="15721" y="122544"/>
                  </a:lnTo>
                  <a:lnTo>
                    <a:pt x="23893" y="129701"/>
                  </a:lnTo>
                  <a:lnTo>
                    <a:pt x="33572" y="135212"/>
                  </a:lnTo>
                  <a:lnTo>
                    <a:pt x="44308" y="138930"/>
                  </a:lnTo>
                  <a:lnTo>
                    <a:pt x="55499" y="140534"/>
                  </a:lnTo>
                  <a:lnTo>
                    <a:pt x="66751" y="140053"/>
                  </a:lnTo>
                  <a:lnTo>
                    <a:pt x="77574" y="137630"/>
                  </a:lnTo>
                  <a:lnTo>
                    <a:pt x="87310" y="133346"/>
                  </a:lnTo>
                  <a:lnTo>
                    <a:pt x="95706" y="127430"/>
                  </a:lnTo>
                  <a:lnTo>
                    <a:pt x="102852" y="120206"/>
                  </a:lnTo>
                  <a:lnTo>
                    <a:pt x="108975" y="111996"/>
                  </a:lnTo>
                  <a:lnTo>
                    <a:pt x="114312" y="103070"/>
                  </a:lnTo>
                  <a:lnTo>
                    <a:pt x="118748" y="93638"/>
                  </a:lnTo>
                  <a:lnTo>
                    <a:pt x="121831" y="83855"/>
                  </a:lnTo>
                  <a:lnTo>
                    <a:pt x="123426" y="73830"/>
                  </a:lnTo>
                  <a:lnTo>
                    <a:pt x="123684" y="63640"/>
                  </a:lnTo>
                  <a:lnTo>
                    <a:pt x="122870" y="53339"/>
                  </a:lnTo>
                  <a:lnTo>
                    <a:pt x="121252" y="42977"/>
                  </a:lnTo>
                  <a:lnTo>
                    <a:pt x="119209" y="33032"/>
                  </a:lnTo>
                  <a:lnTo>
                    <a:pt x="117020" y="23437"/>
                  </a:lnTo>
                  <a:lnTo>
                    <a:pt x="114495" y="13349"/>
                  </a:lnTo>
                  <a:lnTo>
                    <a:pt x="111252" y="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71136" y="3164132"/>
              <a:ext cx="178986" cy="222031"/>
            </a:xfrm>
            <a:custGeom>
              <a:avLst/>
              <a:gdLst/>
              <a:ahLst/>
              <a:cxnLst/>
              <a:rect l="0" t="0" r="0" b="0"/>
              <a:pathLst>
                <a:path w="178986" h="222031">
                  <a:moveTo>
                    <a:pt x="0" y="222030"/>
                  </a:moveTo>
                  <a:lnTo>
                    <a:pt x="3001" y="210362"/>
                  </a:lnTo>
                  <a:lnTo>
                    <a:pt x="6424" y="199873"/>
                  </a:lnTo>
                  <a:lnTo>
                    <a:pt x="10615" y="189571"/>
                  </a:lnTo>
                  <a:lnTo>
                    <a:pt x="15343" y="179270"/>
                  </a:lnTo>
                  <a:lnTo>
                    <a:pt x="20176" y="168926"/>
                  </a:lnTo>
                  <a:lnTo>
                    <a:pt x="24853" y="158532"/>
                  </a:lnTo>
                  <a:lnTo>
                    <a:pt x="29289" y="147931"/>
                  </a:lnTo>
                  <a:lnTo>
                    <a:pt x="33490" y="136825"/>
                  </a:lnTo>
                  <a:lnTo>
                    <a:pt x="37503" y="125101"/>
                  </a:lnTo>
                  <a:lnTo>
                    <a:pt x="41537" y="113126"/>
                  </a:lnTo>
                  <a:lnTo>
                    <a:pt x="45938" y="101620"/>
                  </a:lnTo>
                  <a:lnTo>
                    <a:pt x="50867" y="90953"/>
                  </a:lnTo>
                  <a:lnTo>
                    <a:pt x="56315" y="80995"/>
                  </a:lnTo>
                  <a:lnTo>
                    <a:pt x="62198" y="71313"/>
                  </a:lnTo>
                  <a:lnTo>
                    <a:pt x="68415" y="61614"/>
                  </a:lnTo>
                  <a:lnTo>
                    <a:pt x="74877" y="51777"/>
                  </a:lnTo>
                  <a:lnTo>
                    <a:pt x="81514" y="41779"/>
                  </a:lnTo>
                  <a:lnTo>
                    <a:pt x="88282" y="31652"/>
                  </a:lnTo>
                  <a:lnTo>
                    <a:pt x="95471" y="21918"/>
                  </a:lnTo>
                  <a:lnTo>
                    <a:pt x="103668" y="13527"/>
                  </a:lnTo>
                  <a:lnTo>
                    <a:pt x="113105" y="6900"/>
                  </a:lnTo>
                  <a:lnTo>
                    <a:pt x="123376" y="2284"/>
                  </a:lnTo>
                  <a:lnTo>
                    <a:pt x="133656" y="3"/>
                  </a:lnTo>
                  <a:lnTo>
                    <a:pt x="143447" y="0"/>
                  </a:lnTo>
                  <a:lnTo>
                    <a:pt x="152289" y="2251"/>
                  </a:lnTo>
                  <a:lnTo>
                    <a:pt x="159617" y="6944"/>
                  </a:lnTo>
                  <a:lnTo>
                    <a:pt x="165278" y="13931"/>
                  </a:lnTo>
                  <a:lnTo>
                    <a:pt x="169460" y="22215"/>
                  </a:lnTo>
                  <a:lnTo>
                    <a:pt x="172901" y="30947"/>
                  </a:lnTo>
                  <a:lnTo>
                    <a:pt x="175903" y="40888"/>
                  </a:lnTo>
                  <a:lnTo>
                    <a:pt x="178985" y="53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02722" y="3217706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84228"/>
                  </a:moveTo>
                  <a:lnTo>
                    <a:pt x="88888" y="78293"/>
                  </a:lnTo>
                  <a:lnTo>
                    <a:pt x="83324" y="72089"/>
                  </a:lnTo>
                  <a:lnTo>
                    <a:pt x="77525" y="64998"/>
                  </a:lnTo>
                  <a:lnTo>
                    <a:pt x="71444" y="57230"/>
                  </a:lnTo>
                  <a:lnTo>
                    <a:pt x="65114" y="49232"/>
                  </a:lnTo>
                  <a:lnTo>
                    <a:pt x="58581" y="41295"/>
                  </a:lnTo>
                  <a:lnTo>
                    <a:pt x="51733" y="33694"/>
                  </a:lnTo>
                  <a:lnTo>
                    <a:pt x="44302" y="26749"/>
                  </a:lnTo>
                  <a:lnTo>
                    <a:pt x="36205" y="20570"/>
                  </a:lnTo>
                  <a:lnTo>
                    <a:pt x="27956" y="15237"/>
                  </a:lnTo>
                  <a:lnTo>
                    <a:pt x="19765" y="10375"/>
                  </a:lnTo>
                  <a:lnTo>
                    <a:pt x="10912" y="55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47962" y="3321975"/>
              <a:ext cx="139072" cy="163158"/>
            </a:xfrm>
            <a:custGeom>
              <a:avLst/>
              <a:gdLst/>
              <a:ahLst/>
              <a:cxnLst/>
              <a:rect l="0" t="0" r="0" b="0"/>
              <a:pathLst>
                <a:path w="139072" h="163158">
                  <a:moveTo>
                    <a:pt x="96957" y="11544"/>
                  </a:moveTo>
                  <a:lnTo>
                    <a:pt x="90956" y="5878"/>
                  </a:lnTo>
                  <a:lnTo>
                    <a:pt x="84110" y="2234"/>
                  </a:lnTo>
                  <a:lnTo>
                    <a:pt x="75727" y="329"/>
                  </a:lnTo>
                  <a:lnTo>
                    <a:pt x="66273" y="0"/>
                  </a:lnTo>
                  <a:lnTo>
                    <a:pt x="56607" y="1268"/>
                  </a:lnTo>
                  <a:lnTo>
                    <a:pt x="47257" y="3997"/>
                  </a:lnTo>
                  <a:lnTo>
                    <a:pt x="38557" y="8091"/>
                  </a:lnTo>
                  <a:lnTo>
                    <a:pt x="30802" y="13574"/>
                  </a:lnTo>
                  <a:lnTo>
                    <a:pt x="24039" y="20333"/>
                  </a:lnTo>
                  <a:lnTo>
                    <a:pt x="18143" y="28139"/>
                  </a:lnTo>
                  <a:lnTo>
                    <a:pt x="12936" y="36747"/>
                  </a:lnTo>
                  <a:lnTo>
                    <a:pt x="8248" y="45945"/>
                  </a:lnTo>
                  <a:lnTo>
                    <a:pt x="4266" y="55560"/>
                  </a:lnTo>
                  <a:lnTo>
                    <a:pt x="1496" y="65466"/>
                  </a:lnTo>
                  <a:lnTo>
                    <a:pt x="114" y="75574"/>
                  </a:lnTo>
                  <a:lnTo>
                    <a:pt x="0" y="85820"/>
                  </a:lnTo>
                  <a:lnTo>
                    <a:pt x="912" y="96158"/>
                  </a:lnTo>
                  <a:lnTo>
                    <a:pt x="2604" y="106554"/>
                  </a:lnTo>
                  <a:lnTo>
                    <a:pt x="5027" y="116824"/>
                  </a:lnTo>
                  <a:lnTo>
                    <a:pt x="8323" y="126647"/>
                  </a:lnTo>
                  <a:lnTo>
                    <a:pt x="12509" y="135875"/>
                  </a:lnTo>
                  <a:lnTo>
                    <a:pt x="17794" y="144206"/>
                  </a:lnTo>
                  <a:lnTo>
                    <a:pt x="24631" y="151125"/>
                  </a:lnTo>
                  <a:lnTo>
                    <a:pt x="33119" y="156475"/>
                  </a:lnTo>
                  <a:lnTo>
                    <a:pt x="42906" y="160254"/>
                  </a:lnTo>
                  <a:lnTo>
                    <a:pt x="53384" y="162431"/>
                  </a:lnTo>
                  <a:lnTo>
                    <a:pt x="64133" y="163157"/>
                  </a:lnTo>
                  <a:lnTo>
                    <a:pt x="74940" y="162698"/>
                  </a:lnTo>
                  <a:lnTo>
                    <a:pt x="85723" y="161336"/>
                  </a:lnTo>
                  <a:lnTo>
                    <a:pt x="96440" y="159318"/>
                  </a:lnTo>
                  <a:lnTo>
                    <a:pt x="106638" y="156990"/>
                  </a:lnTo>
                  <a:lnTo>
                    <a:pt x="116439" y="154571"/>
                  </a:lnTo>
                  <a:lnTo>
                    <a:pt x="126702" y="151852"/>
                  </a:lnTo>
                  <a:lnTo>
                    <a:pt x="139071" y="148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19669" y="3133478"/>
              <a:ext cx="20007" cy="357970"/>
            </a:xfrm>
            <a:custGeom>
              <a:avLst/>
              <a:gdLst/>
              <a:ahLst/>
              <a:cxnLst/>
              <a:rect l="0" t="0" r="0" b="0"/>
              <a:pathLst>
                <a:path w="20007" h="357970">
                  <a:moveTo>
                    <a:pt x="20006" y="0"/>
                  </a:moveTo>
                  <a:lnTo>
                    <a:pt x="17139" y="8935"/>
                  </a:lnTo>
                  <a:lnTo>
                    <a:pt x="14996" y="18562"/>
                  </a:lnTo>
                  <a:lnTo>
                    <a:pt x="13394" y="29849"/>
                  </a:lnTo>
                  <a:lnTo>
                    <a:pt x="12213" y="42517"/>
                  </a:lnTo>
                  <a:lnTo>
                    <a:pt x="11364" y="55997"/>
                  </a:lnTo>
                  <a:lnTo>
                    <a:pt x="10767" y="69873"/>
                  </a:lnTo>
                  <a:lnTo>
                    <a:pt x="10353" y="84081"/>
                  </a:lnTo>
                  <a:lnTo>
                    <a:pt x="10069" y="98821"/>
                  </a:lnTo>
                  <a:lnTo>
                    <a:pt x="9871" y="114176"/>
                  </a:lnTo>
                  <a:lnTo>
                    <a:pt x="9568" y="130095"/>
                  </a:lnTo>
                  <a:lnTo>
                    <a:pt x="8831" y="146474"/>
                  </a:lnTo>
                  <a:lnTo>
                    <a:pt x="7523" y="163201"/>
                  </a:lnTo>
                  <a:lnTo>
                    <a:pt x="5830" y="180180"/>
                  </a:lnTo>
                  <a:lnTo>
                    <a:pt x="4155" y="197339"/>
                  </a:lnTo>
                  <a:lnTo>
                    <a:pt x="2736" y="214618"/>
                  </a:lnTo>
                  <a:lnTo>
                    <a:pt x="1630" y="231813"/>
                  </a:lnTo>
                  <a:lnTo>
                    <a:pt x="814" y="248593"/>
                  </a:lnTo>
                  <a:lnTo>
                    <a:pt x="235" y="264802"/>
                  </a:lnTo>
                  <a:lnTo>
                    <a:pt x="0" y="280297"/>
                  </a:lnTo>
                  <a:lnTo>
                    <a:pt x="367" y="294863"/>
                  </a:lnTo>
                  <a:lnTo>
                    <a:pt x="1423" y="308463"/>
                  </a:lnTo>
                  <a:lnTo>
                    <a:pt x="2952" y="320773"/>
                  </a:lnTo>
                  <a:lnTo>
                    <a:pt x="4676" y="332303"/>
                  </a:lnTo>
                  <a:lnTo>
                    <a:pt x="6746" y="344068"/>
                  </a:lnTo>
                  <a:lnTo>
                    <a:pt x="947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88919" y="3333519"/>
              <a:ext cx="119213" cy="153066"/>
            </a:xfrm>
            <a:custGeom>
              <a:avLst/>
              <a:gdLst/>
              <a:ahLst/>
              <a:cxnLst/>
              <a:rect l="0" t="0" r="0" b="0"/>
              <a:pathLst>
                <a:path w="119213" h="153066">
                  <a:moveTo>
                    <a:pt x="13927" y="21057"/>
                  </a:moveTo>
                  <a:lnTo>
                    <a:pt x="10993" y="29993"/>
                  </a:lnTo>
                  <a:lnTo>
                    <a:pt x="8211" y="39620"/>
                  </a:lnTo>
                  <a:lnTo>
                    <a:pt x="5321" y="50903"/>
                  </a:lnTo>
                  <a:lnTo>
                    <a:pt x="2625" y="63398"/>
                  </a:lnTo>
                  <a:lnTo>
                    <a:pt x="757" y="76229"/>
                  </a:lnTo>
                  <a:lnTo>
                    <a:pt x="0" y="88847"/>
                  </a:lnTo>
                  <a:lnTo>
                    <a:pt x="313" y="101057"/>
                  </a:lnTo>
                  <a:lnTo>
                    <a:pt x="1515" y="112852"/>
                  </a:lnTo>
                  <a:lnTo>
                    <a:pt x="3412" y="124279"/>
                  </a:lnTo>
                  <a:lnTo>
                    <a:pt x="6312" y="134763"/>
                  </a:lnTo>
                  <a:lnTo>
                    <a:pt x="10993" y="143147"/>
                  </a:lnTo>
                  <a:lnTo>
                    <a:pt x="17727" y="148966"/>
                  </a:lnTo>
                  <a:lnTo>
                    <a:pt x="26012" y="152229"/>
                  </a:lnTo>
                  <a:lnTo>
                    <a:pt x="34874" y="153065"/>
                  </a:lnTo>
                  <a:lnTo>
                    <a:pt x="43684" y="151812"/>
                  </a:lnTo>
                  <a:lnTo>
                    <a:pt x="52191" y="148906"/>
                  </a:lnTo>
                  <a:lnTo>
                    <a:pt x="60349" y="144763"/>
                  </a:lnTo>
                  <a:lnTo>
                    <a:pt x="68195" y="139723"/>
                  </a:lnTo>
                  <a:lnTo>
                    <a:pt x="75633" y="133887"/>
                  </a:lnTo>
                  <a:lnTo>
                    <a:pt x="82415" y="127139"/>
                  </a:lnTo>
                  <a:lnTo>
                    <a:pt x="88465" y="119488"/>
                  </a:lnTo>
                  <a:lnTo>
                    <a:pt x="93851" y="111062"/>
                  </a:lnTo>
                  <a:lnTo>
                    <a:pt x="98705" y="102027"/>
                  </a:lnTo>
                  <a:lnTo>
                    <a:pt x="103152" y="92536"/>
                  </a:lnTo>
                  <a:lnTo>
                    <a:pt x="107140" y="82551"/>
                  </a:lnTo>
                  <a:lnTo>
                    <a:pt x="110446" y="71864"/>
                  </a:lnTo>
                  <a:lnTo>
                    <a:pt x="113003" y="60427"/>
                  </a:lnTo>
                  <a:lnTo>
                    <a:pt x="114895" y="48741"/>
                  </a:lnTo>
                  <a:lnTo>
                    <a:pt x="116453" y="36514"/>
                  </a:lnTo>
                  <a:lnTo>
                    <a:pt x="117814" y="21551"/>
                  </a:lnTo>
                  <a:lnTo>
                    <a:pt x="119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60773" y="3133478"/>
              <a:ext cx="168509" cy="358897"/>
            </a:xfrm>
            <a:custGeom>
              <a:avLst/>
              <a:gdLst/>
              <a:ahLst/>
              <a:cxnLst/>
              <a:rect l="0" t="0" r="0" b="0"/>
              <a:pathLst>
                <a:path w="168509" h="35889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44"/>
                  </a:lnTo>
                  <a:lnTo>
                    <a:pt x="178" y="85869"/>
                  </a:lnTo>
                  <a:lnTo>
                    <a:pt x="826" y="100082"/>
                  </a:lnTo>
                  <a:lnTo>
                    <a:pt x="2075" y="115046"/>
                  </a:lnTo>
                  <a:lnTo>
                    <a:pt x="3728" y="130518"/>
                  </a:lnTo>
                  <a:lnTo>
                    <a:pt x="5376" y="146056"/>
                  </a:lnTo>
                  <a:lnTo>
                    <a:pt x="6778" y="161398"/>
                  </a:lnTo>
                  <a:lnTo>
                    <a:pt x="7871" y="176462"/>
                  </a:lnTo>
                  <a:lnTo>
                    <a:pt x="8679" y="191263"/>
                  </a:lnTo>
                  <a:lnTo>
                    <a:pt x="9258" y="205849"/>
                  </a:lnTo>
                  <a:lnTo>
                    <a:pt x="9662" y="220272"/>
                  </a:lnTo>
                  <a:lnTo>
                    <a:pt x="9942" y="234576"/>
                  </a:lnTo>
                  <a:lnTo>
                    <a:pt x="10138" y="248703"/>
                  </a:lnTo>
                  <a:lnTo>
                    <a:pt x="10449" y="259402"/>
                  </a:lnTo>
                  <a:lnTo>
                    <a:pt x="11202" y="262839"/>
                  </a:lnTo>
                  <a:lnTo>
                    <a:pt x="12524" y="260716"/>
                  </a:lnTo>
                  <a:lnTo>
                    <a:pt x="14560" y="255193"/>
                  </a:lnTo>
                  <a:lnTo>
                    <a:pt x="17526" y="247673"/>
                  </a:lnTo>
                  <a:lnTo>
                    <a:pt x="21452" y="238991"/>
                  </a:lnTo>
                  <a:lnTo>
                    <a:pt x="26375" y="229949"/>
                  </a:lnTo>
                  <a:lnTo>
                    <a:pt x="32428" y="221436"/>
                  </a:lnTo>
                  <a:lnTo>
                    <a:pt x="39575" y="213881"/>
                  </a:lnTo>
                  <a:lnTo>
                    <a:pt x="47643" y="207644"/>
                  </a:lnTo>
                  <a:lnTo>
                    <a:pt x="56429" y="203197"/>
                  </a:lnTo>
                  <a:lnTo>
                    <a:pt x="65745" y="200617"/>
                  </a:lnTo>
                  <a:lnTo>
                    <a:pt x="75441" y="199832"/>
                  </a:lnTo>
                  <a:lnTo>
                    <a:pt x="85400" y="200808"/>
                  </a:lnTo>
                  <a:lnTo>
                    <a:pt x="95539" y="203349"/>
                  </a:lnTo>
                  <a:lnTo>
                    <a:pt x="105636" y="207152"/>
                  </a:lnTo>
                  <a:lnTo>
                    <a:pt x="115341" y="211914"/>
                  </a:lnTo>
                  <a:lnTo>
                    <a:pt x="124495" y="217375"/>
                  </a:lnTo>
                  <a:lnTo>
                    <a:pt x="132946" y="223497"/>
                  </a:lnTo>
                  <a:lnTo>
                    <a:pt x="140478" y="230437"/>
                  </a:lnTo>
                  <a:lnTo>
                    <a:pt x="147063" y="238218"/>
                  </a:lnTo>
                  <a:lnTo>
                    <a:pt x="152823" y="246731"/>
                  </a:lnTo>
                  <a:lnTo>
                    <a:pt x="157935" y="255825"/>
                  </a:lnTo>
                  <a:lnTo>
                    <a:pt x="162548" y="265350"/>
                  </a:lnTo>
                  <a:lnTo>
                    <a:pt x="166309" y="275188"/>
                  </a:lnTo>
                  <a:lnTo>
                    <a:pt x="168401" y="285245"/>
                  </a:lnTo>
                  <a:lnTo>
                    <a:pt x="168508" y="295449"/>
                  </a:lnTo>
                  <a:lnTo>
                    <a:pt x="166781" y="305589"/>
                  </a:lnTo>
                  <a:lnTo>
                    <a:pt x="163563" y="315323"/>
                  </a:lnTo>
                  <a:lnTo>
                    <a:pt x="159209" y="324496"/>
                  </a:lnTo>
                  <a:lnTo>
                    <a:pt x="153863" y="332961"/>
                  </a:lnTo>
                  <a:lnTo>
                    <a:pt x="147459" y="340502"/>
                  </a:lnTo>
                  <a:lnTo>
                    <a:pt x="140041" y="347082"/>
                  </a:lnTo>
                  <a:lnTo>
                    <a:pt x="131605" y="352502"/>
                  </a:lnTo>
                  <a:lnTo>
                    <a:pt x="122031" y="356320"/>
                  </a:lnTo>
                  <a:lnTo>
                    <a:pt x="111371" y="358439"/>
                  </a:lnTo>
                  <a:lnTo>
                    <a:pt x="99956" y="358896"/>
                  </a:lnTo>
                  <a:lnTo>
                    <a:pt x="88303" y="357690"/>
                  </a:lnTo>
                  <a:lnTo>
                    <a:pt x="76730" y="354987"/>
                  </a:lnTo>
                  <a:lnTo>
                    <a:pt x="65521" y="350903"/>
                  </a:lnTo>
                  <a:lnTo>
                    <a:pt x="54993" y="345420"/>
                  </a:lnTo>
                  <a:lnTo>
                    <a:pt x="45257" y="338675"/>
                  </a:lnTo>
                  <a:lnTo>
                    <a:pt x="36537" y="331354"/>
                  </a:lnTo>
                  <a:lnTo>
                    <a:pt x="28422" y="323897"/>
                  </a:lnTo>
                  <a:lnTo>
                    <a:pt x="20197" y="315650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34390" y="3638846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0"/>
                  </a:moveTo>
                  <a:lnTo>
                    <a:pt x="149193" y="5935"/>
                  </a:lnTo>
                  <a:lnTo>
                    <a:pt x="141487" y="12139"/>
                  </a:lnTo>
                  <a:lnTo>
                    <a:pt x="134084" y="19231"/>
                  </a:lnTo>
                  <a:lnTo>
                    <a:pt x="126824" y="26998"/>
                  </a:lnTo>
                  <a:lnTo>
                    <a:pt x="119645" y="34996"/>
                  </a:lnTo>
                  <a:lnTo>
                    <a:pt x="112516" y="42937"/>
                  </a:lnTo>
                  <a:lnTo>
                    <a:pt x="105252" y="50712"/>
                  </a:lnTo>
                  <a:lnTo>
                    <a:pt x="97537" y="58304"/>
                  </a:lnTo>
                  <a:lnTo>
                    <a:pt x="89237" y="65741"/>
                  </a:lnTo>
                  <a:lnTo>
                    <a:pt x="80545" y="73056"/>
                  </a:lnTo>
                  <a:lnTo>
                    <a:pt x="71863" y="80282"/>
                  </a:lnTo>
                  <a:lnTo>
                    <a:pt x="63431" y="87442"/>
                  </a:lnTo>
                  <a:lnTo>
                    <a:pt x="55314" y="94557"/>
                  </a:lnTo>
                  <a:lnTo>
                    <a:pt x="47483" y="101642"/>
                  </a:lnTo>
                  <a:lnTo>
                    <a:pt x="39887" y="108700"/>
                  </a:lnTo>
                  <a:lnTo>
                    <a:pt x="32579" y="115630"/>
                  </a:lnTo>
                  <a:lnTo>
                    <a:pt x="24902" y="123003"/>
                  </a:lnTo>
                  <a:lnTo>
                    <a:pt x="15062" y="1325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65976" y="3607260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147399"/>
                  </a:moveTo>
                  <a:lnTo>
                    <a:pt x="88889" y="138598"/>
                  </a:lnTo>
                  <a:lnTo>
                    <a:pt x="83325" y="130251"/>
                  </a:lnTo>
                  <a:lnTo>
                    <a:pt x="77530" y="121552"/>
                  </a:lnTo>
                  <a:lnTo>
                    <a:pt x="71622" y="112431"/>
                  </a:lnTo>
                  <a:lnTo>
                    <a:pt x="65940" y="102937"/>
                  </a:lnTo>
                  <a:lnTo>
                    <a:pt x="60661" y="93149"/>
                  </a:lnTo>
                  <a:lnTo>
                    <a:pt x="55637" y="83308"/>
                  </a:lnTo>
                  <a:lnTo>
                    <a:pt x="50504" y="73782"/>
                  </a:lnTo>
                  <a:lnTo>
                    <a:pt x="45049" y="64745"/>
                  </a:lnTo>
                  <a:lnTo>
                    <a:pt x="39231" y="56033"/>
                  </a:lnTo>
                  <a:lnTo>
                    <a:pt x="33094" y="47264"/>
                  </a:lnTo>
                  <a:lnTo>
                    <a:pt x="26712" y="38227"/>
                  </a:lnTo>
                  <a:lnTo>
                    <a:pt x="20453" y="29326"/>
                  </a:lnTo>
                  <a:lnTo>
                    <a:pt x="14355" y="20618"/>
                  </a:lnTo>
                  <a:lnTo>
                    <a:pt x="7879" y="1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69536" y="3680960"/>
              <a:ext cx="96482" cy="284270"/>
            </a:xfrm>
            <a:custGeom>
              <a:avLst/>
              <a:gdLst/>
              <a:ahLst/>
              <a:cxnLst/>
              <a:rect l="0" t="0" r="0" b="0"/>
              <a:pathLst>
                <a:path w="96482" h="284270">
                  <a:moveTo>
                    <a:pt x="96481" y="0"/>
                  </a:moveTo>
                  <a:lnTo>
                    <a:pt x="90613" y="8868"/>
                  </a:lnTo>
                  <a:lnTo>
                    <a:pt x="85049" y="17855"/>
                  </a:lnTo>
                  <a:lnTo>
                    <a:pt x="79250" y="27841"/>
                  </a:lnTo>
                  <a:lnTo>
                    <a:pt x="73169" y="38476"/>
                  </a:lnTo>
                  <a:lnTo>
                    <a:pt x="66839" y="48991"/>
                  </a:lnTo>
                  <a:lnTo>
                    <a:pt x="60316" y="58948"/>
                  </a:lnTo>
                  <a:lnTo>
                    <a:pt x="53811" y="68407"/>
                  </a:lnTo>
                  <a:lnTo>
                    <a:pt x="47678" y="77743"/>
                  </a:lnTo>
                  <a:lnTo>
                    <a:pt x="42069" y="87202"/>
                  </a:lnTo>
                  <a:lnTo>
                    <a:pt x="36812" y="96706"/>
                  </a:lnTo>
                  <a:lnTo>
                    <a:pt x="31517" y="105947"/>
                  </a:lnTo>
                  <a:lnTo>
                    <a:pt x="25950" y="114761"/>
                  </a:lnTo>
                  <a:lnTo>
                    <a:pt x="20056" y="123138"/>
                  </a:lnTo>
                  <a:lnTo>
                    <a:pt x="13868" y="131146"/>
                  </a:lnTo>
                  <a:lnTo>
                    <a:pt x="7476" y="138809"/>
                  </a:lnTo>
                  <a:lnTo>
                    <a:pt x="2122" y="144336"/>
                  </a:lnTo>
                  <a:lnTo>
                    <a:pt x="0" y="145889"/>
                  </a:lnTo>
                  <a:lnTo>
                    <a:pt x="1808" y="145090"/>
                  </a:lnTo>
                  <a:lnTo>
                    <a:pt x="7035" y="143495"/>
                  </a:lnTo>
                  <a:lnTo>
                    <a:pt x="14557" y="142205"/>
                  </a:lnTo>
                  <a:lnTo>
                    <a:pt x="23040" y="142125"/>
                  </a:lnTo>
                  <a:lnTo>
                    <a:pt x="31659" y="143575"/>
                  </a:lnTo>
                  <a:lnTo>
                    <a:pt x="39899" y="146620"/>
                  </a:lnTo>
                  <a:lnTo>
                    <a:pt x="47363" y="151308"/>
                  </a:lnTo>
                  <a:lnTo>
                    <a:pt x="53929" y="157486"/>
                  </a:lnTo>
                  <a:lnTo>
                    <a:pt x="59358" y="164883"/>
                  </a:lnTo>
                  <a:lnTo>
                    <a:pt x="63192" y="173206"/>
                  </a:lnTo>
                  <a:lnTo>
                    <a:pt x="65329" y="182207"/>
                  </a:lnTo>
                  <a:lnTo>
                    <a:pt x="65970" y="191689"/>
                  </a:lnTo>
                  <a:lnTo>
                    <a:pt x="65422" y="201506"/>
                  </a:lnTo>
                  <a:lnTo>
                    <a:pt x="63978" y="211548"/>
                  </a:lnTo>
                  <a:lnTo>
                    <a:pt x="61723" y="221579"/>
                  </a:lnTo>
                  <a:lnTo>
                    <a:pt x="58541" y="231241"/>
                  </a:lnTo>
                  <a:lnTo>
                    <a:pt x="54440" y="240366"/>
                  </a:lnTo>
                  <a:lnTo>
                    <a:pt x="49475" y="248855"/>
                  </a:lnTo>
                  <a:lnTo>
                    <a:pt x="42969" y="257529"/>
                  </a:lnTo>
                  <a:lnTo>
                    <a:pt x="32120" y="268264"/>
                  </a:lnTo>
                  <a:lnTo>
                    <a:pt x="1225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05787" y="3891408"/>
              <a:ext cx="115921" cy="242278"/>
            </a:xfrm>
            <a:custGeom>
              <a:avLst/>
              <a:gdLst/>
              <a:ahLst/>
              <a:cxnLst/>
              <a:rect l="0" t="0" r="0" b="0"/>
              <a:pathLst>
                <a:path w="115921" h="242278">
                  <a:moveTo>
                    <a:pt x="49701" y="31707"/>
                  </a:moveTo>
                  <a:lnTo>
                    <a:pt x="55568" y="40508"/>
                  </a:lnTo>
                  <a:lnTo>
                    <a:pt x="61132" y="48855"/>
                  </a:lnTo>
                  <a:lnTo>
                    <a:pt x="66937" y="57545"/>
                  </a:lnTo>
                  <a:lnTo>
                    <a:pt x="73190" y="66320"/>
                  </a:lnTo>
                  <a:lnTo>
                    <a:pt x="80168" y="74518"/>
                  </a:lnTo>
                  <a:lnTo>
                    <a:pt x="87952" y="81760"/>
                  </a:lnTo>
                  <a:lnTo>
                    <a:pt x="96514" y="86480"/>
                  </a:lnTo>
                  <a:lnTo>
                    <a:pt x="104730" y="86723"/>
                  </a:lnTo>
                  <a:lnTo>
                    <a:pt x="110768" y="83100"/>
                  </a:lnTo>
                  <a:lnTo>
                    <a:pt x="114356" y="76881"/>
                  </a:lnTo>
                  <a:lnTo>
                    <a:pt x="115904" y="69041"/>
                  </a:lnTo>
                  <a:lnTo>
                    <a:pt x="115920" y="60207"/>
                  </a:lnTo>
                  <a:lnTo>
                    <a:pt x="114835" y="50757"/>
                  </a:lnTo>
                  <a:lnTo>
                    <a:pt x="112967" y="40932"/>
                  </a:lnTo>
                  <a:lnTo>
                    <a:pt x="110230" y="31199"/>
                  </a:lnTo>
                  <a:lnTo>
                    <a:pt x="106178" y="22261"/>
                  </a:lnTo>
                  <a:lnTo>
                    <a:pt x="100669" y="14441"/>
                  </a:lnTo>
                  <a:lnTo>
                    <a:pt x="93850" y="8036"/>
                  </a:lnTo>
                  <a:lnTo>
                    <a:pt x="85974" y="3481"/>
                  </a:lnTo>
                  <a:lnTo>
                    <a:pt x="77310" y="831"/>
                  </a:lnTo>
                  <a:lnTo>
                    <a:pt x="68238" y="0"/>
                  </a:lnTo>
                  <a:lnTo>
                    <a:pt x="59236" y="947"/>
                  </a:lnTo>
                  <a:lnTo>
                    <a:pt x="50557" y="3473"/>
                  </a:lnTo>
                  <a:lnTo>
                    <a:pt x="42257" y="7436"/>
                  </a:lnTo>
                  <a:lnTo>
                    <a:pt x="34297" y="12837"/>
                  </a:lnTo>
                  <a:lnTo>
                    <a:pt x="26614" y="19545"/>
                  </a:lnTo>
                  <a:lnTo>
                    <a:pt x="19472" y="27490"/>
                  </a:lnTo>
                  <a:lnTo>
                    <a:pt x="13427" y="36724"/>
                  </a:lnTo>
                  <a:lnTo>
                    <a:pt x="8692" y="47159"/>
                  </a:lnTo>
                  <a:lnTo>
                    <a:pt x="5174" y="58589"/>
                  </a:lnTo>
                  <a:lnTo>
                    <a:pt x="2648" y="70786"/>
                  </a:lnTo>
                  <a:lnTo>
                    <a:pt x="882" y="83542"/>
                  </a:lnTo>
                  <a:lnTo>
                    <a:pt x="0" y="96529"/>
                  </a:lnTo>
                  <a:lnTo>
                    <a:pt x="456" y="109321"/>
                  </a:lnTo>
                  <a:lnTo>
                    <a:pt x="2387" y="121701"/>
                  </a:lnTo>
                  <a:lnTo>
                    <a:pt x="5478" y="133641"/>
                  </a:lnTo>
                  <a:lnTo>
                    <a:pt x="9164" y="145199"/>
                  </a:lnTo>
                  <a:lnTo>
                    <a:pt x="13051" y="156454"/>
                  </a:lnTo>
                  <a:lnTo>
                    <a:pt x="17119" y="167319"/>
                  </a:lnTo>
                  <a:lnTo>
                    <a:pt x="21601" y="177549"/>
                  </a:lnTo>
                  <a:lnTo>
                    <a:pt x="26614" y="187063"/>
                  </a:lnTo>
                  <a:lnTo>
                    <a:pt x="32132" y="195928"/>
                  </a:lnTo>
                  <a:lnTo>
                    <a:pt x="38069" y="204269"/>
                  </a:lnTo>
                  <a:lnTo>
                    <a:pt x="44317" y="212206"/>
                  </a:lnTo>
                  <a:lnTo>
                    <a:pt x="50486" y="219545"/>
                  </a:lnTo>
                  <a:lnTo>
                    <a:pt x="56515" y="226503"/>
                  </a:lnTo>
                  <a:lnTo>
                    <a:pt x="62934" y="233694"/>
                  </a:lnTo>
                  <a:lnTo>
                    <a:pt x="70759" y="242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18742" y="3592797"/>
              <a:ext cx="189514" cy="241519"/>
            </a:xfrm>
            <a:custGeom>
              <a:avLst/>
              <a:gdLst/>
              <a:ahLst/>
              <a:cxnLst/>
              <a:rect l="0" t="0" r="0" b="0"/>
              <a:pathLst>
                <a:path w="189514" h="241519">
                  <a:moveTo>
                    <a:pt x="189513" y="67106"/>
                  </a:moveTo>
                  <a:lnTo>
                    <a:pt x="186579" y="58304"/>
                  </a:lnTo>
                  <a:lnTo>
                    <a:pt x="183797" y="49958"/>
                  </a:lnTo>
                  <a:lnTo>
                    <a:pt x="180888" y="41268"/>
                  </a:lnTo>
                  <a:lnTo>
                    <a:pt x="177502" y="32493"/>
                  </a:lnTo>
                  <a:lnTo>
                    <a:pt x="173041" y="24295"/>
                  </a:lnTo>
                  <a:lnTo>
                    <a:pt x="167267" y="17014"/>
                  </a:lnTo>
                  <a:lnTo>
                    <a:pt x="160104" y="10824"/>
                  </a:lnTo>
                  <a:lnTo>
                    <a:pt x="151471" y="5891"/>
                  </a:lnTo>
                  <a:lnTo>
                    <a:pt x="141487" y="2184"/>
                  </a:lnTo>
                  <a:lnTo>
                    <a:pt x="130716" y="0"/>
                  </a:lnTo>
                  <a:lnTo>
                    <a:pt x="120034" y="32"/>
                  </a:lnTo>
                  <a:lnTo>
                    <a:pt x="109941" y="2468"/>
                  </a:lnTo>
                  <a:lnTo>
                    <a:pt x="100880" y="7203"/>
                  </a:lnTo>
                  <a:lnTo>
                    <a:pt x="93399" y="14119"/>
                  </a:lnTo>
                  <a:lnTo>
                    <a:pt x="87635" y="22914"/>
                  </a:lnTo>
                  <a:lnTo>
                    <a:pt x="83562" y="33037"/>
                  </a:lnTo>
                  <a:lnTo>
                    <a:pt x="81178" y="43808"/>
                  </a:lnTo>
                  <a:lnTo>
                    <a:pt x="80311" y="54785"/>
                  </a:lnTo>
                  <a:lnTo>
                    <a:pt x="80674" y="65761"/>
                  </a:lnTo>
                  <a:lnTo>
                    <a:pt x="81971" y="76664"/>
                  </a:lnTo>
                  <a:lnTo>
                    <a:pt x="83953" y="87479"/>
                  </a:lnTo>
                  <a:lnTo>
                    <a:pt x="86586" y="98218"/>
                  </a:lnTo>
                  <a:lnTo>
                    <a:pt x="90030" y="108896"/>
                  </a:lnTo>
                  <a:lnTo>
                    <a:pt x="94302" y="119532"/>
                  </a:lnTo>
                  <a:lnTo>
                    <a:pt x="98967" y="130305"/>
                  </a:lnTo>
                  <a:lnTo>
                    <a:pt x="103257" y="141530"/>
                  </a:lnTo>
                  <a:lnTo>
                    <a:pt x="106769" y="153345"/>
                  </a:lnTo>
                  <a:lnTo>
                    <a:pt x="109448" y="165722"/>
                  </a:lnTo>
                  <a:lnTo>
                    <a:pt x="111404" y="178561"/>
                  </a:lnTo>
                  <a:lnTo>
                    <a:pt x="112778" y="191742"/>
                  </a:lnTo>
                  <a:lnTo>
                    <a:pt x="113227" y="204678"/>
                  </a:lnTo>
                  <a:lnTo>
                    <a:pt x="111947" y="216370"/>
                  </a:lnTo>
                  <a:lnTo>
                    <a:pt x="108641" y="226362"/>
                  </a:lnTo>
                  <a:lnTo>
                    <a:pt x="103471" y="234221"/>
                  </a:lnTo>
                  <a:lnTo>
                    <a:pt x="96789" y="239300"/>
                  </a:lnTo>
                  <a:lnTo>
                    <a:pt x="88965" y="241518"/>
                  </a:lnTo>
                  <a:lnTo>
                    <a:pt x="80477" y="240923"/>
                  </a:lnTo>
                  <a:lnTo>
                    <a:pt x="71873" y="237424"/>
                  </a:lnTo>
                  <a:lnTo>
                    <a:pt x="63467" y="231260"/>
                  </a:lnTo>
                  <a:lnTo>
                    <a:pt x="55351" y="222905"/>
                  </a:lnTo>
                  <a:lnTo>
                    <a:pt x="47513" y="212873"/>
                  </a:lnTo>
                  <a:lnTo>
                    <a:pt x="39911" y="201619"/>
                  </a:lnTo>
                  <a:lnTo>
                    <a:pt x="32651" y="189659"/>
                  </a:lnTo>
                  <a:lnTo>
                    <a:pt x="25995" y="177566"/>
                  </a:lnTo>
                  <a:lnTo>
                    <a:pt x="20038" y="165668"/>
                  </a:lnTo>
                  <a:lnTo>
                    <a:pt x="14869" y="154325"/>
                  </a:lnTo>
                  <a:lnTo>
                    <a:pt x="10140" y="142812"/>
                  </a:lnTo>
                  <a:lnTo>
                    <a:pt x="5440" y="129007"/>
                  </a:lnTo>
                  <a:lnTo>
                    <a:pt x="0" y="109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36357" y="3803640"/>
              <a:ext cx="114013" cy="214233"/>
            </a:xfrm>
            <a:custGeom>
              <a:avLst/>
              <a:gdLst/>
              <a:ahLst/>
              <a:cxnLst/>
              <a:rect l="0" t="0" r="0" b="0"/>
              <a:pathLst>
                <a:path w="114013" h="214233">
                  <a:moveTo>
                    <a:pt x="114012" y="77361"/>
                  </a:moveTo>
                  <a:lnTo>
                    <a:pt x="111079" y="68493"/>
                  </a:lnTo>
                  <a:lnTo>
                    <a:pt x="108297" y="59506"/>
                  </a:lnTo>
                  <a:lnTo>
                    <a:pt x="105392" y="49519"/>
                  </a:lnTo>
                  <a:lnTo>
                    <a:pt x="102179" y="38885"/>
                  </a:lnTo>
                  <a:lnTo>
                    <a:pt x="98366" y="28370"/>
                  </a:lnTo>
                  <a:lnTo>
                    <a:pt x="93849" y="18437"/>
                  </a:lnTo>
                  <a:lnTo>
                    <a:pt x="88685" y="9841"/>
                  </a:lnTo>
                  <a:lnTo>
                    <a:pt x="82998" y="3746"/>
                  </a:lnTo>
                  <a:lnTo>
                    <a:pt x="76913" y="549"/>
                  </a:lnTo>
                  <a:lnTo>
                    <a:pt x="70539" y="0"/>
                  </a:lnTo>
                  <a:lnTo>
                    <a:pt x="63962" y="1593"/>
                  </a:lnTo>
                  <a:lnTo>
                    <a:pt x="57244" y="4811"/>
                  </a:lnTo>
                  <a:lnTo>
                    <a:pt x="50427" y="9372"/>
                  </a:lnTo>
                  <a:lnTo>
                    <a:pt x="43545" y="15239"/>
                  </a:lnTo>
                  <a:lnTo>
                    <a:pt x="36622" y="22289"/>
                  </a:lnTo>
                  <a:lnTo>
                    <a:pt x="29838" y="30308"/>
                  </a:lnTo>
                  <a:lnTo>
                    <a:pt x="23509" y="39067"/>
                  </a:lnTo>
                  <a:lnTo>
                    <a:pt x="17774" y="48373"/>
                  </a:lnTo>
                  <a:lnTo>
                    <a:pt x="12772" y="58233"/>
                  </a:lnTo>
                  <a:lnTo>
                    <a:pt x="8710" y="68837"/>
                  </a:lnTo>
                  <a:lnTo>
                    <a:pt x="5609" y="80232"/>
                  </a:lnTo>
                  <a:lnTo>
                    <a:pt x="3339" y="92324"/>
                  </a:lnTo>
                  <a:lnTo>
                    <a:pt x="1724" y="104974"/>
                  </a:lnTo>
                  <a:lnTo>
                    <a:pt x="603" y="118037"/>
                  </a:lnTo>
                  <a:lnTo>
                    <a:pt x="0" y="131232"/>
                  </a:lnTo>
                  <a:lnTo>
                    <a:pt x="119" y="144163"/>
                  </a:lnTo>
                  <a:lnTo>
                    <a:pt x="1022" y="156629"/>
                  </a:lnTo>
                  <a:lnTo>
                    <a:pt x="2951" y="168286"/>
                  </a:lnTo>
                  <a:lnTo>
                    <a:pt x="6381" y="178589"/>
                  </a:lnTo>
                  <a:lnTo>
                    <a:pt x="11421" y="187366"/>
                  </a:lnTo>
                  <a:lnTo>
                    <a:pt x="17426" y="194618"/>
                  </a:lnTo>
                  <a:lnTo>
                    <a:pt x="23778" y="201060"/>
                  </a:lnTo>
                  <a:lnTo>
                    <a:pt x="31033" y="207256"/>
                  </a:lnTo>
                  <a:lnTo>
                    <a:pt x="40313" y="214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387198" y="4017872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67833" y="5867"/>
                  </a:lnTo>
                  <a:lnTo>
                    <a:pt x="62268" y="11432"/>
                  </a:lnTo>
                  <a:lnTo>
                    <a:pt x="56470" y="17235"/>
                  </a:lnTo>
                  <a:lnTo>
                    <a:pt x="50389" y="23489"/>
                  </a:lnTo>
                  <a:lnTo>
                    <a:pt x="44058" y="30467"/>
                  </a:lnTo>
                  <a:lnTo>
                    <a:pt x="37535" y="38240"/>
                  </a:lnTo>
                  <a:lnTo>
                    <a:pt x="30979" y="46456"/>
                  </a:lnTo>
                  <a:lnTo>
                    <a:pt x="23901" y="55360"/>
                  </a:lnTo>
                  <a:lnTo>
                    <a:pt x="14565" y="6685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45126" y="39125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27206" y="4090830"/>
              <a:ext cx="121068" cy="148141"/>
            </a:xfrm>
            <a:custGeom>
              <a:avLst/>
              <a:gdLst/>
              <a:ahLst/>
              <a:cxnLst/>
              <a:rect l="0" t="0" r="0" b="0"/>
              <a:pathLst>
                <a:path w="121068" h="148141">
                  <a:moveTo>
                    <a:pt x="54749" y="741"/>
                  </a:moveTo>
                  <a:lnTo>
                    <a:pt x="52015" y="9542"/>
                  </a:lnTo>
                  <a:lnTo>
                    <a:pt x="51154" y="17889"/>
                  </a:lnTo>
                  <a:lnTo>
                    <a:pt x="52139" y="26588"/>
                  </a:lnTo>
                  <a:lnTo>
                    <a:pt x="54507" y="35709"/>
                  </a:lnTo>
                  <a:lnTo>
                    <a:pt x="57642" y="45203"/>
                  </a:lnTo>
                  <a:lnTo>
                    <a:pt x="61134" y="54977"/>
                  </a:lnTo>
                  <a:lnTo>
                    <a:pt x="65086" y="64300"/>
                  </a:lnTo>
                  <a:lnTo>
                    <a:pt x="70016" y="71881"/>
                  </a:lnTo>
                  <a:lnTo>
                    <a:pt x="76140" y="77150"/>
                  </a:lnTo>
                  <a:lnTo>
                    <a:pt x="83217" y="80039"/>
                  </a:lnTo>
                  <a:lnTo>
                    <a:pt x="90738" y="80622"/>
                  </a:lnTo>
                  <a:lnTo>
                    <a:pt x="98344" y="79190"/>
                  </a:lnTo>
                  <a:lnTo>
                    <a:pt x="105554" y="75824"/>
                  </a:lnTo>
                  <a:lnTo>
                    <a:pt x="111703" y="70308"/>
                  </a:lnTo>
                  <a:lnTo>
                    <a:pt x="116524" y="62719"/>
                  </a:lnTo>
                  <a:lnTo>
                    <a:pt x="119776" y="53543"/>
                  </a:lnTo>
                  <a:lnTo>
                    <a:pt x="121067" y="43476"/>
                  </a:lnTo>
                  <a:lnTo>
                    <a:pt x="120369" y="33018"/>
                  </a:lnTo>
                  <a:lnTo>
                    <a:pt x="117631" y="22915"/>
                  </a:lnTo>
                  <a:lnTo>
                    <a:pt x="112604" y="14202"/>
                  </a:lnTo>
                  <a:lnTo>
                    <a:pt x="105377" y="7322"/>
                  </a:lnTo>
                  <a:lnTo>
                    <a:pt x="96458" y="2520"/>
                  </a:lnTo>
                  <a:lnTo>
                    <a:pt x="86572" y="106"/>
                  </a:lnTo>
                  <a:lnTo>
                    <a:pt x="76229" y="0"/>
                  </a:lnTo>
                  <a:lnTo>
                    <a:pt x="65863" y="1841"/>
                  </a:lnTo>
                  <a:lnTo>
                    <a:pt x="55911" y="5194"/>
                  </a:lnTo>
                  <a:lnTo>
                    <a:pt x="46560" y="9666"/>
                  </a:lnTo>
                  <a:lnTo>
                    <a:pt x="37961" y="15106"/>
                  </a:lnTo>
                  <a:lnTo>
                    <a:pt x="30323" y="21578"/>
                  </a:lnTo>
                  <a:lnTo>
                    <a:pt x="23663" y="29042"/>
                  </a:lnTo>
                  <a:lnTo>
                    <a:pt x="17849" y="37341"/>
                  </a:lnTo>
                  <a:lnTo>
                    <a:pt x="12702" y="46289"/>
                  </a:lnTo>
                  <a:lnTo>
                    <a:pt x="8059" y="55718"/>
                  </a:lnTo>
                  <a:lnTo>
                    <a:pt x="4108" y="65491"/>
                  </a:lnTo>
                  <a:lnTo>
                    <a:pt x="1357" y="75504"/>
                  </a:lnTo>
                  <a:lnTo>
                    <a:pt x="0" y="85679"/>
                  </a:lnTo>
                  <a:lnTo>
                    <a:pt x="242" y="95799"/>
                  </a:lnTo>
                  <a:lnTo>
                    <a:pt x="2457" y="105521"/>
                  </a:lnTo>
                  <a:lnTo>
                    <a:pt x="6645" y="114681"/>
                  </a:lnTo>
                  <a:lnTo>
                    <a:pt x="12260" y="122995"/>
                  </a:lnTo>
                  <a:lnTo>
                    <a:pt x="19041" y="130787"/>
                  </a:lnTo>
                  <a:lnTo>
                    <a:pt x="28703" y="138741"/>
                  </a:lnTo>
                  <a:lnTo>
                    <a:pt x="44221" y="14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78468" y="4196009"/>
              <a:ext cx="109144" cy="179833"/>
            </a:xfrm>
            <a:custGeom>
              <a:avLst/>
              <a:gdLst/>
              <a:ahLst/>
              <a:cxnLst/>
              <a:rect l="0" t="0" r="0" b="0"/>
              <a:pathLst>
                <a:path w="109144" h="179833">
                  <a:moveTo>
                    <a:pt x="45601" y="32433"/>
                  </a:moveTo>
                  <a:lnTo>
                    <a:pt x="39800" y="41234"/>
                  </a:lnTo>
                  <a:lnTo>
                    <a:pt x="34876" y="49581"/>
                  </a:lnTo>
                  <a:lnTo>
                    <a:pt x="30369" y="58275"/>
                  </a:lnTo>
                  <a:lnTo>
                    <a:pt x="25975" y="67223"/>
                  </a:lnTo>
                  <a:lnTo>
                    <a:pt x="21313" y="76069"/>
                  </a:lnTo>
                  <a:lnTo>
                    <a:pt x="16197" y="84564"/>
                  </a:lnTo>
                  <a:lnTo>
                    <a:pt x="10585" y="91090"/>
                  </a:lnTo>
                  <a:lnTo>
                    <a:pt x="5207" y="93274"/>
                  </a:lnTo>
                  <a:lnTo>
                    <a:pt x="1481" y="91349"/>
                  </a:lnTo>
                  <a:lnTo>
                    <a:pt x="0" y="86839"/>
                  </a:lnTo>
                  <a:lnTo>
                    <a:pt x="665" y="80962"/>
                  </a:lnTo>
                  <a:lnTo>
                    <a:pt x="2936" y="74254"/>
                  </a:lnTo>
                  <a:lnTo>
                    <a:pt x="6087" y="66766"/>
                  </a:lnTo>
                  <a:lnTo>
                    <a:pt x="9627" y="58547"/>
                  </a:lnTo>
                  <a:lnTo>
                    <a:pt x="13464" y="49872"/>
                  </a:lnTo>
                  <a:lnTo>
                    <a:pt x="17796" y="41185"/>
                  </a:lnTo>
                  <a:lnTo>
                    <a:pt x="22714" y="32746"/>
                  </a:lnTo>
                  <a:lnTo>
                    <a:pt x="28339" y="24788"/>
                  </a:lnTo>
                  <a:lnTo>
                    <a:pt x="34881" y="17595"/>
                  </a:lnTo>
                  <a:lnTo>
                    <a:pt x="42363" y="11250"/>
                  </a:lnTo>
                  <a:lnTo>
                    <a:pt x="50659" y="5990"/>
                  </a:lnTo>
                  <a:lnTo>
                    <a:pt x="59600" y="2279"/>
                  </a:lnTo>
                  <a:lnTo>
                    <a:pt x="69011" y="237"/>
                  </a:lnTo>
                  <a:lnTo>
                    <a:pt x="78431" y="0"/>
                  </a:lnTo>
                  <a:lnTo>
                    <a:pt x="87141" y="1887"/>
                  </a:lnTo>
                  <a:lnTo>
                    <a:pt x="94801" y="5865"/>
                  </a:lnTo>
                  <a:lnTo>
                    <a:pt x="101095" y="11789"/>
                  </a:lnTo>
                  <a:lnTo>
                    <a:pt x="105573" y="19577"/>
                  </a:lnTo>
                  <a:lnTo>
                    <a:pt x="108175" y="28994"/>
                  </a:lnTo>
                  <a:lnTo>
                    <a:pt x="109143" y="39552"/>
                  </a:lnTo>
                  <a:lnTo>
                    <a:pt x="108821" y="50622"/>
                  </a:lnTo>
                  <a:lnTo>
                    <a:pt x="107533" y="61803"/>
                  </a:lnTo>
                  <a:lnTo>
                    <a:pt x="105384" y="72918"/>
                  </a:lnTo>
                  <a:lnTo>
                    <a:pt x="102273" y="83915"/>
                  </a:lnTo>
                  <a:lnTo>
                    <a:pt x="98220" y="94793"/>
                  </a:lnTo>
                  <a:lnTo>
                    <a:pt x="93363" y="105573"/>
                  </a:lnTo>
                  <a:lnTo>
                    <a:pt x="87880" y="116279"/>
                  </a:lnTo>
                  <a:lnTo>
                    <a:pt x="81935" y="126921"/>
                  </a:lnTo>
                  <a:lnTo>
                    <a:pt x="75774" y="137254"/>
                  </a:lnTo>
                  <a:lnTo>
                    <a:pt x="69004" y="147896"/>
                  </a:lnTo>
                  <a:lnTo>
                    <a:pt x="59920" y="160902"/>
                  </a:lnTo>
                  <a:lnTo>
                    <a:pt x="45601" y="179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89154" y="4283624"/>
              <a:ext cx="179864" cy="481772"/>
            </a:xfrm>
            <a:custGeom>
              <a:avLst/>
              <a:gdLst/>
              <a:ahLst/>
              <a:cxnLst/>
              <a:rect l="0" t="0" r="0" b="0"/>
              <a:pathLst>
                <a:path w="179864" h="481772">
                  <a:moveTo>
                    <a:pt x="113900" y="81688"/>
                  </a:moveTo>
                  <a:lnTo>
                    <a:pt x="110966" y="70020"/>
                  </a:lnTo>
                  <a:lnTo>
                    <a:pt x="108183" y="59531"/>
                  </a:lnTo>
                  <a:lnTo>
                    <a:pt x="105279" y="49234"/>
                  </a:lnTo>
                  <a:lnTo>
                    <a:pt x="102065" y="39105"/>
                  </a:lnTo>
                  <a:lnTo>
                    <a:pt x="98252" y="29410"/>
                  </a:lnTo>
                  <a:lnTo>
                    <a:pt x="93731" y="20288"/>
                  </a:lnTo>
                  <a:lnTo>
                    <a:pt x="88395" y="12204"/>
                  </a:lnTo>
                  <a:lnTo>
                    <a:pt x="82059" y="5987"/>
                  </a:lnTo>
                  <a:lnTo>
                    <a:pt x="74724" y="1927"/>
                  </a:lnTo>
                  <a:lnTo>
                    <a:pt x="66699" y="0"/>
                  </a:lnTo>
                  <a:lnTo>
                    <a:pt x="58474" y="137"/>
                  </a:lnTo>
                  <a:lnTo>
                    <a:pt x="50357" y="2083"/>
                  </a:lnTo>
                  <a:lnTo>
                    <a:pt x="42621" y="5642"/>
                  </a:lnTo>
                  <a:lnTo>
                    <a:pt x="35579" y="10762"/>
                  </a:lnTo>
                  <a:lnTo>
                    <a:pt x="29326" y="17275"/>
                  </a:lnTo>
                  <a:lnTo>
                    <a:pt x="23790" y="24916"/>
                  </a:lnTo>
                  <a:lnTo>
                    <a:pt x="18829" y="33414"/>
                  </a:lnTo>
                  <a:lnTo>
                    <a:pt x="14306" y="42542"/>
                  </a:lnTo>
                  <a:lnTo>
                    <a:pt x="10268" y="52281"/>
                  </a:lnTo>
                  <a:lnTo>
                    <a:pt x="6927" y="62803"/>
                  </a:lnTo>
                  <a:lnTo>
                    <a:pt x="4344" y="74142"/>
                  </a:lnTo>
                  <a:lnTo>
                    <a:pt x="2440" y="86198"/>
                  </a:lnTo>
                  <a:lnTo>
                    <a:pt x="1079" y="98823"/>
                  </a:lnTo>
                  <a:lnTo>
                    <a:pt x="139" y="111863"/>
                  </a:lnTo>
                  <a:lnTo>
                    <a:pt x="0" y="124875"/>
                  </a:lnTo>
                  <a:lnTo>
                    <a:pt x="1496" y="137151"/>
                  </a:lnTo>
                  <a:lnTo>
                    <a:pt x="4945" y="148349"/>
                  </a:lnTo>
                  <a:lnTo>
                    <a:pt x="10042" y="157832"/>
                  </a:lnTo>
                  <a:lnTo>
                    <a:pt x="16145" y="164540"/>
                  </a:lnTo>
                  <a:lnTo>
                    <a:pt x="22772" y="168170"/>
                  </a:lnTo>
                  <a:lnTo>
                    <a:pt x="29811" y="169523"/>
                  </a:lnTo>
                  <a:lnTo>
                    <a:pt x="37434" y="170068"/>
                  </a:lnTo>
                  <a:lnTo>
                    <a:pt x="45698" y="170759"/>
                  </a:lnTo>
                  <a:lnTo>
                    <a:pt x="54209" y="172453"/>
                  </a:lnTo>
                  <a:lnTo>
                    <a:pt x="62244" y="176127"/>
                  </a:lnTo>
                  <a:lnTo>
                    <a:pt x="69426" y="182092"/>
                  </a:lnTo>
                  <a:lnTo>
                    <a:pt x="75724" y="189984"/>
                  </a:lnTo>
                  <a:lnTo>
                    <a:pt x="81263" y="199093"/>
                  </a:lnTo>
                  <a:lnTo>
                    <a:pt x="86219" y="208867"/>
                  </a:lnTo>
                  <a:lnTo>
                    <a:pt x="91075" y="218660"/>
                  </a:lnTo>
                  <a:lnTo>
                    <a:pt x="96568" y="227686"/>
                  </a:lnTo>
                  <a:lnTo>
                    <a:pt x="103053" y="235589"/>
                  </a:lnTo>
                  <a:lnTo>
                    <a:pt x="110532" y="242061"/>
                  </a:lnTo>
                  <a:lnTo>
                    <a:pt x="118848" y="246666"/>
                  </a:lnTo>
                  <a:lnTo>
                    <a:pt x="127808" y="249348"/>
                  </a:lnTo>
                  <a:lnTo>
                    <a:pt x="137078" y="250032"/>
                  </a:lnTo>
                  <a:lnTo>
                    <a:pt x="146212" y="248456"/>
                  </a:lnTo>
                  <a:lnTo>
                    <a:pt x="154971" y="244689"/>
                  </a:lnTo>
                  <a:lnTo>
                    <a:pt x="162986" y="238908"/>
                  </a:lnTo>
                  <a:lnTo>
                    <a:pt x="169690" y="231217"/>
                  </a:lnTo>
                  <a:lnTo>
                    <a:pt x="174890" y="221865"/>
                  </a:lnTo>
                  <a:lnTo>
                    <a:pt x="178399" y="211351"/>
                  </a:lnTo>
                  <a:lnTo>
                    <a:pt x="179863" y="200310"/>
                  </a:lnTo>
                  <a:lnTo>
                    <a:pt x="179287" y="189153"/>
                  </a:lnTo>
                  <a:lnTo>
                    <a:pt x="176802" y="178224"/>
                  </a:lnTo>
                  <a:lnTo>
                    <a:pt x="172475" y="167885"/>
                  </a:lnTo>
                  <a:lnTo>
                    <a:pt x="166531" y="158279"/>
                  </a:lnTo>
                  <a:lnTo>
                    <a:pt x="159288" y="149847"/>
                  </a:lnTo>
                  <a:lnTo>
                    <a:pt x="151065" y="143386"/>
                  </a:lnTo>
                  <a:lnTo>
                    <a:pt x="142135" y="139156"/>
                  </a:lnTo>
                  <a:lnTo>
                    <a:pt x="132870" y="137113"/>
                  </a:lnTo>
                  <a:lnTo>
                    <a:pt x="123732" y="137170"/>
                  </a:lnTo>
                  <a:lnTo>
                    <a:pt x="114962" y="139063"/>
                  </a:lnTo>
                  <a:lnTo>
                    <a:pt x="106769" y="142586"/>
                  </a:lnTo>
                  <a:lnTo>
                    <a:pt x="99411" y="147682"/>
                  </a:lnTo>
                  <a:lnTo>
                    <a:pt x="92940" y="154178"/>
                  </a:lnTo>
                  <a:lnTo>
                    <a:pt x="87083" y="161809"/>
                  </a:lnTo>
                  <a:lnTo>
                    <a:pt x="81375" y="170300"/>
                  </a:lnTo>
                  <a:lnTo>
                    <a:pt x="75538" y="179423"/>
                  </a:lnTo>
                  <a:lnTo>
                    <a:pt x="69801" y="189158"/>
                  </a:lnTo>
                  <a:lnTo>
                    <a:pt x="64782" y="199678"/>
                  </a:lnTo>
                  <a:lnTo>
                    <a:pt x="60782" y="211010"/>
                  </a:lnTo>
                  <a:lnTo>
                    <a:pt x="57944" y="222893"/>
                  </a:lnTo>
                  <a:lnTo>
                    <a:pt x="56414" y="234868"/>
                  </a:lnTo>
                  <a:lnTo>
                    <a:pt x="56130" y="246665"/>
                  </a:lnTo>
                  <a:lnTo>
                    <a:pt x="56889" y="258196"/>
                  </a:lnTo>
                  <a:lnTo>
                    <a:pt x="58453" y="269472"/>
                  </a:lnTo>
                  <a:lnTo>
                    <a:pt x="60611" y="280543"/>
                  </a:lnTo>
                  <a:lnTo>
                    <a:pt x="63193" y="291623"/>
                  </a:lnTo>
                  <a:lnTo>
                    <a:pt x="66071" y="303061"/>
                  </a:lnTo>
                  <a:lnTo>
                    <a:pt x="69156" y="315017"/>
                  </a:lnTo>
                  <a:lnTo>
                    <a:pt x="72549" y="327320"/>
                  </a:lnTo>
                  <a:lnTo>
                    <a:pt x="76513" y="339579"/>
                  </a:lnTo>
                  <a:lnTo>
                    <a:pt x="81147" y="351571"/>
                  </a:lnTo>
                  <a:lnTo>
                    <a:pt x="86394" y="363402"/>
                  </a:lnTo>
                  <a:lnTo>
                    <a:pt x="92141" y="375412"/>
                  </a:lnTo>
                  <a:lnTo>
                    <a:pt x="98273" y="387784"/>
                  </a:lnTo>
                  <a:lnTo>
                    <a:pt x="104847" y="400381"/>
                  </a:lnTo>
                  <a:lnTo>
                    <a:pt x="112091" y="412845"/>
                  </a:lnTo>
                  <a:lnTo>
                    <a:pt x="120064" y="424963"/>
                  </a:lnTo>
                  <a:lnTo>
                    <a:pt x="128228" y="436440"/>
                  </a:lnTo>
                  <a:lnTo>
                    <a:pt x="136353" y="448048"/>
                  </a:lnTo>
                  <a:lnTo>
                    <a:pt x="145152" y="461924"/>
                  </a:lnTo>
                  <a:lnTo>
                    <a:pt x="156013" y="481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 rot="309000">
            <a:off x="3167132" y="-87519"/>
            <a:ext cx="3568129" cy="819175"/>
            <a:chOff x="3167132" y="-87519"/>
            <a:chExt cx="3568129" cy="819175"/>
          </a:xfrm>
        </p:grpSpPr>
        <p:sp>
          <p:nvSpPr>
            <p:cNvPr id="2" name="Freeform 1"/>
            <p:cNvSpPr/>
            <p:nvPr/>
          </p:nvSpPr>
          <p:spPr>
            <a:xfrm>
              <a:off x="3167132" y="289068"/>
              <a:ext cx="288173" cy="416460"/>
            </a:xfrm>
            <a:custGeom>
              <a:avLst/>
              <a:gdLst/>
              <a:ahLst/>
              <a:cxnLst/>
              <a:rect l="0" t="0" r="0" b="0"/>
              <a:pathLst>
                <a:path w="288173" h="416460">
                  <a:moveTo>
                    <a:pt x="219982" y="0"/>
                  </a:moveTo>
                  <a:lnTo>
                    <a:pt x="211181" y="2934"/>
                  </a:lnTo>
                  <a:lnTo>
                    <a:pt x="202835" y="5716"/>
                  </a:lnTo>
                  <a:lnTo>
                    <a:pt x="194136" y="8615"/>
                  </a:lnTo>
                  <a:lnTo>
                    <a:pt x="185015" y="11656"/>
                  </a:lnTo>
                  <a:lnTo>
                    <a:pt x="175520" y="14821"/>
                  </a:lnTo>
                  <a:lnTo>
                    <a:pt x="165728" y="18089"/>
                  </a:lnTo>
                  <a:lnTo>
                    <a:pt x="155714" y="21600"/>
                  </a:lnTo>
                  <a:lnTo>
                    <a:pt x="145540" y="25640"/>
                  </a:lnTo>
                  <a:lnTo>
                    <a:pt x="135254" y="30322"/>
                  </a:lnTo>
                  <a:lnTo>
                    <a:pt x="124889" y="35602"/>
                  </a:lnTo>
                  <a:lnTo>
                    <a:pt x="114472" y="41371"/>
                  </a:lnTo>
                  <a:lnTo>
                    <a:pt x="104022" y="47512"/>
                  </a:lnTo>
                  <a:lnTo>
                    <a:pt x="93717" y="53923"/>
                  </a:lnTo>
                  <a:lnTo>
                    <a:pt x="83870" y="60526"/>
                  </a:lnTo>
                  <a:lnTo>
                    <a:pt x="74617" y="67267"/>
                  </a:lnTo>
                  <a:lnTo>
                    <a:pt x="65929" y="74267"/>
                  </a:lnTo>
                  <a:lnTo>
                    <a:pt x="57707" y="81806"/>
                  </a:lnTo>
                  <a:lnTo>
                    <a:pt x="49842" y="89987"/>
                  </a:lnTo>
                  <a:lnTo>
                    <a:pt x="42236" y="98600"/>
                  </a:lnTo>
                  <a:lnTo>
                    <a:pt x="34815" y="107229"/>
                  </a:lnTo>
                  <a:lnTo>
                    <a:pt x="27527" y="115629"/>
                  </a:lnTo>
                  <a:lnTo>
                    <a:pt x="20496" y="123896"/>
                  </a:lnTo>
                  <a:lnTo>
                    <a:pt x="14001" y="132360"/>
                  </a:lnTo>
                  <a:lnTo>
                    <a:pt x="8165" y="141198"/>
                  </a:lnTo>
                  <a:lnTo>
                    <a:pt x="3434" y="150270"/>
                  </a:lnTo>
                  <a:lnTo>
                    <a:pt x="619" y="159213"/>
                  </a:lnTo>
                  <a:lnTo>
                    <a:pt x="0" y="167814"/>
                  </a:lnTo>
                  <a:lnTo>
                    <a:pt x="1704" y="175709"/>
                  </a:lnTo>
                  <a:lnTo>
                    <a:pt x="5965" y="182326"/>
                  </a:lnTo>
                  <a:lnTo>
                    <a:pt x="12642" y="187470"/>
                  </a:lnTo>
                  <a:lnTo>
                    <a:pt x="21175" y="191109"/>
                  </a:lnTo>
                  <a:lnTo>
                    <a:pt x="30795" y="193193"/>
                  </a:lnTo>
                  <a:lnTo>
                    <a:pt x="40964" y="193855"/>
                  </a:lnTo>
                  <a:lnTo>
                    <a:pt x="51551" y="193353"/>
                  </a:lnTo>
                  <a:lnTo>
                    <a:pt x="62715" y="191962"/>
                  </a:lnTo>
                  <a:lnTo>
                    <a:pt x="74525" y="189931"/>
                  </a:lnTo>
                  <a:lnTo>
                    <a:pt x="87084" y="187774"/>
                  </a:lnTo>
                  <a:lnTo>
                    <a:pt x="100587" y="186246"/>
                  </a:lnTo>
                  <a:lnTo>
                    <a:pt x="115038" y="185706"/>
                  </a:lnTo>
                  <a:lnTo>
                    <a:pt x="129983" y="186159"/>
                  </a:lnTo>
                  <a:lnTo>
                    <a:pt x="144628" y="187453"/>
                  </a:lnTo>
                  <a:lnTo>
                    <a:pt x="158544" y="189400"/>
                  </a:lnTo>
                  <a:lnTo>
                    <a:pt x="171496" y="191994"/>
                  </a:lnTo>
                  <a:lnTo>
                    <a:pt x="183276" y="195405"/>
                  </a:lnTo>
                  <a:lnTo>
                    <a:pt x="193906" y="199659"/>
                  </a:lnTo>
                  <a:lnTo>
                    <a:pt x="203723" y="204650"/>
                  </a:lnTo>
                  <a:lnTo>
                    <a:pt x="213252" y="210224"/>
                  </a:lnTo>
                  <a:lnTo>
                    <a:pt x="222811" y="216238"/>
                  </a:lnTo>
                  <a:lnTo>
                    <a:pt x="232200" y="222734"/>
                  </a:lnTo>
                  <a:lnTo>
                    <a:pt x="240826" y="229926"/>
                  </a:lnTo>
                  <a:lnTo>
                    <a:pt x="248411" y="237881"/>
                  </a:lnTo>
                  <a:lnTo>
                    <a:pt x="255147" y="246681"/>
                  </a:lnTo>
                  <a:lnTo>
                    <a:pt x="261513" y="256498"/>
                  </a:lnTo>
                  <a:lnTo>
                    <a:pt x="267823" y="267328"/>
                  </a:lnTo>
                  <a:lnTo>
                    <a:pt x="273892" y="279025"/>
                  </a:lnTo>
                  <a:lnTo>
                    <a:pt x="279142" y="291401"/>
                  </a:lnTo>
                  <a:lnTo>
                    <a:pt x="283301" y="304276"/>
                  </a:lnTo>
                  <a:lnTo>
                    <a:pt x="286246" y="317344"/>
                  </a:lnTo>
                  <a:lnTo>
                    <a:pt x="287848" y="330190"/>
                  </a:lnTo>
                  <a:lnTo>
                    <a:pt x="288172" y="342602"/>
                  </a:lnTo>
                  <a:lnTo>
                    <a:pt x="287100" y="354393"/>
                  </a:lnTo>
                  <a:lnTo>
                    <a:pt x="284261" y="365319"/>
                  </a:lnTo>
                  <a:lnTo>
                    <a:pt x="279611" y="375331"/>
                  </a:lnTo>
                  <a:lnTo>
                    <a:pt x="273389" y="384377"/>
                  </a:lnTo>
                  <a:lnTo>
                    <a:pt x="265925" y="392315"/>
                  </a:lnTo>
                  <a:lnTo>
                    <a:pt x="257532" y="399172"/>
                  </a:lnTo>
                  <a:lnTo>
                    <a:pt x="248304" y="404947"/>
                  </a:lnTo>
                  <a:lnTo>
                    <a:pt x="238134" y="409537"/>
                  </a:lnTo>
                  <a:lnTo>
                    <a:pt x="227025" y="412992"/>
                  </a:lnTo>
                  <a:lnTo>
                    <a:pt x="214786" y="415330"/>
                  </a:lnTo>
                  <a:lnTo>
                    <a:pt x="200974" y="416459"/>
                  </a:lnTo>
                  <a:lnTo>
                    <a:pt x="185495" y="416441"/>
                  </a:lnTo>
                  <a:lnTo>
                    <a:pt x="168710" y="415464"/>
                  </a:lnTo>
                  <a:lnTo>
                    <a:pt x="151225" y="413746"/>
                  </a:lnTo>
                  <a:lnTo>
                    <a:pt x="133471" y="411486"/>
                  </a:lnTo>
                  <a:lnTo>
                    <a:pt x="115822" y="409005"/>
                  </a:lnTo>
                  <a:lnTo>
                    <a:pt x="98673" y="406727"/>
                  </a:lnTo>
                  <a:lnTo>
                    <a:pt x="82193" y="404865"/>
                  </a:lnTo>
                  <a:lnTo>
                    <a:pt x="66758" y="403443"/>
                  </a:lnTo>
                  <a:lnTo>
                    <a:pt x="51434" y="402254"/>
                  </a:lnTo>
                  <a:lnTo>
                    <a:pt x="33759" y="401193"/>
                  </a:lnTo>
                  <a:lnTo>
                    <a:pt x="941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07424" y="457618"/>
              <a:ext cx="198857" cy="204031"/>
            </a:xfrm>
            <a:custGeom>
              <a:avLst/>
              <a:gdLst/>
              <a:ahLst/>
              <a:cxnLst/>
              <a:rect l="0" t="0" r="0" b="0"/>
              <a:pathLst>
                <a:path w="198857" h="204031">
                  <a:moveTo>
                    <a:pt x="16456" y="73700"/>
                  </a:moveTo>
                  <a:lnTo>
                    <a:pt x="10722" y="79701"/>
                  </a:lnTo>
                  <a:lnTo>
                    <a:pt x="6438" y="86547"/>
                  </a:lnTo>
                  <a:lnTo>
                    <a:pt x="3237" y="94934"/>
                  </a:lnTo>
                  <a:lnTo>
                    <a:pt x="1049" y="104561"/>
                  </a:lnTo>
                  <a:lnTo>
                    <a:pt x="0" y="114876"/>
                  </a:lnTo>
                  <a:lnTo>
                    <a:pt x="58" y="125484"/>
                  </a:lnTo>
                  <a:lnTo>
                    <a:pt x="1055" y="136181"/>
                  </a:lnTo>
                  <a:lnTo>
                    <a:pt x="2783" y="146882"/>
                  </a:lnTo>
                  <a:lnTo>
                    <a:pt x="5057" y="157549"/>
                  </a:lnTo>
                  <a:lnTo>
                    <a:pt x="7886" y="168016"/>
                  </a:lnTo>
                  <a:lnTo>
                    <a:pt x="11463" y="177977"/>
                  </a:lnTo>
                  <a:lnTo>
                    <a:pt x="15831" y="187291"/>
                  </a:lnTo>
                  <a:lnTo>
                    <a:pt x="20901" y="195343"/>
                  </a:lnTo>
                  <a:lnTo>
                    <a:pt x="26528" y="201009"/>
                  </a:lnTo>
                  <a:lnTo>
                    <a:pt x="32574" y="203882"/>
                  </a:lnTo>
                  <a:lnTo>
                    <a:pt x="38921" y="204030"/>
                  </a:lnTo>
                  <a:lnTo>
                    <a:pt x="45482" y="201629"/>
                  </a:lnTo>
                  <a:lnTo>
                    <a:pt x="52180" y="197047"/>
                  </a:lnTo>
                  <a:lnTo>
                    <a:pt x="58643" y="190584"/>
                  </a:lnTo>
                  <a:lnTo>
                    <a:pt x="64224" y="182369"/>
                  </a:lnTo>
                  <a:lnTo>
                    <a:pt x="68658" y="172662"/>
                  </a:lnTo>
                  <a:lnTo>
                    <a:pt x="72557" y="162997"/>
                  </a:lnTo>
                  <a:lnTo>
                    <a:pt x="77136" y="156945"/>
                  </a:lnTo>
                  <a:lnTo>
                    <a:pt x="82522" y="156078"/>
                  </a:lnTo>
                  <a:lnTo>
                    <a:pt x="88126" y="158478"/>
                  </a:lnTo>
                  <a:lnTo>
                    <a:pt x="94058" y="162541"/>
                  </a:lnTo>
                  <a:lnTo>
                    <a:pt x="100693" y="167191"/>
                  </a:lnTo>
                  <a:lnTo>
                    <a:pt x="108173" y="171859"/>
                  </a:lnTo>
                  <a:lnTo>
                    <a:pt x="116436" y="175843"/>
                  </a:lnTo>
                  <a:lnTo>
                    <a:pt x="125338" y="178175"/>
                  </a:lnTo>
                  <a:lnTo>
                    <a:pt x="134719" y="178483"/>
                  </a:lnTo>
                  <a:lnTo>
                    <a:pt x="144285" y="176745"/>
                  </a:lnTo>
                  <a:lnTo>
                    <a:pt x="153624" y="172997"/>
                  </a:lnTo>
                  <a:lnTo>
                    <a:pt x="162522" y="167473"/>
                  </a:lnTo>
                  <a:lnTo>
                    <a:pt x="170631" y="160361"/>
                  </a:lnTo>
                  <a:lnTo>
                    <a:pt x="177399" y="151702"/>
                  </a:lnTo>
                  <a:lnTo>
                    <a:pt x="182657" y="141665"/>
                  </a:lnTo>
                  <a:lnTo>
                    <a:pt x="186714" y="130674"/>
                  </a:lnTo>
                  <a:lnTo>
                    <a:pt x="190143" y="119306"/>
                  </a:lnTo>
                  <a:lnTo>
                    <a:pt x="193336" y="107921"/>
                  </a:lnTo>
                  <a:lnTo>
                    <a:pt x="196161" y="96668"/>
                  </a:lnTo>
                  <a:lnTo>
                    <a:pt x="198082" y="85579"/>
                  </a:lnTo>
                  <a:lnTo>
                    <a:pt x="198856" y="74638"/>
                  </a:lnTo>
                  <a:lnTo>
                    <a:pt x="198546" y="63815"/>
                  </a:lnTo>
                  <a:lnTo>
                    <a:pt x="197342" y="53081"/>
                  </a:lnTo>
                  <a:lnTo>
                    <a:pt x="195459" y="42424"/>
                  </a:lnTo>
                  <a:lnTo>
                    <a:pt x="193236" y="32281"/>
                  </a:lnTo>
                  <a:lnTo>
                    <a:pt x="190905" y="22530"/>
                  </a:lnTo>
                  <a:lnTo>
                    <a:pt x="188266" y="12315"/>
                  </a:lnTo>
                  <a:lnTo>
                    <a:pt x="184912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66268" y="475832"/>
              <a:ext cx="111309" cy="152325"/>
            </a:xfrm>
            <a:custGeom>
              <a:avLst/>
              <a:gdLst/>
              <a:ahLst/>
              <a:cxnLst/>
              <a:rect l="0" t="0" r="0" b="0"/>
              <a:pathLst>
                <a:path w="111309" h="152325">
                  <a:moveTo>
                    <a:pt x="0" y="76693"/>
                  </a:moveTo>
                  <a:lnTo>
                    <a:pt x="8801" y="79493"/>
                  </a:lnTo>
                  <a:lnTo>
                    <a:pt x="17148" y="80995"/>
                  </a:lnTo>
                  <a:lnTo>
                    <a:pt x="25847" y="81301"/>
                  </a:lnTo>
                  <a:lnTo>
                    <a:pt x="34968" y="80622"/>
                  </a:lnTo>
                  <a:lnTo>
                    <a:pt x="44462" y="79154"/>
                  </a:lnTo>
                  <a:lnTo>
                    <a:pt x="54255" y="77081"/>
                  </a:lnTo>
                  <a:lnTo>
                    <a:pt x="64269" y="74399"/>
                  </a:lnTo>
                  <a:lnTo>
                    <a:pt x="74443" y="70927"/>
                  </a:lnTo>
                  <a:lnTo>
                    <a:pt x="84711" y="66628"/>
                  </a:lnTo>
                  <a:lnTo>
                    <a:pt x="94383" y="61436"/>
                  </a:lnTo>
                  <a:lnTo>
                    <a:pt x="102208" y="55195"/>
                  </a:lnTo>
                  <a:lnTo>
                    <a:pt x="107644" y="47924"/>
                  </a:lnTo>
                  <a:lnTo>
                    <a:pt x="110648" y="39940"/>
                  </a:lnTo>
                  <a:lnTo>
                    <a:pt x="111308" y="31742"/>
                  </a:lnTo>
                  <a:lnTo>
                    <a:pt x="109928" y="23648"/>
                  </a:lnTo>
                  <a:lnTo>
                    <a:pt x="106597" y="16097"/>
                  </a:lnTo>
                  <a:lnTo>
                    <a:pt x="101104" y="9711"/>
                  </a:lnTo>
                  <a:lnTo>
                    <a:pt x="93537" y="4727"/>
                  </a:lnTo>
                  <a:lnTo>
                    <a:pt x="84544" y="1365"/>
                  </a:lnTo>
                  <a:lnTo>
                    <a:pt x="75132" y="0"/>
                  </a:lnTo>
                  <a:lnTo>
                    <a:pt x="65923" y="641"/>
                  </a:lnTo>
                  <a:lnTo>
                    <a:pt x="57302" y="3173"/>
                  </a:lnTo>
                  <a:lnTo>
                    <a:pt x="49592" y="7529"/>
                  </a:lnTo>
                  <a:lnTo>
                    <a:pt x="42845" y="13493"/>
                  </a:lnTo>
                  <a:lnTo>
                    <a:pt x="36620" y="20749"/>
                  </a:lnTo>
                  <a:lnTo>
                    <a:pt x="30124" y="28981"/>
                  </a:lnTo>
                  <a:lnTo>
                    <a:pt x="22946" y="37922"/>
                  </a:lnTo>
                  <a:lnTo>
                    <a:pt x="15663" y="47363"/>
                  </a:lnTo>
                  <a:lnTo>
                    <a:pt x="9598" y="57153"/>
                  </a:lnTo>
                  <a:lnTo>
                    <a:pt x="5413" y="67183"/>
                  </a:lnTo>
                  <a:lnTo>
                    <a:pt x="3114" y="77375"/>
                  </a:lnTo>
                  <a:lnTo>
                    <a:pt x="2410" y="87678"/>
                  </a:lnTo>
                  <a:lnTo>
                    <a:pt x="2951" y="98046"/>
                  </a:lnTo>
                  <a:lnTo>
                    <a:pt x="4737" y="108127"/>
                  </a:lnTo>
                  <a:lnTo>
                    <a:pt x="8122" y="117292"/>
                  </a:lnTo>
                  <a:lnTo>
                    <a:pt x="13171" y="125269"/>
                  </a:lnTo>
                  <a:lnTo>
                    <a:pt x="19676" y="132116"/>
                  </a:lnTo>
                  <a:lnTo>
                    <a:pt x="27338" y="138031"/>
                  </a:lnTo>
                  <a:lnTo>
                    <a:pt x="35862" y="143225"/>
                  </a:lnTo>
                  <a:lnTo>
                    <a:pt x="45009" y="147562"/>
                  </a:lnTo>
                  <a:lnTo>
                    <a:pt x="54594" y="150579"/>
                  </a:lnTo>
                  <a:lnTo>
                    <a:pt x="64469" y="152129"/>
                  </a:lnTo>
                  <a:lnTo>
                    <a:pt x="74083" y="152324"/>
                  </a:lnTo>
                  <a:lnTo>
                    <a:pt x="83419" y="151284"/>
                  </a:lnTo>
                  <a:lnTo>
                    <a:pt x="93296" y="147798"/>
                  </a:lnTo>
                  <a:lnTo>
                    <a:pt x="105285" y="139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11491" y="477857"/>
              <a:ext cx="138994" cy="141842"/>
            </a:xfrm>
            <a:custGeom>
              <a:avLst/>
              <a:gdLst/>
              <a:ahLst/>
              <a:cxnLst/>
              <a:rect l="0" t="0" r="0" b="0"/>
              <a:pathLst>
                <a:path w="138994" h="141842">
                  <a:moveTo>
                    <a:pt x="2122" y="74446"/>
                  </a:moveTo>
                  <a:lnTo>
                    <a:pt x="16724" y="71580"/>
                  </a:lnTo>
                  <a:lnTo>
                    <a:pt x="29995" y="69437"/>
                  </a:lnTo>
                  <a:lnTo>
                    <a:pt x="43192" y="67830"/>
                  </a:lnTo>
                  <a:lnTo>
                    <a:pt x="56360" y="66477"/>
                  </a:lnTo>
                  <a:lnTo>
                    <a:pt x="69221" y="64980"/>
                  </a:lnTo>
                  <a:lnTo>
                    <a:pt x="81617" y="63124"/>
                  </a:lnTo>
                  <a:lnTo>
                    <a:pt x="93385" y="60712"/>
                  </a:lnTo>
                  <a:lnTo>
                    <a:pt x="104289" y="57483"/>
                  </a:lnTo>
                  <a:lnTo>
                    <a:pt x="114274" y="53376"/>
                  </a:lnTo>
                  <a:lnTo>
                    <a:pt x="122962" y="48328"/>
                  </a:lnTo>
                  <a:lnTo>
                    <a:pt x="129594" y="42191"/>
                  </a:lnTo>
                  <a:lnTo>
                    <a:pt x="133929" y="34997"/>
                  </a:lnTo>
                  <a:lnTo>
                    <a:pt x="135703" y="27236"/>
                  </a:lnTo>
                  <a:lnTo>
                    <a:pt x="134400" y="19721"/>
                  </a:lnTo>
                  <a:lnTo>
                    <a:pt x="130043" y="12903"/>
                  </a:lnTo>
                  <a:lnTo>
                    <a:pt x="123238" y="7194"/>
                  </a:lnTo>
                  <a:lnTo>
                    <a:pt x="114860" y="3115"/>
                  </a:lnTo>
                  <a:lnTo>
                    <a:pt x="105568" y="785"/>
                  </a:lnTo>
                  <a:lnTo>
                    <a:pt x="95759" y="0"/>
                  </a:lnTo>
                  <a:lnTo>
                    <a:pt x="85657" y="446"/>
                  </a:lnTo>
                  <a:lnTo>
                    <a:pt x="75390" y="1817"/>
                  </a:lnTo>
                  <a:lnTo>
                    <a:pt x="65193" y="4022"/>
                  </a:lnTo>
                  <a:lnTo>
                    <a:pt x="55411" y="7171"/>
                  </a:lnTo>
                  <a:lnTo>
                    <a:pt x="46203" y="11253"/>
                  </a:lnTo>
                  <a:lnTo>
                    <a:pt x="37714" y="16299"/>
                  </a:lnTo>
                  <a:lnTo>
                    <a:pt x="30156" y="22442"/>
                  </a:lnTo>
                  <a:lnTo>
                    <a:pt x="23554" y="29652"/>
                  </a:lnTo>
                  <a:lnTo>
                    <a:pt x="17780" y="37765"/>
                  </a:lnTo>
                  <a:lnTo>
                    <a:pt x="12660" y="46582"/>
                  </a:lnTo>
                  <a:lnTo>
                    <a:pt x="8036" y="55919"/>
                  </a:lnTo>
                  <a:lnTo>
                    <a:pt x="4097" y="65629"/>
                  </a:lnTo>
                  <a:lnTo>
                    <a:pt x="1356" y="75599"/>
                  </a:lnTo>
                  <a:lnTo>
                    <a:pt x="0" y="85744"/>
                  </a:lnTo>
                  <a:lnTo>
                    <a:pt x="72" y="95845"/>
                  </a:lnTo>
                  <a:lnTo>
                    <a:pt x="1641" y="105553"/>
                  </a:lnTo>
                  <a:lnTo>
                    <a:pt x="4597" y="114704"/>
                  </a:lnTo>
                  <a:lnTo>
                    <a:pt x="9022" y="122985"/>
                  </a:lnTo>
                  <a:lnTo>
                    <a:pt x="15266" y="129869"/>
                  </a:lnTo>
                  <a:lnTo>
                    <a:pt x="23350" y="135195"/>
                  </a:lnTo>
                  <a:lnTo>
                    <a:pt x="32862" y="138959"/>
                  </a:lnTo>
                  <a:lnTo>
                    <a:pt x="43155" y="141126"/>
                  </a:lnTo>
                  <a:lnTo>
                    <a:pt x="53774" y="141841"/>
                  </a:lnTo>
                  <a:lnTo>
                    <a:pt x="64326" y="141204"/>
                  </a:lnTo>
                  <a:lnTo>
                    <a:pt x="74404" y="139190"/>
                  </a:lnTo>
                  <a:lnTo>
                    <a:pt x="83844" y="135917"/>
                  </a:lnTo>
                  <a:lnTo>
                    <a:pt x="92759" y="131725"/>
                  </a:lnTo>
                  <a:lnTo>
                    <a:pt x="102517" y="126577"/>
                  </a:lnTo>
                  <a:lnTo>
                    <a:pt x="116207" y="118904"/>
                  </a:lnTo>
                  <a:lnTo>
                    <a:pt x="138993" y="106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30120" y="236584"/>
              <a:ext cx="15133" cy="347441"/>
            </a:xfrm>
            <a:custGeom>
              <a:avLst/>
              <a:gdLst/>
              <a:ahLst/>
              <a:cxnLst/>
              <a:rect l="0" t="0" r="0" b="0"/>
              <a:pathLst>
                <a:path w="15133" h="347441">
                  <a:moveTo>
                    <a:pt x="4603" y="0"/>
                  </a:moveTo>
                  <a:lnTo>
                    <a:pt x="3166" y="8678"/>
                  </a:lnTo>
                  <a:lnTo>
                    <a:pt x="1425" y="21198"/>
                  </a:lnTo>
                  <a:lnTo>
                    <a:pt x="251" y="36025"/>
                  </a:lnTo>
                  <a:lnTo>
                    <a:pt x="0" y="52541"/>
                  </a:lnTo>
                  <a:lnTo>
                    <a:pt x="510" y="70352"/>
                  </a:lnTo>
                  <a:lnTo>
                    <a:pt x="1325" y="89130"/>
                  </a:lnTo>
                  <a:lnTo>
                    <a:pt x="2141" y="108610"/>
                  </a:lnTo>
                  <a:lnTo>
                    <a:pt x="2996" y="128587"/>
                  </a:lnTo>
                  <a:lnTo>
                    <a:pt x="4170" y="148909"/>
                  </a:lnTo>
                  <a:lnTo>
                    <a:pt x="5804" y="169460"/>
                  </a:lnTo>
                  <a:lnTo>
                    <a:pt x="7731" y="189837"/>
                  </a:lnTo>
                  <a:lnTo>
                    <a:pt x="9571" y="209372"/>
                  </a:lnTo>
                  <a:lnTo>
                    <a:pt x="11101" y="227768"/>
                  </a:lnTo>
                  <a:lnTo>
                    <a:pt x="12111" y="244900"/>
                  </a:lnTo>
                  <a:lnTo>
                    <a:pt x="12331" y="260648"/>
                  </a:lnTo>
                  <a:lnTo>
                    <a:pt x="11707" y="275090"/>
                  </a:lnTo>
                  <a:lnTo>
                    <a:pt x="10681" y="288383"/>
                  </a:lnTo>
                  <a:lnTo>
                    <a:pt x="10101" y="302175"/>
                  </a:lnTo>
                  <a:lnTo>
                    <a:pt x="11035" y="319919"/>
                  </a:lnTo>
                  <a:lnTo>
                    <a:pt x="1513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87351" y="35293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892" y="2934"/>
                  </a:lnTo>
                  <a:lnTo>
                    <a:pt x="208763" y="5716"/>
                  </a:lnTo>
                  <a:lnTo>
                    <a:pt x="197165" y="8616"/>
                  </a:lnTo>
                  <a:lnTo>
                    <a:pt x="185004" y="11656"/>
                  </a:lnTo>
                  <a:lnTo>
                    <a:pt x="172343" y="14821"/>
                  </a:lnTo>
                  <a:lnTo>
                    <a:pt x="159292" y="18085"/>
                  </a:lnTo>
                  <a:lnTo>
                    <a:pt x="146113" y="21423"/>
                  </a:lnTo>
                  <a:lnTo>
                    <a:pt x="133196" y="24814"/>
                  </a:lnTo>
                  <a:lnTo>
                    <a:pt x="120730" y="28243"/>
                  </a:lnTo>
                  <a:lnTo>
                    <a:pt x="108564" y="31698"/>
                  </a:lnTo>
                  <a:lnTo>
                    <a:pt x="96321" y="35170"/>
                  </a:lnTo>
                  <a:lnTo>
                    <a:pt x="83790" y="38650"/>
                  </a:lnTo>
                  <a:lnTo>
                    <a:pt x="70952" y="41982"/>
                  </a:lnTo>
                  <a:lnTo>
                    <a:pt x="56328" y="45194"/>
                  </a:lnTo>
                  <a:lnTo>
                    <a:pt x="35276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97892" y="384082"/>
              <a:ext cx="199653" cy="200042"/>
            </a:xfrm>
            <a:custGeom>
              <a:avLst/>
              <a:gdLst/>
              <a:ahLst/>
              <a:cxnLst/>
              <a:rect l="0" t="0" r="0" b="0"/>
              <a:pathLst>
                <a:path w="199653" h="200042">
                  <a:moveTo>
                    <a:pt x="147400" y="0"/>
                  </a:moveTo>
                  <a:lnTo>
                    <a:pt x="135731" y="134"/>
                  </a:lnTo>
                  <a:lnTo>
                    <a:pt x="125243" y="1414"/>
                  </a:lnTo>
                  <a:lnTo>
                    <a:pt x="114945" y="4007"/>
                  </a:lnTo>
                  <a:lnTo>
                    <a:pt x="104817" y="7727"/>
                  </a:lnTo>
                  <a:lnTo>
                    <a:pt x="95121" y="12360"/>
                  </a:lnTo>
                  <a:lnTo>
                    <a:pt x="85985" y="17693"/>
                  </a:lnTo>
                  <a:lnTo>
                    <a:pt x="77383" y="23540"/>
                  </a:lnTo>
                  <a:lnTo>
                    <a:pt x="69221" y="29754"/>
                  </a:lnTo>
                  <a:lnTo>
                    <a:pt x="61402" y="36230"/>
                  </a:lnTo>
                  <a:lnTo>
                    <a:pt x="53998" y="43051"/>
                  </a:lnTo>
                  <a:lnTo>
                    <a:pt x="47245" y="50467"/>
                  </a:lnTo>
                  <a:lnTo>
                    <a:pt x="41242" y="58558"/>
                  </a:lnTo>
                  <a:lnTo>
                    <a:pt x="36737" y="66771"/>
                  </a:lnTo>
                  <a:lnTo>
                    <a:pt x="35137" y="74066"/>
                  </a:lnTo>
                  <a:lnTo>
                    <a:pt x="36956" y="79926"/>
                  </a:lnTo>
                  <a:lnTo>
                    <a:pt x="41757" y="84180"/>
                  </a:lnTo>
                  <a:lnTo>
                    <a:pt x="48641" y="86743"/>
                  </a:lnTo>
                  <a:lnTo>
                    <a:pt x="56859" y="87760"/>
                  </a:lnTo>
                  <a:lnTo>
                    <a:pt x="65913" y="87512"/>
                  </a:lnTo>
                  <a:lnTo>
                    <a:pt x="75494" y="86298"/>
                  </a:lnTo>
                  <a:lnTo>
                    <a:pt x="85412" y="84389"/>
                  </a:lnTo>
                  <a:lnTo>
                    <a:pt x="95712" y="82315"/>
                  </a:lnTo>
                  <a:lnTo>
                    <a:pt x="106625" y="80844"/>
                  </a:lnTo>
                  <a:lnTo>
                    <a:pt x="118229" y="80342"/>
                  </a:lnTo>
                  <a:lnTo>
                    <a:pt x="130296" y="80822"/>
                  </a:lnTo>
                  <a:lnTo>
                    <a:pt x="142396" y="82133"/>
                  </a:lnTo>
                  <a:lnTo>
                    <a:pt x="154268" y="84097"/>
                  </a:lnTo>
                  <a:lnTo>
                    <a:pt x="165511" y="86871"/>
                  </a:lnTo>
                  <a:lnTo>
                    <a:pt x="175528" y="90935"/>
                  </a:lnTo>
                  <a:lnTo>
                    <a:pt x="184104" y="96446"/>
                  </a:lnTo>
                  <a:lnTo>
                    <a:pt x="191031" y="103264"/>
                  </a:lnTo>
                  <a:lnTo>
                    <a:pt x="195943" y="111136"/>
                  </a:lnTo>
                  <a:lnTo>
                    <a:pt x="198831" y="119794"/>
                  </a:lnTo>
                  <a:lnTo>
                    <a:pt x="199652" y="128690"/>
                  </a:lnTo>
                  <a:lnTo>
                    <a:pt x="198168" y="137043"/>
                  </a:lnTo>
                  <a:lnTo>
                    <a:pt x="194467" y="144472"/>
                  </a:lnTo>
                  <a:lnTo>
                    <a:pt x="188901" y="151118"/>
                  </a:lnTo>
                  <a:lnTo>
                    <a:pt x="181885" y="157431"/>
                  </a:lnTo>
                  <a:lnTo>
                    <a:pt x="173800" y="163713"/>
                  </a:lnTo>
                  <a:lnTo>
                    <a:pt x="164951" y="169935"/>
                  </a:lnTo>
                  <a:lnTo>
                    <a:pt x="155567" y="175822"/>
                  </a:lnTo>
                  <a:lnTo>
                    <a:pt x="145809" y="181225"/>
                  </a:lnTo>
                  <a:lnTo>
                    <a:pt x="135631" y="185991"/>
                  </a:lnTo>
                  <a:lnTo>
                    <a:pt x="124805" y="189886"/>
                  </a:lnTo>
                  <a:lnTo>
                    <a:pt x="113259" y="192873"/>
                  </a:lnTo>
                  <a:lnTo>
                    <a:pt x="101063" y="195064"/>
                  </a:lnTo>
                  <a:lnTo>
                    <a:pt x="88344" y="196625"/>
                  </a:lnTo>
                  <a:lnTo>
                    <a:pt x="75239" y="197715"/>
                  </a:lnTo>
                  <a:lnTo>
                    <a:pt x="62079" y="198468"/>
                  </a:lnTo>
                  <a:lnTo>
                    <a:pt x="47884" y="199064"/>
                  </a:lnTo>
                  <a:lnTo>
                    <a:pt x="29171" y="19955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87557" y="110732"/>
              <a:ext cx="10489" cy="400083"/>
            </a:xfrm>
            <a:custGeom>
              <a:avLst/>
              <a:gdLst/>
              <a:ahLst/>
              <a:cxnLst/>
              <a:rect l="0" t="0" r="0" b="0"/>
              <a:pathLst>
                <a:path w="10489" h="400083">
                  <a:moveTo>
                    <a:pt x="10488" y="0"/>
                  </a:moveTo>
                  <a:lnTo>
                    <a:pt x="7622" y="9002"/>
                  </a:lnTo>
                  <a:lnTo>
                    <a:pt x="5480" y="19269"/>
                  </a:lnTo>
                  <a:lnTo>
                    <a:pt x="3877" y="31858"/>
                  </a:lnTo>
                  <a:lnTo>
                    <a:pt x="2696" y="46558"/>
                  </a:lnTo>
                  <a:lnTo>
                    <a:pt x="1848" y="63002"/>
                  </a:lnTo>
                  <a:lnTo>
                    <a:pt x="1250" y="80784"/>
                  </a:lnTo>
                  <a:lnTo>
                    <a:pt x="835" y="99224"/>
                  </a:lnTo>
                  <a:lnTo>
                    <a:pt x="552" y="117422"/>
                  </a:lnTo>
                  <a:lnTo>
                    <a:pt x="358" y="134918"/>
                  </a:lnTo>
                  <a:lnTo>
                    <a:pt x="227" y="151948"/>
                  </a:lnTo>
                  <a:lnTo>
                    <a:pt x="139" y="169222"/>
                  </a:lnTo>
                  <a:lnTo>
                    <a:pt x="80" y="187138"/>
                  </a:lnTo>
                  <a:lnTo>
                    <a:pt x="40" y="205444"/>
                  </a:lnTo>
                  <a:lnTo>
                    <a:pt x="13" y="223442"/>
                  </a:lnTo>
                  <a:lnTo>
                    <a:pt x="0" y="240742"/>
                  </a:lnTo>
                  <a:lnTo>
                    <a:pt x="161" y="257446"/>
                  </a:lnTo>
                  <a:lnTo>
                    <a:pt x="802" y="273955"/>
                  </a:lnTo>
                  <a:lnTo>
                    <a:pt x="2045" y="290537"/>
                  </a:lnTo>
                  <a:lnTo>
                    <a:pt x="3694" y="307131"/>
                  </a:lnTo>
                  <a:lnTo>
                    <a:pt x="5340" y="323439"/>
                  </a:lnTo>
                  <a:lnTo>
                    <a:pt x="6741" y="339285"/>
                  </a:lnTo>
                  <a:lnTo>
                    <a:pt x="7835" y="354064"/>
                  </a:lnTo>
                  <a:lnTo>
                    <a:pt x="8763" y="368118"/>
                  </a:lnTo>
                  <a:lnTo>
                    <a:pt x="9601" y="382678"/>
                  </a:lnTo>
                  <a:lnTo>
                    <a:pt x="10488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08540" y="237173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5244" y="5801"/>
                  </a:lnTo>
                  <a:lnTo>
                    <a:pt x="314754" y="10725"/>
                  </a:lnTo>
                  <a:lnTo>
                    <a:pt x="304448" y="15228"/>
                  </a:lnTo>
                  <a:lnTo>
                    <a:pt x="293974" y="19449"/>
                  </a:lnTo>
                  <a:lnTo>
                    <a:pt x="282982" y="23462"/>
                  </a:lnTo>
                  <a:lnTo>
                    <a:pt x="271344" y="27324"/>
                  </a:lnTo>
                  <a:lnTo>
                    <a:pt x="259263" y="31076"/>
                  </a:lnTo>
                  <a:lnTo>
                    <a:pt x="247157" y="34751"/>
                  </a:lnTo>
                  <a:lnTo>
                    <a:pt x="235261" y="38373"/>
                  </a:lnTo>
                  <a:lnTo>
                    <a:pt x="223154" y="41959"/>
                  </a:lnTo>
                  <a:lnTo>
                    <a:pt x="209896" y="45520"/>
                  </a:lnTo>
                  <a:lnTo>
                    <a:pt x="195049" y="49063"/>
                  </a:lnTo>
                  <a:lnTo>
                    <a:pt x="178822" y="52596"/>
                  </a:lnTo>
                  <a:lnTo>
                    <a:pt x="161780" y="56121"/>
                  </a:lnTo>
                  <a:lnTo>
                    <a:pt x="144355" y="59646"/>
                  </a:lnTo>
                  <a:lnTo>
                    <a:pt x="126943" y="63335"/>
                  </a:lnTo>
                  <a:lnTo>
                    <a:pt x="109961" y="67497"/>
                  </a:lnTo>
                  <a:lnTo>
                    <a:pt x="93586" y="72254"/>
                  </a:lnTo>
                  <a:lnTo>
                    <a:pt x="77826" y="77266"/>
                  </a:lnTo>
                  <a:lnTo>
                    <a:pt x="60761" y="82319"/>
                  </a:lnTo>
                  <a:lnTo>
                    <a:pt x="37540" y="8785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0279" y="351264"/>
              <a:ext cx="221973" cy="145627"/>
            </a:xfrm>
            <a:custGeom>
              <a:avLst/>
              <a:gdLst/>
              <a:ahLst/>
              <a:cxnLst/>
              <a:rect l="0" t="0" r="0" b="0"/>
              <a:pathLst>
                <a:path w="221973" h="145627">
                  <a:moveTo>
                    <a:pt x="127215" y="53718"/>
                  </a:moveTo>
                  <a:lnTo>
                    <a:pt x="124215" y="44984"/>
                  </a:lnTo>
                  <a:lnTo>
                    <a:pt x="120792" y="37277"/>
                  </a:lnTo>
                  <a:lnTo>
                    <a:pt x="116591" y="29879"/>
                  </a:lnTo>
                  <a:lnTo>
                    <a:pt x="111519" y="22791"/>
                  </a:lnTo>
                  <a:lnTo>
                    <a:pt x="105389" y="16261"/>
                  </a:lnTo>
                  <a:lnTo>
                    <a:pt x="98200" y="10398"/>
                  </a:lnTo>
                  <a:lnTo>
                    <a:pt x="89940" y="5479"/>
                  </a:lnTo>
                  <a:lnTo>
                    <a:pt x="80497" y="2005"/>
                  </a:lnTo>
                  <a:lnTo>
                    <a:pt x="69933" y="126"/>
                  </a:lnTo>
                  <a:lnTo>
                    <a:pt x="58756" y="0"/>
                  </a:lnTo>
                  <a:lnTo>
                    <a:pt x="47795" y="1961"/>
                  </a:lnTo>
                  <a:lnTo>
                    <a:pt x="37506" y="5985"/>
                  </a:lnTo>
                  <a:lnTo>
                    <a:pt x="28142" y="11771"/>
                  </a:lnTo>
                  <a:lnTo>
                    <a:pt x="19925" y="18934"/>
                  </a:lnTo>
                  <a:lnTo>
                    <a:pt x="12853" y="27122"/>
                  </a:lnTo>
                  <a:lnTo>
                    <a:pt x="7088" y="36210"/>
                  </a:lnTo>
                  <a:lnTo>
                    <a:pt x="3030" y="46287"/>
                  </a:lnTo>
                  <a:lnTo>
                    <a:pt x="742" y="57318"/>
                  </a:lnTo>
                  <a:lnTo>
                    <a:pt x="0" y="68997"/>
                  </a:lnTo>
                  <a:lnTo>
                    <a:pt x="481" y="80835"/>
                  </a:lnTo>
                  <a:lnTo>
                    <a:pt x="1880" y="92535"/>
                  </a:lnTo>
                  <a:lnTo>
                    <a:pt x="4104" y="103831"/>
                  </a:lnTo>
                  <a:lnTo>
                    <a:pt x="7267" y="114418"/>
                  </a:lnTo>
                  <a:lnTo>
                    <a:pt x="11359" y="124190"/>
                  </a:lnTo>
                  <a:lnTo>
                    <a:pt x="16412" y="132734"/>
                  </a:lnTo>
                  <a:lnTo>
                    <a:pt x="22559" y="139270"/>
                  </a:lnTo>
                  <a:lnTo>
                    <a:pt x="29772" y="143549"/>
                  </a:lnTo>
                  <a:lnTo>
                    <a:pt x="37888" y="145626"/>
                  </a:lnTo>
                  <a:lnTo>
                    <a:pt x="46706" y="145591"/>
                  </a:lnTo>
                  <a:lnTo>
                    <a:pt x="56040" y="143717"/>
                  </a:lnTo>
                  <a:lnTo>
                    <a:pt x="65576" y="140377"/>
                  </a:lnTo>
                  <a:lnTo>
                    <a:pt x="74899" y="135936"/>
                  </a:lnTo>
                  <a:lnTo>
                    <a:pt x="83792" y="130688"/>
                  </a:lnTo>
                  <a:lnTo>
                    <a:pt x="92067" y="124540"/>
                  </a:lnTo>
                  <a:lnTo>
                    <a:pt x="99479" y="117051"/>
                  </a:lnTo>
                  <a:lnTo>
                    <a:pt x="105988" y="108111"/>
                  </a:lnTo>
                  <a:lnTo>
                    <a:pt x="111893" y="98859"/>
                  </a:lnTo>
                  <a:lnTo>
                    <a:pt x="118517" y="91606"/>
                  </a:lnTo>
                  <a:lnTo>
                    <a:pt x="126384" y="87854"/>
                  </a:lnTo>
                  <a:lnTo>
                    <a:pt x="134128" y="87824"/>
                  </a:lnTo>
                  <a:lnTo>
                    <a:pt x="141481" y="90869"/>
                  </a:lnTo>
                  <a:lnTo>
                    <a:pt x="148590" y="96040"/>
                  </a:lnTo>
                  <a:lnTo>
                    <a:pt x="155588" y="102370"/>
                  </a:lnTo>
                  <a:lnTo>
                    <a:pt x="162556" y="109220"/>
                  </a:lnTo>
                  <a:lnTo>
                    <a:pt x="169689" y="115775"/>
                  </a:lnTo>
                  <a:lnTo>
                    <a:pt x="177306" y="120965"/>
                  </a:lnTo>
                  <a:lnTo>
                    <a:pt x="185575" y="124344"/>
                  </a:lnTo>
                  <a:lnTo>
                    <a:pt x="194756" y="126534"/>
                  </a:lnTo>
                  <a:lnTo>
                    <a:pt x="206165" y="127535"/>
                  </a:lnTo>
                  <a:lnTo>
                    <a:pt x="221972" y="127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522" y="310289"/>
              <a:ext cx="151103" cy="150874"/>
            </a:xfrm>
            <a:custGeom>
              <a:avLst/>
              <a:gdLst/>
              <a:ahLst/>
              <a:cxnLst/>
              <a:rect l="0" t="0" r="0" b="0"/>
              <a:pathLst>
                <a:path w="151103" h="150874">
                  <a:moveTo>
                    <a:pt x="123029" y="0"/>
                  </a:moveTo>
                  <a:lnTo>
                    <a:pt x="111361" y="67"/>
                  </a:lnTo>
                  <a:lnTo>
                    <a:pt x="100873" y="707"/>
                  </a:lnTo>
                  <a:lnTo>
                    <a:pt x="90571" y="2003"/>
                  </a:lnTo>
                  <a:lnTo>
                    <a:pt x="80269" y="3863"/>
                  </a:lnTo>
                  <a:lnTo>
                    <a:pt x="69926" y="6180"/>
                  </a:lnTo>
                  <a:lnTo>
                    <a:pt x="59541" y="8850"/>
                  </a:lnTo>
                  <a:lnTo>
                    <a:pt x="49285" y="11947"/>
                  </a:lnTo>
                  <a:lnTo>
                    <a:pt x="39476" y="15702"/>
                  </a:lnTo>
                  <a:lnTo>
                    <a:pt x="30254" y="20196"/>
                  </a:lnTo>
                  <a:lnTo>
                    <a:pt x="21757" y="25518"/>
                  </a:lnTo>
                  <a:lnTo>
                    <a:pt x="14196" y="31847"/>
                  </a:lnTo>
                  <a:lnTo>
                    <a:pt x="7610" y="39172"/>
                  </a:lnTo>
                  <a:lnTo>
                    <a:pt x="2527" y="47024"/>
                  </a:lnTo>
                  <a:lnTo>
                    <a:pt x="0" y="54600"/>
                  </a:lnTo>
                  <a:lnTo>
                    <a:pt x="384" y="61459"/>
                  </a:lnTo>
                  <a:lnTo>
                    <a:pt x="3575" y="67196"/>
                  </a:lnTo>
                  <a:lnTo>
                    <a:pt x="9372" y="71293"/>
                  </a:lnTo>
                  <a:lnTo>
                    <a:pt x="17381" y="73636"/>
                  </a:lnTo>
                  <a:lnTo>
                    <a:pt x="27128" y="74429"/>
                  </a:lnTo>
                  <a:lnTo>
                    <a:pt x="38171" y="73989"/>
                  </a:lnTo>
                  <a:lnTo>
                    <a:pt x="50145" y="72635"/>
                  </a:lnTo>
                  <a:lnTo>
                    <a:pt x="62773" y="70951"/>
                  </a:lnTo>
                  <a:lnTo>
                    <a:pt x="75855" y="69749"/>
                  </a:lnTo>
                  <a:lnTo>
                    <a:pt x="89239" y="69436"/>
                  </a:lnTo>
                  <a:lnTo>
                    <a:pt x="102497" y="70213"/>
                  </a:lnTo>
                  <a:lnTo>
                    <a:pt x="114947" y="72257"/>
                  </a:lnTo>
                  <a:lnTo>
                    <a:pt x="126270" y="75527"/>
                  </a:lnTo>
                  <a:lnTo>
                    <a:pt x="136008" y="79992"/>
                  </a:lnTo>
                  <a:lnTo>
                    <a:pt x="143420" y="85730"/>
                  </a:lnTo>
                  <a:lnTo>
                    <a:pt x="148324" y="92656"/>
                  </a:lnTo>
                  <a:lnTo>
                    <a:pt x="150837" y="100406"/>
                  </a:lnTo>
                  <a:lnTo>
                    <a:pt x="151102" y="108446"/>
                  </a:lnTo>
                  <a:lnTo>
                    <a:pt x="149420" y="116433"/>
                  </a:lnTo>
                  <a:lnTo>
                    <a:pt x="145700" y="123912"/>
                  </a:lnTo>
                  <a:lnTo>
                    <a:pt x="139407" y="130250"/>
                  </a:lnTo>
                  <a:lnTo>
                    <a:pt x="130481" y="135216"/>
                  </a:lnTo>
                  <a:lnTo>
                    <a:pt x="119591" y="139075"/>
                  </a:lnTo>
                  <a:lnTo>
                    <a:pt x="107834" y="142371"/>
                  </a:lnTo>
                  <a:lnTo>
                    <a:pt x="95931" y="145474"/>
                  </a:lnTo>
                  <a:lnTo>
                    <a:pt x="84196" y="148240"/>
                  </a:lnTo>
                  <a:lnTo>
                    <a:pt x="72718" y="150121"/>
                  </a:lnTo>
                  <a:lnTo>
                    <a:pt x="61492" y="150873"/>
                  </a:lnTo>
                  <a:lnTo>
                    <a:pt x="50736" y="150712"/>
                  </a:lnTo>
                  <a:lnTo>
                    <a:pt x="39749" y="150130"/>
                  </a:lnTo>
                  <a:lnTo>
                    <a:pt x="26446" y="149073"/>
                  </a:lnTo>
                  <a:lnTo>
                    <a:pt x="721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92810" y="457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9309" y="89182"/>
              <a:ext cx="36199" cy="347441"/>
            </a:xfrm>
            <a:custGeom>
              <a:avLst/>
              <a:gdLst/>
              <a:ahLst/>
              <a:cxnLst/>
              <a:rect l="0" t="0" r="0" b="0"/>
              <a:pathLst>
                <a:path w="36199" h="347441">
                  <a:moveTo>
                    <a:pt x="4613" y="0"/>
                  </a:moveTo>
                  <a:lnTo>
                    <a:pt x="1813" y="14535"/>
                  </a:lnTo>
                  <a:lnTo>
                    <a:pt x="311" y="27165"/>
                  </a:lnTo>
                  <a:lnTo>
                    <a:pt x="0" y="39075"/>
                  </a:lnTo>
                  <a:lnTo>
                    <a:pt x="507" y="50729"/>
                  </a:lnTo>
                  <a:lnTo>
                    <a:pt x="1326" y="62570"/>
                  </a:lnTo>
                  <a:lnTo>
                    <a:pt x="2146" y="74810"/>
                  </a:lnTo>
                  <a:lnTo>
                    <a:pt x="3003" y="87478"/>
                  </a:lnTo>
                  <a:lnTo>
                    <a:pt x="4178" y="100517"/>
                  </a:lnTo>
                  <a:lnTo>
                    <a:pt x="5813" y="113846"/>
                  </a:lnTo>
                  <a:lnTo>
                    <a:pt x="7740" y="127390"/>
                  </a:lnTo>
                  <a:lnTo>
                    <a:pt x="9580" y="141089"/>
                  </a:lnTo>
                  <a:lnTo>
                    <a:pt x="11119" y="154905"/>
                  </a:lnTo>
                  <a:lnTo>
                    <a:pt x="12475" y="169131"/>
                  </a:lnTo>
                  <a:lnTo>
                    <a:pt x="13992" y="184360"/>
                  </a:lnTo>
                  <a:lnTo>
                    <a:pt x="15860" y="200824"/>
                  </a:lnTo>
                  <a:lnTo>
                    <a:pt x="17946" y="218120"/>
                  </a:lnTo>
                  <a:lnTo>
                    <a:pt x="19892" y="235422"/>
                  </a:lnTo>
                  <a:lnTo>
                    <a:pt x="21503" y="252240"/>
                  </a:lnTo>
                  <a:lnTo>
                    <a:pt x="22906" y="268277"/>
                  </a:lnTo>
                  <a:lnTo>
                    <a:pt x="24456" y="283273"/>
                  </a:lnTo>
                  <a:lnTo>
                    <a:pt x="26345" y="297193"/>
                  </a:lnTo>
                  <a:lnTo>
                    <a:pt x="28455" y="309735"/>
                  </a:lnTo>
                  <a:lnTo>
                    <a:pt x="30638" y="321452"/>
                  </a:lnTo>
                  <a:lnTo>
                    <a:pt x="33092" y="333377"/>
                  </a:lnTo>
                  <a:lnTo>
                    <a:pt x="3619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6025" y="205629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93591" y="2867"/>
                  </a:lnTo>
                  <a:lnTo>
                    <a:pt x="282463" y="5009"/>
                  </a:lnTo>
                  <a:lnTo>
                    <a:pt x="270869" y="6617"/>
                  </a:lnTo>
                  <a:lnTo>
                    <a:pt x="258880" y="7970"/>
                  </a:lnTo>
                  <a:lnTo>
                    <a:pt x="246869" y="9467"/>
                  </a:lnTo>
                  <a:lnTo>
                    <a:pt x="235057" y="11318"/>
                  </a:lnTo>
                  <a:lnTo>
                    <a:pt x="223185" y="13558"/>
                  </a:lnTo>
                  <a:lnTo>
                    <a:pt x="210620" y="16138"/>
                  </a:lnTo>
                  <a:lnTo>
                    <a:pt x="197054" y="18983"/>
                  </a:lnTo>
                  <a:lnTo>
                    <a:pt x="182503" y="21859"/>
                  </a:lnTo>
                  <a:lnTo>
                    <a:pt x="167124" y="24404"/>
                  </a:lnTo>
                  <a:lnTo>
                    <a:pt x="151107" y="26448"/>
                  </a:lnTo>
                  <a:lnTo>
                    <a:pt x="134623" y="28159"/>
                  </a:lnTo>
                  <a:lnTo>
                    <a:pt x="117805" y="29921"/>
                  </a:lnTo>
                  <a:lnTo>
                    <a:pt x="100763" y="31957"/>
                  </a:lnTo>
                  <a:lnTo>
                    <a:pt x="83749" y="34166"/>
                  </a:lnTo>
                  <a:lnTo>
                    <a:pt x="65184" y="36428"/>
                  </a:lnTo>
                  <a:lnTo>
                    <a:pt x="40083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96825" y="242385"/>
              <a:ext cx="211881" cy="211742"/>
            </a:xfrm>
            <a:custGeom>
              <a:avLst/>
              <a:gdLst/>
              <a:ahLst/>
              <a:cxnLst/>
              <a:rect l="0" t="0" r="0" b="0"/>
              <a:pathLst>
                <a:path w="211881" h="211742">
                  <a:moveTo>
                    <a:pt x="32896" y="67887"/>
                  </a:moveTo>
                  <a:lnTo>
                    <a:pt x="41763" y="70754"/>
                  </a:lnTo>
                  <a:lnTo>
                    <a:pt x="50751" y="72896"/>
                  </a:lnTo>
                  <a:lnTo>
                    <a:pt x="60746" y="74499"/>
                  </a:lnTo>
                  <a:lnTo>
                    <a:pt x="71727" y="75680"/>
                  </a:lnTo>
                  <a:lnTo>
                    <a:pt x="83538" y="76529"/>
                  </a:lnTo>
                  <a:lnTo>
                    <a:pt x="95992" y="77121"/>
                  </a:lnTo>
                  <a:lnTo>
                    <a:pt x="108757" y="77363"/>
                  </a:lnTo>
                  <a:lnTo>
                    <a:pt x="121390" y="76999"/>
                  </a:lnTo>
                  <a:lnTo>
                    <a:pt x="133649" y="75930"/>
                  </a:lnTo>
                  <a:lnTo>
                    <a:pt x="145166" y="73889"/>
                  </a:lnTo>
                  <a:lnTo>
                    <a:pt x="155375" y="70385"/>
                  </a:lnTo>
                  <a:lnTo>
                    <a:pt x="164078" y="65286"/>
                  </a:lnTo>
                  <a:lnTo>
                    <a:pt x="170921" y="58929"/>
                  </a:lnTo>
                  <a:lnTo>
                    <a:pt x="175246" y="51906"/>
                  </a:lnTo>
                  <a:lnTo>
                    <a:pt x="176921" y="44631"/>
                  </a:lnTo>
                  <a:lnTo>
                    <a:pt x="175945" y="37309"/>
                  </a:lnTo>
                  <a:lnTo>
                    <a:pt x="172183" y="30020"/>
                  </a:lnTo>
                  <a:lnTo>
                    <a:pt x="165833" y="22797"/>
                  </a:lnTo>
                  <a:lnTo>
                    <a:pt x="157184" y="15965"/>
                  </a:lnTo>
                  <a:lnTo>
                    <a:pt x="146421" y="10129"/>
                  </a:lnTo>
                  <a:lnTo>
                    <a:pt x="133862" y="5541"/>
                  </a:lnTo>
                  <a:lnTo>
                    <a:pt x="120212" y="2290"/>
                  </a:lnTo>
                  <a:lnTo>
                    <a:pt x="106446" y="475"/>
                  </a:lnTo>
                  <a:lnTo>
                    <a:pt x="93123" y="0"/>
                  </a:lnTo>
                  <a:lnTo>
                    <a:pt x="80571" y="799"/>
                  </a:lnTo>
                  <a:lnTo>
                    <a:pt x="69059" y="2922"/>
                  </a:lnTo>
                  <a:lnTo>
                    <a:pt x="58614" y="6282"/>
                  </a:lnTo>
                  <a:lnTo>
                    <a:pt x="49090" y="10994"/>
                  </a:lnTo>
                  <a:lnTo>
                    <a:pt x="40291" y="17437"/>
                  </a:lnTo>
                  <a:lnTo>
                    <a:pt x="32034" y="25667"/>
                  </a:lnTo>
                  <a:lnTo>
                    <a:pt x="24333" y="35618"/>
                  </a:lnTo>
                  <a:lnTo>
                    <a:pt x="17379" y="47271"/>
                  </a:lnTo>
                  <a:lnTo>
                    <a:pt x="11227" y="60435"/>
                  </a:lnTo>
                  <a:lnTo>
                    <a:pt x="6113" y="74494"/>
                  </a:lnTo>
                  <a:lnTo>
                    <a:pt x="2507" y="88535"/>
                  </a:lnTo>
                  <a:lnTo>
                    <a:pt x="530" y="102052"/>
                  </a:lnTo>
                  <a:lnTo>
                    <a:pt x="0" y="115074"/>
                  </a:lnTo>
                  <a:lnTo>
                    <a:pt x="625" y="127965"/>
                  </a:lnTo>
                  <a:lnTo>
                    <a:pt x="2124" y="140963"/>
                  </a:lnTo>
                  <a:lnTo>
                    <a:pt x="4587" y="153830"/>
                  </a:lnTo>
                  <a:lnTo>
                    <a:pt x="8441" y="165950"/>
                  </a:lnTo>
                  <a:lnTo>
                    <a:pt x="13816" y="177024"/>
                  </a:lnTo>
                  <a:lnTo>
                    <a:pt x="20713" y="186749"/>
                  </a:lnTo>
                  <a:lnTo>
                    <a:pt x="29170" y="194678"/>
                  </a:lnTo>
                  <a:lnTo>
                    <a:pt x="39053" y="200746"/>
                  </a:lnTo>
                  <a:lnTo>
                    <a:pt x="50265" y="205195"/>
                  </a:lnTo>
                  <a:lnTo>
                    <a:pt x="62840" y="208361"/>
                  </a:lnTo>
                  <a:lnTo>
                    <a:pt x="76659" y="210563"/>
                  </a:lnTo>
                  <a:lnTo>
                    <a:pt x="91174" y="211741"/>
                  </a:lnTo>
                  <a:lnTo>
                    <a:pt x="105529" y="211484"/>
                  </a:lnTo>
                  <a:lnTo>
                    <a:pt x="119256" y="209687"/>
                  </a:lnTo>
                  <a:lnTo>
                    <a:pt x="132250" y="206685"/>
                  </a:lnTo>
                  <a:lnTo>
                    <a:pt x="144591" y="203061"/>
                  </a:lnTo>
                  <a:lnTo>
                    <a:pt x="156401" y="199217"/>
                  </a:lnTo>
                  <a:lnTo>
                    <a:pt x="167553" y="195308"/>
                  </a:lnTo>
                  <a:lnTo>
                    <a:pt x="178851" y="190836"/>
                  </a:lnTo>
                  <a:lnTo>
                    <a:pt x="192407" y="184297"/>
                  </a:lnTo>
                  <a:lnTo>
                    <a:pt x="211880" y="173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08875" y="228195"/>
              <a:ext cx="242426" cy="503461"/>
            </a:xfrm>
            <a:custGeom>
              <a:avLst/>
              <a:gdLst/>
              <a:ahLst/>
              <a:cxnLst/>
              <a:rect l="0" t="0" r="0" b="0"/>
              <a:pathLst>
                <a:path w="242426" h="503461">
                  <a:moveTo>
                    <a:pt x="189513" y="103377"/>
                  </a:moveTo>
                  <a:lnTo>
                    <a:pt x="192312" y="94509"/>
                  </a:lnTo>
                  <a:lnTo>
                    <a:pt x="193814" y="85522"/>
                  </a:lnTo>
                  <a:lnTo>
                    <a:pt x="194116" y="75536"/>
                  </a:lnTo>
                  <a:lnTo>
                    <a:pt x="193264" y="64901"/>
                  </a:lnTo>
                  <a:lnTo>
                    <a:pt x="191148" y="54386"/>
                  </a:lnTo>
                  <a:lnTo>
                    <a:pt x="187821" y="44434"/>
                  </a:lnTo>
                  <a:lnTo>
                    <a:pt x="183314" y="35147"/>
                  </a:lnTo>
                  <a:lnTo>
                    <a:pt x="177546" y="26459"/>
                  </a:lnTo>
                  <a:lnTo>
                    <a:pt x="170590" y="18264"/>
                  </a:lnTo>
                  <a:lnTo>
                    <a:pt x="162480" y="10930"/>
                  </a:lnTo>
                  <a:lnTo>
                    <a:pt x="153135" y="5283"/>
                  </a:lnTo>
                  <a:lnTo>
                    <a:pt x="142630" y="1636"/>
                  </a:lnTo>
                  <a:lnTo>
                    <a:pt x="131322" y="0"/>
                  </a:lnTo>
                  <a:lnTo>
                    <a:pt x="119741" y="339"/>
                  </a:lnTo>
                  <a:lnTo>
                    <a:pt x="108221" y="2425"/>
                  </a:lnTo>
                  <a:lnTo>
                    <a:pt x="97217" y="6078"/>
                  </a:lnTo>
                  <a:lnTo>
                    <a:pt x="87360" y="11263"/>
                  </a:lnTo>
                  <a:lnTo>
                    <a:pt x="78886" y="17829"/>
                  </a:lnTo>
                  <a:lnTo>
                    <a:pt x="71859" y="25845"/>
                  </a:lnTo>
                  <a:lnTo>
                    <a:pt x="66347" y="35659"/>
                  </a:lnTo>
                  <a:lnTo>
                    <a:pt x="62238" y="47293"/>
                  </a:lnTo>
                  <a:lnTo>
                    <a:pt x="59612" y="60172"/>
                  </a:lnTo>
                  <a:lnTo>
                    <a:pt x="58815" y="73348"/>
                  </a:lnTo>
                  <a:lnTo>
                    <a:pt x="59873" y="86239"/>
                  </a:lnTo>
                  <a:lnTo>
                    <a:pt x="62701" y="98485"/>
                  </a:lnTo>
                  <a:lnTo>
                    <a:pt x="67265" y="109782"/>
                  </a:lnTo>
                  <a:lnTo>
                    <a:pt x="73372" y="120067"/>
                  </a:lnTo>
                  <a:lnTo>
                    <a:pt x="80725" y="128972"/>
                  </a:lnTo>
                  <a:lnTo>
                    <a:pt x="89023" y="135759"/>
                  </a:lnTo>
                  <a:lnTo>
                    <a:pt x="98003" y="140209"/>
                  </a:lnTo>
                  <a:lnTo>
                    <a:pt x="107302" y="142403"/>
                  </a:lnTo>
                  <a:lnTo>
                    <a:pt x="116464" y="142446"/>
                  </a:lnTo>
                  <a:lnTo>
                    <a:pt x="125249" y="140621"/>
                  </a:lnTo>
                  <a:lnTo>
                    <a:pt x="133452" y="137144"/>
                  </a:lnTo>
                  <a:lnTo>
                    <a:pt x="140816" y="132079"/>
                  </a:lnTo>
                  <a:lnTo>
                    <a:pt x="147288" y="125603"/>
                  </a:lnTo>
                  <a:lnTo>
                    <a:pt x="152974" y="117986"/>
                  </a:lnTo>
                  <a:lnTo>
                    <a:pt x="158036" y="109504"/>
                  </a:lnTo>
                  <a:lnTo>
                    <a:pt x="162645" y="100437"/>
                  </a:lnTo>
                  <a:lnTo>
                    <a:pt x="167421" y="92573"/>
                  </a:lnTo>
                  <a:lnTo>
                    <a:pt x="172581" y="88797"/>
                  </a:lnTo>
                  <a:lnTo>
                    <a:pt x="177493" y="89931"/>
                  </a:lnTo>
                  <a:lnTo>
                    <a:pt x="182387" y="95457"/>
                  </a:lnTo>
                  <a:lnTo>
                    <a:pt x="187561" y="104459"/>
                  </a:lnTo>
                  <a:lnTo>
                    <a:pt x="193122" y="116049"/>
                  </a:lnTo>
                  <a:lnTo>
                    <a:pt x="199053" y="129497"/>
                  </a:lnTo>
                  <a:lnTo>
                    <a:pt x="205283" y="144248"/>
                  </a:lnTo>
                  <a:lnTo>
                    <a:pt x="211578" y="159900"/>
                  </a:lnTo>
                  <a:lnTo>
                    <a:pt x="217568" y="176169"/>
                  </a:lnTo>
                  <a:lnTo>
                    <a:pt x="223072" y="192852"/>
                  </a:lnTo>
                  <a:lnTo>
                    <a:pt x="228088" y="209650"/>
                  </a:lnTo>
                  <a:lnTo>
                    <a:pt x="232690" y="226163"/>
                  </a:lnTo>
                  <a:lnTo>
                    <a:pt x="236959" y="242189"/>
                  </a:lnTo>
                  <a:lnTo>
                    <a:pt x="240486" y="257393"/>
                  </a:lnTo>
                  <a:lnTo>
                    <a:pt x="242419" y="271231"/>
                  </a:lnTo>
                  <a:lnTo>
                    <a:pt x="242425" y="283544"/>
                  </a:lnTo>
                  <a:lnTo>
                    <a:pt x="240800" y="294643"/>
                  </a:lnTo>
                  <a:lnTo>
                    <a:pt x="238183" y="305108"/>
                  </a:lnTo>
                  <a:lnTo>
                    <a:pt x="235046" y="315339"/>
                  </a:lnTo>
                  <a:lnTo>
                    <a:pt x="231332" y="325537"/>
                  </a:lnTo>
                  <a:lnTo>
                    <a:pt x="226562" y="335778"/>
                  </a:lnTo>
                  <a:lnTo>
                    <a:pt x="220542" y="346077"/>
                  </a:lnTo>
                  <a:lnTo>
                    <a:pt x="213365" y="356265"/>
                  </a:lnTo>
                  <a:lnTo>
                    <a:pt x="205244" y="366027"/>
                  </a:lnTo>
                  <a:lnTo>
                    <a:pt x="196397" y="375218"/>
                  </a:lnTo>
                  <a:lnTo>
                    <a:pt x="186693" y="383863"/>
                  </a:lnTo>
                  <a:lnTo>
                    <a:pt x="175670" y="392055"/>
                  </a:lnTo>
                  <a:lnTo>
                    <a:pt x="163184" y="399902"/>
                  </a:lnTo>
                  <a:lnTo>
                    <a:pt x="149545" y="407494"/>
                  </a:lnTo>
                  <a:lnTo>
                    <a:pt x="135319" y="414905"/>
                  </a:lnTo>
                  <a:lnTo>
                    <a:pt x="120908" y="422192"/>
                  </a:lnTo>
                  <a:lnTo>
                    <a:pt x="106825" y="429391"/>
                  </a:lnTo>
                  <a:lnTo>
                    <a:pt x="93756" y="436533"/>
                  </a:lnTo>
                  <a:lnTo>
                    <a:pt x="81967" y="443633"/>
                  </a:lnTo>
                  <a:lnTo>
                    <a:pt x="71222" y="450707"/>
                  </a:lnTo>
                  <a:lnTo>
                    <a:pt x="60997" y="457763"/>
                  </a:lnTo>
                  <a:lnTo>
                    <a:pt x="50935" y="464801"/>
                  </a:lnTo>
                  <a:lnTo>
                    <a:pt x="41126" y="471718"/>
                  </a:lnTo>
                  <a:lnTo>
                    <a:pt x="30958" y="479082"/>
                  </a:lnTo>
                  <a:lnTo>
                    <a:pt x="18412" y="488659"/>
                  </a:lnTo>
                  <a:lnTo>
                    <a:pt x="0" y="503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70405" y="236717"/>
              <a:ext cx="139552" cy="157749"/>
            </a:xfrm>
            <a:custGeom>
              <a:avLst/>
              <a:gdLst/>
              <a:ahLst/>
              <a:cxnLst/>
              <a:rect l="0" t="0" r="0" b="0"/>
              <a:pathLst>
                <a:path w="139552" h="157749">
                  <a:moveTo>
                    <a:pt x="75160" y="0"/>
                  </a:moveTo>
                  <a:lnTo>
                    <a:pt x="66426" y="3001"/>
                  </a:lnTo>
                  <a:lnTo>
                    <a:pt x="58719" y="6424"/>
                  </a:lnTo>
                  <a:lnTo>
                    <a:pt x="51317" y="10620"/>
                  </a:lnTo>
                  <a:lnTo>
                    <a:pt x="44056" y="15520"/>
                  </a:lnTo>
                  <a:lnTo>
                    <a:pt x="36877" y="21001"/>
                  </a:lnTo>
                  <a:lnTo>
                    <a:pt x="29756" y="26936"/>
                  </a:lnTo>
                  <a:lnTo>
                    <a:pt x="22839" y="33371"/>
                  </a:lnTo>
                  <a:lnTo>
                    <a:pt x="16420" y="40517"/>
                  </a:lnTo>
                  <a:lnTo>
                    <a:pt x="10631" y="48439"/>
                  </a:lnTo>
                  <a:lnTo>
                    <a:pt x="5762" y="57217"/>
                  </a:lnTo>
                  <a:lnTo>
                    <a:pt x="2322" y="67018"/>
                  </a:lnTo>
                  <a:lnTo>
                    <a:pt x="456" y="77833"/>
                  </a:lnTo>
                  <a:lnTo>
                    <a:pt x="0" y="89350"/>
                  </a:lnTo>
                  <a:lnTo>
                    <a:pt x="675" y="101073"/>
                  </a:lnTo>
                  <a:lnTo>
                    <a:pt x="2208" y="112687"/>
                  </a:lnTo>
                  <a:lnTo>
                    <a:pt x="4693" y="123754"/>
                  </a:lnTo>
                  <a:lnTo>
                    <a:pt x="8562" y="133654"/>
                  </a:lnTo>
                  <a:lnTo>
                    <a:pt x="13951" y="142151"/>
                  </a:lnTo>
                  <a:lnTo>
                    <a:pt x="21028" y="149024"/>
                  </a:lnTo>
                  <a:lnTo>
                    <a:pt x="30138" y="153901"/>
                  </a:lnTo>
                  <a:lnTo>
                    <a:pt x="41258" y="156769"/>
                  </a:lnTo>
                  <a:lnTo>
                    <a:pt x="53606" y="157748"/>
                  </a:lnTo>
                  <a:lnTo>
                    <a:pt x="65886" y="156901"/>
                  </a:lnTo>
                  <a:lnTo>
                    <a:pt x="77358" y="154447"/>
                  </a:lnTo>
                  <a:lnTo>
                    <a:pt x="87835" y="150701"/>
                  </a:lnTo>
                  <a:lnTo>
                    <a:pt x="97406" y="145978"/>
                  </a:lnTo>
                  <a:lnTo>
                    <a:pt x="106244" y="140543"/>
                  </a:lnTo>
                  <a:lnTo>
                    <a:pt x="114367" y="134438"/>
                  </a:lnTo>
                  <a:lnTo>
                    <a:pt x="121618" y="127509"/>
                  </a:lnTo>
                  <a:lnTo>
                    <a:pt x="127977" y="119732"/>
                  </a:lnTo>
                  <a:lnTo>
                    <a:pt x="133233" y="111050"/>
                  </a:lnTo>
                  <a:lnTo>
                    <a:pt x="136935" y="101312"/>
                  </a:lnTo>
                  <a:lnTo>
                    <a:pt x="138977" y="90540"/>
                  </a:lnTo>
                  <a:lnTo>
                    <a:pt x="139551" y="79051"/>
                  </a:lnTo>
                  <a:lnTo>
                    <a:pt x="138956" y="67347"/>
                  </a:lnTo>
                  <a:lnTo>
                    <a:pt x="137476" y="55746"/>
                  </a:lnTo>
                  <a:lnTo>
                    <a:pt x="135027" y="44686"/>
                  </a:lnTo>
                  <a:lnTo>
                    <a:pt x="131181" y="34792"/>
                  </a:lnTo>
                  <a:lnTo>
                    <a:pt x="125827" y="26294"/>
                  </a:lnTo>
                  <a:lnTo>
                    <a:pt x="119395" y="19230"/>
                  </a:lnTo>
                  <a:lnTo>
                    <a:pt x="111959" y="12936"/>
                  </a:lnTo>
                  <a:lnTo>
                    <a:pt x="101748" y="6861"/>
                  </a:lnTo>
                  <a:lnTo>
                    <a:pt x="85688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9936" y="212847"/>
              <a:ext cx="161144" cy="171104"/>
            </a:xfrm>
            <a:custGeom>
              <a:avLst/>
              <a:gdLst/>
              <a:ahLst/>
              <a:cxnLst/>
              <a:rect l="0" t="0" r="0" b="0"/>
              <a:pathLst>
                <a:path w="161144" h="171104">
                  <a:moveTo>
                    <a:pt x="85245" y="34400"/>
                  </a:moveTo>
                  <a:lnTo>
                    <a:pt x="76443" y="31667"/>
                  </a:lnTo>
                  <a:lnTo>
                    <a:pt x="68097" y="30805"/>
                  </a:lnTo>
                  <a:lnTo>
                    <a:pt x="59403" y="31796"/>
                  </a:lnTo>
                  <a:lnTo>
                    <a:pt x="50455" y="34334"/>
                  </a:lnTo>
                  <a:lnTo>
                    <a:pt x="41608" y="38119"/>
                  </a:lnTo>
                  <a:lnTo>
                    <a:pt x="33073" y="42863"/>
                  </a:lnTo>
                  <a:lnTo>
                    <a:pt x="25058" y="48642"/>
                  </a:lnTo>
                  <a:lnTo>
                    <a:pt x="17829" y="55869"/>
                  </a:lnTo>
                  <a:lnTo>
                    <a:pt x="11461" y="64648"/>
                  </a:lnTo>
                  <a:lnTo>
                    <a:pt x="6186" y="74643"/>
                  </a:lnTo>
                  <a:lnTo>
                    <a:pt x="2466" y="85268"/>
                  </a:lnTo>
                  <a:lnTo>
                    <a:pt x="413" y="96119"/>
                  </a:lnTo>
                  <a:lnTo>
                    <a:pt x="0" y="106996"/>
                  </a:lnTo>
                  <a:lnTo>
                    <a:pt x="1235" y="117825"/>
                  </a:lnTo>
                  <a:lnTo>
                    <a:pt x="3963" y="128579"/>
                  </a:lnTo>
                  <a:lnTo>
                    <a:pt x="8234" y="138935"/>
                  </a:lnTo>
                  <a:lnTo>
                    <a:pt x="14373" y="148290"/>
                  </a:lnTo>
                  <a:lnTo>
                    <a:pt x="22391" y="156390"/>
                  </a:lnTo>
                  <a:lnTo>
                    <a:pt x="32029" y="162981"/>
                  </a:lnTo>
                  <a:lnTo>
                    <a:pt x="42939" y="167661"/>
                  </a:lnTo>
                  <a:lnTo>
                    <a:pt x="54786" y="170389"/>
                  </a:lnTo>
                  <a:lnTo>
                    <a:pt x="66976" y="171103"/>
                  </a:lnTo>
                  <a:lnTo>
                    <a:pt x="78692" y="169546"/>
                  </a:lnTo>
                  <a:lnTo>
                    <a:pt x="89530" y="165800"/>
                  </a:lnTo>
                  <a:lnTo>
                    <a:pt x="99448" y="160373"/>
                  </a:lnTo>
                  <a:lnTo>
                    <a:pt x="108577" y="153984"/>
                  </a:lnTo>
                  <a:lnTo>
                    <a:pt x="117086" y="147133"/>
                  </a:lnTo>
                  <a:lnTo>
                    <a:pt x="124973" y="139927"/>
                  </a:lnTo>
                  <a:lnTo>
                    <a:pt x="132059" y="132184"/>
                  </a:lnTo>
                  <a:lnTo>
                    <a:pt x="138312" y="123829"/>
                  </a:lnTo>
                  <a:lnTo>
                    <a:pt x="143836" y="114913"/>
                  </a:lnTo>
                  <a:lnTo>
                    <a:pt x="148781" y="105542"/>
                  </a:lnTo>
                  <a:lnTo>
                    <a:pt x="153284" y="95826"/>
                  </a:lnTo>
                  <a:lnTo>
                    <a:pt x="157140" y="85859"/>
                  </a:lnTo>
                  <a:lnTo>
                    <a:pt x="159825" y="75715"/>
                  </a:lnTo>
                  <a:lnTo>
                    <a:pt x="161143" y="65448"/>
                  </a:lnTo>
                  <a:lnTo>
                    <a:pt x="161045" y="55096"/>
                  </a:lnTo>
                  <a:lnTo>
                    <a:pt x="159459" y="44687"/>
                  </a:lnTo>
                  <a:lnTo>
                    <a:pt x="156492" y="34252"/>
                  </a:lnTo>
                  <a:lnTo>
                    <a:pt x="152059" y="24295"/>
                  </a:lnTo>
                  <a:lnTo>
                    <a:pt x="145810" y="15748"/>
                  </a:lnTo>
                  <a:lnTo>
                    <a:pt x="137727" y="9007"/>
                  </a:lnTo>
                  <a:lnTo>
                    <a:pt x="128289" y="4163"/>
                  </a:lnTo>
                  <a:lnTo>
                    <a:pt x="117159" y="883"/>
                  </a:lnTo>
                  <a:lnTo>
                    <a:pt x="101128" y="0"/>
                  </a:lnTo>
                  <a:lnTo>
                    <a:pt x="74716" y="2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46135" y="-87519"/>
              <a:ext cx="141423" cy="470925"/>
            </a:xfrm>
            <a:custGeom>
              <a:avLst/>
              <a:gdLst/>
              <a:ahLst/>
              <a:cxnLst/>
              <a:rect l="0" t="0" r="0" b="0"/>
              <a:pathLst>
                <a:path w="141423" h="470925">
                  <a:moveTo>
                    <a:pt x="110410" y="397849"/>
                  </a:moveTo>
                  <a:lnTo>
                    <a:pt x="110275" y="386181"/>
                  </a:lnTo>
                  <a:lnTo>
                    <a:pt x="108995" y="375692"/>
                  </a:lnTo>
                  <a:lnTo>
                    <a:pt x="106398" y="365399"/>
                  </a:lnTo>
                  <a:lnTo>
                    <a:pt x="102505" y="355444"/>
                  </a:lnTo>
                  <a:lnTo>
                    <a:pt x="97223" y="346397"/>
                  </a:lnTo>
                  <a:lnTo>
                    <a:pt x="90638" y="338523"/>
                  </a:lnTo>
                  <a:lnTo>
                    <a:pt x="82965" y="332092"/>
                  </a:lnTo>
                  <a:lnTo>
                    <a:pt x="74454" y="327523"/>
                  </a:lnTo>
                  <a:lnTo>
                    <a:pt x="65332" y="324871"/>
                  </a:lnTo>
                  <a:lnTo>
                    <a:pt x="55939" y="324209"/>
                  </a:lnTo>
                  <a:lnTo>
                    <a:pt x="46714" y="325802"/>
                  </a:lnTo>
                  <a:lnTo>
                    <a:pt x="37887" y="329580"/>
                  </a:lnTo>
                  <a:lnTo>
                    <a:pt x="29656" y="335369"/>
                  </a:lnTo>
                  <a:lnTo>
                    <a:pt x="22273" y="343066"/>
                  </a:lnTo>
                  <a:lnTo>
                    <a:pt x="15793" y="352426"/>
                  </a:lnTo>
                  <a:lnTo>
                    <a:pt x="10272" y="363115"/>
                  </a:lnTo>
                  <a:lnTo>
                    <a:pt x="5853" y="374806"/>
                  </a:lnTo>
                  <a:lnTo>
                    <a:pt x="2517" y="387217"/>
                  </a:lnTo>
                  <a:lnTo>
                    <a:pt x="429" y="399973"/>
                  </a:lnTo>
                  <a:lnTo>
                    <a:pt x="0" y="412609"/>
                  </a:lnTo>
                  <a:lnTo>
                    <a:pt x="1310" y="424875"/>
                  </a:lnTo>
                  <a:lnTo>
                    <a:pt x="4308" y="436399"/>
                  </a:lnTo>
                  <a:lnTo>
                    <a:pt x="8986" y="446614"/>
                  </a:lnTo>
                  <a:lnTo>
                    <a:pt x="15174" y="455326"/>
                  </a:lnTo>
                  <a:lnTo>
                    <a:pt x="22752" y="462346"/>
                  </a:lnTo>
                  <a:lnTo>
                    <a:pt x="31733" y="467320"/>
                  </a:lnTo>
                  <a:lnTo>
                    <a:pt x="41986" y="470246"/>
                  </a:lnTo>
                  <a:lnTo>
                    <a:pt x="52952" y="470924"/>
                  </a:lnTo>
                  <a:lnTo>
                    <a:pt x="63773" y="468810"/>
                  </a:lnTo>
                  <a:lnTo>
                    <a:pt x="73967" y="463869"/>
                  </a:lnTo>
                  <a:lnTo>
                    <a:pt x="83268" y="456485"/>
                  </a:lnTo>
                  <a:lnTo>
                    <a:pt x="91443" y="447179"/>
                  </a:lnTo>
                  <a:lnTo>
                    <a:pt x="98494" y="436438"/>
                  </a:lnTo>
                  <a:lnTo>
                    <a:pt x="104587" y="424500"/>
                  </a:lnTo>
                  <a:lnTo>
                    <a:pt x="109929" y="411365"/>
                  </a:lnTo>
                  <a:lnTo>
                    <a:pt x="114715" y="397125"/>
                  </a:lnTo>
                  <a:lnTo>
                    <a:pt x="119103" y="381971"/>
                  </a:lnTo>
                  <a:lnTo>
                    <a:pt x="123211" y="366114"/>
                  </a:lnTo>
                  <a:lnTo>
                    <a:pt x="127122" y="349736"/>
                  </a:lnTo>
                  <a:lnTo>
                    <a:pt x="130732" y="332822"/>
                  </a:lnTo>
                  <a:lnTo>
                    <a:pt x="133778" y="315174"/>
                  </a:lnTo>
                  <a:lnTo>
                    <a:pt x="136157" y="296750"/>
                  </a:lnTo>
                  <a:lnTo>
                    <a:pt x="137925" y="277800"/>
                  </a:lnTo>
                  <a:lnTo>
                    <a:pt x="139193" y="258773"/>
                  </a:lnTo>
                  <a:lnTo>
                    <a:pt x="140083" y="239940"/>
                  </a:lnTo>
                  <a:lnTo>
                    <a:pt x="140698" y="221548"/>
                  </a:lnTo>
                  <a:lnTo>
                    <a:pt x="141121" y="203891"/>
                  </a:lnTo>
                  <a:lnTo>
                    <a:pt x="141402" y="187048"/>
                  </a:lnTo>
                  <a:lnTo>
                    <a:pt x="141422" y="170771"/>
                  </a:lnTo>
                  <a:lnTo>
                    <a:pt x="140904" y="154607"/>
                  </a:lnTo>
                  <a:lnTo>
                    <a:pt x="139738" y="138286"/>
                  </a:lnTo>
                  <a:lnTo>
                    <a:pt x="137973" y="121881"/>
                  </a:lnTo>
                  <a:lnTo>
                    <a:pt x="135715" y="105706"/>
                  </a:lnTo>
                  <a:lnTo>
                    <a:pt x="133085" y="89939"/>
                  </a:lnTo>
                  <a:lnTo>
                    <a:pt x="130184" y="74758"/>
                  </a:lnTo>
                  <a:lnTo>
                    <a:pt x="127091" y="60410"/>
                  </a:lnTo>
                  <a:lnTo>
                    <a:pt x="123860" y="46950"/>
                  </a:lnTo>
                  <a:lnTo>
                    <a:pt x="120370" y="34438"/>
                  </a:lnTo>
                  <a:lnTo>
                    <a:pt x="116341" y="23020"/>
                  </a:lnTo>
                  <a:lnTo>
                    <a:pt x="111652" y="12701"/>
                  </a:lnTo>
                  <a:lnTo>
                    <a:pt x="105900" y="4427"/>
                  </a:lnTo>
                  <a:lnTo>
                    <a:pt x="99411" y="0"/>
                  </a:lnTo>
                  <a:lnTo>
                    <a:pt x="93713" y="228"/>
                  </a:lnTo>
                  <a:lnTo>
                    <a:pt x="89300" y="5215"/>
                  </a:lnTo>
                  <a:lnTo>
                    <a:pt x="86077" y="14398"/>
                  </a:lnTo>
                  <a:lnTo>
                    <a:pt x="83962" y="26451"/>
                  </a:lnTo>
                  <a:lnTo>
                    <a:pt x="83021" y="39616"/>
                  </a:lnTo>
                  <a:lnTo>
                    <a:pt x="83177" y="52824"/>
                  </a:lnTo>
                  <a:lnTo>
                    <a:pt x="84085" y="66286"/>
                  </a:lnTo>
                  <a:lnTo>
                    <a:pt x="85230" y="81140"/>
                  </a:lnTo>
                  <a:lnTo>
                    <a:pt x="86297" y="97934"/>
                  </a:lnTo>
                  <a:lnTo>
                    <a:pt x="87334" y="115979"/>
                  </a:lnTo>
                  <a:lnTo>
                    <a:pt x="88638" y="133732"/>
                  </a:lnTo>
                  <a:lnTo>
                    <a:pt x="90362" y="150312"/>
                  </a:lnTo>
                  <a:lnTo>
                    <a:pt x="92351" y="165682"/>
                  </a:lnTo>
                  <a:lnTo>
                    <a:pt x="94233" y="180293"/>
                  </a:lnTo>
                  <a:lnTo>
                    <a:pt x="95800" y="194518"/>
                  </a:lnTo>
                  <a:lnTo>
                    <a:pt x="97175" y="208411"/>
                  </a:lnTo>
                  <a:lnTo>
                    <a:pt x="98705" y="221767"/>
                  </a:lnTo>
                  <a:lnTo>
                    <a:pt x="100587" y="234513"/>
                  </a:lnTo>
                  <a:lnTo>
                    <a:pt x="102851" y="247027"/>
                  </a:lnTo>
                  <a:lnTo>
                    <a:pt x="105450" y="260029"/>
                  </a:lnTo>
                  <a:lnTo>
                    <a:pt x="108312" y="273890"/>
                  </a:lnTo>
                  <a:lnTo>
                    <a:pt x="111370" y="288641"/>
                  </a:lnTo>
                  <a:lnTo>
                    <a:pt x="114569" y="304154"/>
                  </a:lnTo>
                  <a:lnTo>
                    <a:pt x="117862" y="320247"/>
                  </a:lnTo>
                  <a:lnTo>
                    <a:pt x="121067" y="336390"/>
                  </a:lnTo>
                  <a:lnTo>
                    <a:pt x="124179" y="353518"/>
                  </a:lnTo>
                  <a:lnTo>
                    <a:pt x="127471" y="375368"/>
                  </a:lnTo>
                  <a:lnTo>
                    <a:pt x="131466" y="408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14203" y="38415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42528" y="1421347"/>
            <a:ext cx="3640174" cy="1473142"/>
            <a:chOff x="2042528" y="1421347"/>
            <a:chExt cx="3640174" cy="1473142"/>
          </a:xfrm>
        </p:grpSpPr>
        <p:sp>
          <p:nvSpPr>
            <p:cNvPr id="23" name="Freeform 22"/>
            <p:cNvSpPr/>
            <p:nvPr/>
          </p:nvSpPr>
          <p:spPr>
            <a:xfrm>
              <a:off x="2042528" y="1600331"/>
              <a:ext cx="702227" cy="1294158"/>
            </a:xfrm>
            <a:custGeom>
              <a:avLst/>
              <a:gdLst/>
              <a:ahLst/>
              <a:cxnLst/>
              <a:rect l="0" t="0" r="0" b="0"/>
              <a:pathLst>
                <a:path w="702227" h="1294158">
                  <a:moveTo>
                    <a:pt x="694881" y="0"/>
                  </a:moveTo>
                  <a:lnTo>
                    <a:pt x="652189" y="3120"/>
                  </a:lnTo>
                  <a:lnTo>
                    <a:pt x="600048" y="19128"/>
                  </a:lnTo>
                  <a:lnTo>
                    <a:pt x="541883" y="49803"/>
                  </a:lnTo>
                  <a:lnTo>
                    <a:pt x="479804" y="91306"/>
                  </a:lnTo>
                  <a:lnTo>
                    <a:pt x="434195" y="149256"/>
                  </a:lnTo>
                  <a:lnTo>
                    <a:pt x="405312" y="210598"/>
                  </a:lnTo>
                  <a:lnTo>
                    <a:pt x="393014" y="263911"/>
                  </a:lnTo>
                  <a:lnTo>
                    <a:pt x="393699" y="305534"/>
                  </a:lnTo>
                  <a:lnTo>
                    <a:pt x="399585" y="332325"/>
                  </a:lnTo>
                  <a:lnTo>
                    <a:pt x="416053" y="365969"/>
                  </a:lnTo>
                  <a:lnTo>
                    <a:pt x="463640" y="428062"/>
                  </a:lnTo>
                  <a:lnTo>
                    <a:pt x="522794" y="491052"/>
                  </a:lnTo>
                  <a:lnTo>
                    <a:pt x="586083" y="554494"/>
                  </a:lnTo>
                  <a:lnTo>
                    <a:pt x="634049" y="614356"/>
                  </a:lnTo>
                  <a:lnTo>
                    <a:pt x="661249" y="674962"/>
                  </a:lnTo>
                  <a:lnTo>
                    <a:pt x="683621" y="735758"/>
                  </a:lnTo>
                  <a:lnTo>
                    <a:pt x="698246" y="795632"/>
                  </a:lnTo>
                  <a:lnTo>
                    <a:pt x="702226" y="837535"/>
                  </a:lnTo>
                  <a:lnTo>
                    <a:pt x="701347" y="894686"/>
                  </a:lnTo>
                  <a:lnTo>
                    <a:pt x="687327" y="956676"/>
                  </a:lnTo>
                  <a:lnTo>
                    <a:pt x="670244" y="1010549"/>
                  </a:lnTo>
                  <a:lnTo>
                    <a:pt x="646687" y="1062388"/>
                  </a:lnTo>
                  <a:lnTo>
                    <a:pt x="612571" y="1121501"/>
                  </a:lnTo>
                  <a:lnTo>
                    <a:pt x="587045" y="1153520"/>
                  </a:lnTo>
                  <a:lnTo>
                    <a:pt x="524812" y="1212587"/>
                  </a:lnTo>
                  <a:lnTo>
                    <a:pt x="466416" y="1242899"/>
                  </a:lnTo>
                  <a:lnTo>
                    <a:pt x="406609" y="1268518"/>
                  </a:lnTo>
                  <a:lnTo>
                    <a:pt x="357433" y="1285338"/>
                  </a:lnTo>
                  <a:lnTo>
                    <a:pt x="307637" y="1292141"/>
                  </a:lnTo>
                  <a:lnTo>
                    <a:pt x="255838" y="1294157"/>
                  </a:lnTo>
                  <a:lnTo>
                    <a:pt x="194339" y="1293668"/>
                  </a:lnTo>
                  <a:lnTo>
                    <a:pt x="140250" y="1283520"/>
                  </a:lnTo>
                  <a:lnTo>
                    <a:pt x="83503" y="1267973"/>
                  </a:lnTo>
                  <a:lnTo>
                    <a:pt x="30749" y="1264319"/>
                  </a:lnTo>
                  <a:lnTo>
                    <a:pt x="11327" y="1262650"/>
                  </a:lnTo>
                  <a:lnTo>
                    <a:pt x="11060" y="1260567"/>
                  </a:lnTo>
                  <a:lnTo>
                    <a:pt x="14393" y="1258008"/>
                  </a:lnTo>
                  <a:lnTo>
                    <a:pt x="14275" y="1257473"/>
                  </a:lnTo>
                  <a:lnTo>
                    <a:pt x="0" y="126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00621" y="1937243"/>
              <a:ext cx="1000209" cy="914507"/>
            </a:xfrm>
            <a:custGeom>
              <a:avLst/>
              <a:gdLst/>
              <a:ahLst/>
              <a:cxnLst/>
              <a:rect l="0" t="0" r="0" b="0"/>
              <a:pathLst>
                <a:path w="1000209" h="914507">
                  <a:moveTo>
                    <a:pt x="0" y="284270"/>
                  </a:moveTo>
                  <a:lnTo>
                    <a:pt x="5590" y="342886"/>
                  </a:lnTo>
                  <a:lnTo>
                    <a:pt x="25194" y="398230"/>
                  </a:lnTo>
                  <a:lnTo>
                    <a:pt x="37751" y="447237"/>
                  </a:lnTo>
                  <a:lnTo>
                    <a:pt x="50050" y="498803"/>
                  </a:lnTo>
                  <a:lnTo>
                    <a:pt x="66823" y="552296"/>
                  </a:lnTo>
                  <a:lnTo>
                    <a:pt x="79721" y="608570"/>
                  </a:lnTo>
                  <a:lnTo>
                    <a:pt x="94560" y="660804"/>
                  </a:lnTo>
                  <a:lnTo>
                    <a:pt x="108756" y="716096"/>
                  </a:lnTo>
                  <a:lnTo>
                    <a:pt x="123995" y="767702"/>
                  </a:lnTo>
                  <a:lnTo>
                    <a:pt x="145203" y="821743"/>
                  </a:lnTo>
                  <a:lnTo>
                    <a:pt x="161004" y="871888"/>
                  </a:lnTo>
                  <a:lnTo>
                    <a:pt x="158905" y="894044"/>
                  </a:lnTo>
                  <a:lnTo>
                    <a:pt x="155070" y="904865"/>
                  </a:lnTo>
                  <a:lnTo>
                    <a:pt x="156022" y="910909"/>
                  </a:lnTo>
                  <a:lnTo>
                    <a:pt x="160167" y="913769"/>
                  </a:lnTo>
                  <a:lnTo>
                    <a:pt x="166440" y="914506"/>
                  </a:lnTo>
                  <a:lnTo>
                    <a:pt x="171791" y="911488"/>
                  </a:lnTo>
                  <a:lnTo>
                    <a:pt x="180857" y="898775"/>
                  </a:lnTo>
                  <a:lnTo>
                    <a:pt x="203408" y="836105"/>
                  </a:lnTo>
                  <a:lnTo>
                    <a:pt x="217561" y="783262"/>
                  </a:lnTo>
                  <a:lnTo>
                    <a:pt x="234741" y="731576"/>
                  </a:lnTo>
                  <a:lnTo>
                    <a:pt x="254729" y="676913"/>
                  </a:lnTo>
                  <a:lnTo>
                    <a:pt x="269942" y="625085"/>
                  </a:lnTo>
                  <a:lnTo>
                    <a:pt x="287741" y="569053"/>
                  </a:lnTo>
                  <a:lnTo>
                    <a:pt x="305322" y="515964"/>
                  </a:lnTo>
                  <a:lnTo>
                    <a:pt x="326383" y="452731"/>
                  </a:lnTo>
                  <a:lnTo>
                    <a:pt x="345101" y="398914"/>
                  </a:lnTo>
                  <a:lnTo>
                    <a:pt x="369422" y="346516"/>
                  </a:lnTo>
                  <a:lnTo>
                    <a:pt x="380607" y="318954"/>
                  </a:lnTo>
                  <a:lnTo>
                    <a:pt x="390907" y="266251"/>
                  </a:lnTo>
                  <a:lnTo>
                    <a:pt x="406110" y="209800"/>
                  </a:lnTo>
                  <a:lnTo>
                    <a:pt x="411618" y="171867"/>
                  </a:lnTo>
                  <a:lnTo>
                    <a:pt x="421197" y="148915"/>
                  </a:lnTo>
                  <a:lnTo>
                    <a:pt x="425858" y="144901"/>
                  </a:lnTo>
                  <a:lnTo>
                    <a:pt x="430135" y="145733"/>
                  </a:lnTo>
                  <a:lnTo>
                    <a:pt x="434155" y="149798"/>
                  </a:lnTo>
                  <a:lnTo>
                    <a:pt x="449014" y="191113"/>
                  </a:lnTo>
                  <a:lnTo>
                    <a:pt x="463214" y="251267"/>
                  </a:lnTo>
                  <a:lnTo>
                    <a:pt x="473771" y="300617"/>
                  </a:lnTo>
                  <a:lnTo>
                    <a:pt x="484308" y="356574"/>
                  </a:lnTo>
                  <a:lnTo>
                    <a:pt x="498349" y="416705"/>
                  </a:lnTo>
                  <a:lnTo>
                    <a:pt x="515897" y="473199"/>
                  </a:lnTo>
                  <a:lnTo>
                    <a:pt x="533444" y="533584"/>
                  </a:lnTo>
                  <a:lnTo>
                    <a:pt x="550992" y="589152"/>
                  </a:lnTo>
                  <a:lnTo>
                    <a:pt x="561520" y="637818"/>
                  </a:lnTo>
                  <a:lnTo>
                    <a:pt x="576728" y="694268"/>
                  </a:lnTo>
                  <a:lnTo>
                    <a:pt x="601049" y="756198"/>
                  </a:lnTo>
                  <a:lnTo>
                    <a:pt x="634172" y="819592"/>
                  </a:lnTo>
                  <a:lnTo>
                    <a:pt x="654986" y="859895"/>
                  </a:lnTo>
                  <a:lnTo>
                    <a:pt x="661266" y="868061"/>
                  </a:lnTo>
                  <a:lnTo>
                    <a:pt x="667792" y="871166"/>
                  </a:lnTo>
                  <a:lnTo>
                    <a:pt x="674482" y="870896"/>
                  </a:lnTo>
                  <a:lnTo>
                    <a:pt x="681281" y="868376"/>
                  </a:lnTo>
                  <a:lnTo>
                    <a:pt x="691957" y="853099"/>
                  </a:lnTo>
                  <a:lnTo>
                    <a:pt x="708342" y="799573"/>
                  </a:lnTo>
                  <a:lnTo>
                    <a:pt x="724866" y="749817"/>
                  </a:lnTo>
                  <a:lnTo>
                    <a:pt x="738991" y="698030"/>
                  </a:lnTo>
                  <a:lnTo>
                    <a:pt x="754243" y="641431"/>
                  </a:lnTo>
                  <a:lnTo>
                    <a:pt x="764982" y="589747"/>
                  </a:lnTo>
                  <a:lnTo>
                    <a:pt x="782607" y="527831"/>
                  </a:lnTo>
                  <a:lnTo>
                    <a:pt x="800165" y="473968"/>
                  </a:lnTo>
                  <a:lnTo>
                    <a:pt x="821223" y="410628"/>
                  </a:lnTo>
                  <a:lnTo>
                    <a:pt x="842280" y="347442"/>
                  </a:lnTo>
                  <a:lnTo>
                    <a:pt x="860997" y="292458"/>
                  </a:lnTo>
                  <a:lnTo>
                    <a:pt x="882199" y="232898"/>
                  </a:lnTo>
                  <a:lnTo>
                    <a:pt x="903588" y="175726"/>
                  </a:lnTo>
                  <a:lnTo>
                    <a:pt x="928920" y="116771"/>
                  </a:lnTo>
                  <a:lnTo>
                    <a:pt x="954686" y="63297"/>
                  </a:lnTo>
                  <a:lnTo>
                    <a:pt x="10002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60698" y="1976696"/>
              <a:ext cx="471800" cy="843048"/>
            </a:xfrm>
            <a:custGeom>
              <a:avLst/>
              <a:gdLst/>
              <a:ahLst/>
              <a:cxnLst/>
              <a:rect l="0" t="0" r="0" b="0"/>
              <a:pathLst>
                <a:path w="471800" h="843048">
                  <a:moveTo>
                    <a:pt x="82245" y="318516"/>
                  </a:moveTo>
                  <a:lnTo>
                    <a:pt x="131175" y="315397"/>
                  </a:lnTo>
                  <a:lnTo>
                    <a:pt x="179021" y="307063"/>
                  </a:lnTo>
                  <a:lnTo>
                    <a:pt x="236412" y="293767"/>
                  </a:lnTo>
                  <a:lnTo>
                    <a:pt x="296015" y="279875"/>
                  </a:lnTo>
                  <a:lnTo>
                    <a:pt x="347129" y="262747"/>
                  </a:lnTo>
                  <a:lnTo>
                    <a:pt x="396350" y="237180"/>
                  </a:lnTo>
                  <a:lnTo>
                    <a:pt x="423578" y="210968"/>
                  </a:lnTo>
                  <a:lnTo>
                    <a:pt x="427953" y="200024"/>
                  </a:lnTo>
                  <a:lnTo>
                    <a:pt x="429695" y="175386"/>
                  </a:lnTo>
                  <a:lnTo>
                    <a:pt x="420112" y="128677"/>
                  </a:lnTo>
                  <a:lnTo>
                    <a:pt x="402152" y="90432"/>
                  </a:lnTo>
                  <a:lnTo>
                    <a:pt x="355133" y="34713"/>
                  </a:lnTo>
                  <a:lnTo>
                    <a:pt x="318558" y="13978"/>
                  </a:lnTo>
                  <a:lnTo>
                    <a:pt x="283675" y="425"/>
                  </a:lnTo>
                  <a:lnTo>
                    <a:pt x="272683" y="0"/>
                  </a:lnTo>
                  <a:lnTo>
                    <a:pt x="251112" y="5768"/>
                  </a:lnTo>
                  <a:lnTo>
                    <a:pt x="224826" y="22169"/>
                  </a:lnTo>
                  <a:lnTo>
                    <a:pt x="202220" y="47436"/>
                  </a:lnTo>
                  <a:lnTo>
                    <a:pt x="178012" y="106101"/>
                  </a:lnTo>
                  <a:lnTo>
                    <a:pt x="157574" y="160874"/>
                  </a:lnTo>
                  <a:lnTo>
                    <a:pt x="132251" y="210846"/>
                  </a:lnTo>
                  <a:lnTo>
                    <a:pt x="109063" y="263323"/>
                  </a:lnTo>
                  <a:lnTo>
                    <a:pt x="83971" y="318180"/>
                  </a:lnTo>
                  <a:lnTo>
                    <a:pt x="52549" y="381657"/>
                  </a:lnTo>
                  <a:lnTo>
                    <a:pt x="25773" y="439436"/>
                  </a:lnTo>
                  <a:lnTo>
                    <a:pt x="7281" y="484066"/>
                  </a:lnTo>
                  <a:lnTo>
                    <a:pt x="762" y="533814"/>
                  </a:lnTo>
                  <a:lnTo>
                    <a:pt x="0" y="586769"/>
                  </a:lnTo>
                  <a:lnTo>
                    <a:pt x="7833" y="642883"/>
                  </a:lnTo>
                  <a:lnTo>
                    <a:pt x="30848" y="695064"/>
                  </a:lnTo>
                  <a:lnTo>
                    <a:pt x="80159" y="757376"/>
                  </a:lnTo>
                  <a:lnTo>
                    <a:pt x="138748" y="810867"/>
                  </a:lnTo>
                  <a:lnTo>
                    <a:pt x="186213" y="835351"/>
                  </a:lnTo>
                  <a:lnTo>
                    <a:pt x="238959" y="843047"/>
                  </a:lnTo>
                  <a:lnTo>
                    <a:pt x="301370" y="841447"/>
                  </a:lnTo>
                  <a:lnTo>
                    <a:pt x="364868" y="825763"/>
                  </a:lnTo>
                  <a:lnTo>
                    <a:pt x="418940" y="800720"/>
                  </a:lnTo>
                  <a:lnTo>
                    <a:pt x="465541" y="783973"/>
                  </a:lnTo>
                  <a:lnTo>
                    <a:pt x="467627" y="784409"/>
                  </a:lnTo>
                  <a:lnTo>
                    <a:pt x="469018" y="785869"/>
                  </a:lnTo>
                  <a:lnTo>
                    <a:pt x="471799" y="792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86248" y="2070772"/>
              <a:ext cx="398976" cy="612698"/>
            </a:xfrm>
            <a:custGeom>
              <a:avLst/>
              <a:gdLst/>
              <a:ahLst/>
              <a:cxnLst/>
              <a:rect l="0" t="0" r="0" b="0"/>
              <a:pathLst>
                <a:path w="398976" h="612698">
                  <a:moveTo>
                    <a:pt x="41005" y="308668"/>
                  </a:moveTo>
                  <a:lnTo>
                    <a:pt x="94880" y="289540"/>
                  </a:lnTo>
                  <a:lnTo>
                    <a:pt x="155757" y="259305"/>
                  </a:lnTo>
                  <a:lnTo>
                    <a:pt x="210447" y="220602"/>
                  </a:lnTo>
                  <a:lnTo>
                    <a:pt x="239000" y="198606"/>
                  </a:lnTo>
                  <a:lnTo>
                    <a:pt x="260313" y="160325"/>
                  </a:lnTo>
                  <a:lnTo>
                    <a:pt x="264420" y="150112"/>
                  </a:lnTo>
                  <a:lnTo>
                    <a:pt x="265863" y="129404"/>
                  </a:lnTo>
                  <a:lnTo>
                    <a:pt x="257257" y="87514"/>
                  </a:lnTo>
                  <a:lnTo>
                    <a:pt x="242081" y="61557"/>
                  </a:lnTo>
                  <a:lnTo>
                    <a:pt x="202225" y="17561"/>
                  </a:lnTo>
                  <a:lnTo>
                    <a:pt x="175732" y="1966"/>
                  </a:lnTo>
                  <a:lnTo>
                    <a:pt x="155866" y="0"/>
                  </a:lnTo>
                  <a:lnTo>
                    <a:pt x="114517" y="8271"/>
                  </a:lnTo>
                  <a:lnTo>
                    <a:pt x="96684" y="23860"/>
                  </a:lnTo>
                  <a:lnTo>
                    <a:pt x="51801" y="82308"/>
                  </a:lnTo>
                  <a:lnTo>
                    <a:pt x="24880" y="139519"/>
                  </a:lnTo>
                  <a:lnTo>
                    <a:pt x="12821" y="185309"/>
                  </a:lnTo>
                  <a:lnTo>
                    <a:pt x="4503" y="239067"/>
                  </a:lnTo>
                  <a:lnTo>
                    <a:pt x="0" y="295916"/>
                  </a:lnTo>
                  <a:lnTo>
                    <a:pt x="2230" y="359138"/>
                  </a:lnTo>
                  <a:lnTo>
                    <a:pt x="13589" y="417033"/>
                  </a:lnTo>
                  <a:lnTo>
                    <a:pt x="33683" y="476143"/>
                  </a:lnTo>
                  <a:lnTo>
                    <a:pt x="67164" y="536873"/>
                  </a:lnTo>
                  <a:lnTo>
                    <a:pt x="105184" y="578613"/>
                  </a:lnTo>
                  <a:lnTo>
                    <a:pt x="126851" y="593590"/>
                  </a:lnTo>
                  <a:lnTo>
                    <a:pt x="166527" y="607429"/>
                  </a:lnTo>
                  <a:lnTo>
                    <a:pt x="228623" y="612697"/>
                  </a:lnTo>
                  <a:lnTo>
                    <a:pt x="286296" y="608149"/>
                  </a:lnTo>
                  <a:lnTo>
                    <a:pt x="341579" y="595985"/>
                  </a:lnTo>
                  <a:lnTo>
                    <a:pt x="381268" y="582318"/>
                  </a:lnTo>
                  <a:lnTo>
                    <a:pt x="398975" y="571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1421347"/>
              <a:ext cx="157928" cy="1189721"/>
            </a:xfrm>
            <a:custGeom>
              <a:avLst/>
              <a:gdLst/>
              <a:ahLst/>
              <a:cxnLst/>
              <a:rect l="0" t="0" r="0" b="0"/>
              <a:pathLst>
                <a:path w="157928" h="118972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0"/>
                  </a:lnTo>
                  <a:lnTo>
                    <a:pt x="5589" y="223692"/>
                  </a:lnTo>
                  <a:lnTo>
                    <a:pt x="9065" y="279448"/>
                  </a:lnTo>
                  <a:lnTo>
                    <a:pt x="15684" y="327424"/>
                  </a:lnTo>
                  <a:lnTo>
                    <a:pt x="25053" y="382454"/>
                  </a:lnTo>
                  <a:lnTo>
                    <a:pt x="31464" y="445950"/>
                  </a:lnTo>
                  <a:lnTo>
                    <a:pt x="42783" y="496620"/>
                  </a:lnTo>
                  <a:lnTo>
                    <a:pt x="52840" y="546840"/>
                  </a:lnTo>
                  <a:lnTo>
                    <a:pt x="63229" y="601104"/>
                  </a:lnTo>
                  <a:lnTo>
                    <a:pt x="71631" y="656470"/>
                  </a:lnTo>
                  <a:lnTo>
                    <a:pt x="84879" y="715039"/>
                  </a:lnTo>
                  <a:lnTo>
                    <a:pt x="98394" y="774642"/>
                  </a:lnTo>
                  <a:lnTo>
                    <a:pt x="103243" y="833547"/>
                  </a:lnTo>
                  <a:lnTo>
                    <a:pt x="112117" y="894627"/>
                  </a:lnTo>
                  <a:lnTo>
                    <a:pt x="115888" y="947087"/>
                  </a:lnTo>
                  <a:lnTo>
                    <a:pt x="127049" y="1001153"/>
                  </a:lnTo>
                  <a:lnTo>
                    <a:pt x="134930" y="1062135"/>
                  </a:lnTo>
                  <a:lnTo>
                    <a:pt x="143723" y="1122101"/>
                  </a:lnTo>
                  <a:lnTo>
                    <a:pt x="149792" y="1169647"/>
                  </a:lnTo>
                  <a:lnTo>
                    <a:pt x="157927" y="1189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85223" y="2000414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0" y="73700"/>
                  </a:moveTo>
                  <a:lnTo>
                    <a:pt x="17980" y="58058"/>
                  </a:lnTo>
                  <a:lnTo>
                    <a:pt x="64152" y="38856"/>
                  </a:lnTo>
                  <a:lnTo>
                    <a:pt x="115053" y="33022"/>
                  </a:lnTo>
                  <a:lnTo>
                    <a:pt x="177101" y="28750"/>
                  </a:lnTo>
                  <a:lnTo>
                    <a:pt x="234764" y="16988"/>
                  </a:lnTo>
                  <a:lnTo>
                    <a:pt x="294941" y="10635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5351" y="1780352"/>
              <a:ext cx="397351" cy="693846"/>
            </a:xfrm>
            <a:custGeom>
              <a:avLst/>
              <a:gdLst/>
              <a:ahLst/>
              <a:cxnLst/>
              <a:rect l="0" t="0" r="0" b="0"/>
              <a:pathLst>
                <a:path w="397351" h="693846">
                  <a:moveTo>
                    <a:pt x="326337" y="30549"/>
                  </a:moveTo>
                  <a:lnTo>
                    <a:pt x="299951" y="14908"/>
                  </a:lnTo>
                  <a:lnTo>
                    <a:pt x="264057" y="4208"/>
                  </a:lnTo>
                  <a:lnTo>
                    <a:pt x="210007" y="0"/>
                  </a:lnTo>
                  <a:lnTo>
                    <a:pt x="171376" y="2390"/>
                  </a:lnTo>
                  <a:lnTo>
                    <a:pt x="115704" y="13678"/>
                  </a:lnTo>
                  <a:lnTo>
                    <a:pt x="57956" y="34409"/>
                  </a:lnTo>
                  <a:lnTo>
                    <a:pt x="23769" y="49500"/>
                  </a:lnTo>
                  <a:lnTo>
                    <a:pt x="6249" y="65878"/>
                  </a:lnTo>
                  <a:lnTo>
                    <a:pt x="1811" y="75159"/>
                  </a:lnTo>
                  <a:lnTo>
                    <a:pt x="0" y="94829"/>
                  </a:lnTo>
                  <a:lnTo>
                    <a:pt x="6213" y="112150"/>
                  </a:lnTo>
                  <a:lnTo>
                    <a:pt x="11146" y="120045"/>
                  </a:lnTo>
                  <a:lnTo>
                    <a:pt x="40445" y="142334"/>
                  </a:lnTo>
                  <a:lnTo>
                    <a:pt x="93437" y="170827"/>
                  </a:lnTo>
                  <a:lnTo>
                    <a:pt x="142036" y="193126"/>
                  </a:lnTo>
                  <a:lnTo>
                    <a:pt x="192311" y="220270"/>
                  </a:lnTo>
                  <a:lnTo>
                    <a:pt x="248694" y="247876"/>
                  </a:lnTo>
                  <a:lnTo>
                    <a:pt x="279935" y="264178"/>
                  </a:lnTo>
                  <a:lnTo>
                    <a:pt x="342171" y="320491"/>
                  </a:lnTo>
                  <a:lnTo>
                    <a:pt x="370452" y="358053"/>
                  </a:lnTo>
                  <a:lnTo>
                    <a:pt x="392357" y="415312"/>
                  </a:lnTo>
                  <a:lnTo>
                    <a:pt x="397350" y="468507"/>
                  </a:lnTo>
                  <a:lnTo>
                    <a:pt x="385183" y="524830"/>
                  </a:lnTo>
                  <a:lnTo>
                    <a:pt x="369639" y="551219"/>
                  </a:lnTo>
                  <a:lnTo>
                    <a:pt x="321522" y="609702"/>
                  </a:lnTo>
                  <a:lnTo>
                    <a:pt x="293325" y="631999"/>
                  </a:lnTo>
                  <a:lnTo>
                    <a:pt x="236332" y="660079"/>
                  </a:lnTo>
                  <a:lnTo>
                    <a:pt x="175934" y="671447"/>
                  </a:lnTo>
                  <a:lnTo>
                    <a:pt x="116758" y="687111"/>
                  </a:lnTo>
                  <a:lnTo>
                    <a:pt x="63125" y="693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94963" y="937036"/>
            <a:ext cx="4716764" cy="3537576"/>
            <a:chOff x="1094963" y="937036"/>
            <a:chExt cx="4716764" cy="3537576"/>
          </a:xfrm>
        </p:grpSpPr>
        <p:sp>
          <p:nvSpPr>
            <p:cNvPr id="31" name="Freeform 30"/>
            <p:cNvSpPr/>
            <p:nvPr/>
          </p:nvSpPr>
          <p:spPr>
            <a:xfrm>
              <a:off x="5685389" y="937036"/>
              <a:ext cx="126338" cy="3537576"/>
            </a:xfrm>
            <a:custGeom>
              <a:avLst/>
              <a:gdLst/>
              <a:ahLst/>
              <a:cxnLst/>
              <a:rect l="0" t="0" r="0" b="0"/>
              <a:pathLst>
                <a:path w="126338" h="3537576">
                  <a:moveTo>
                    <a:pt x="84227" y="0"/>
                  </a:moveTo>
                  <a:lnTo>
                    <a:pt x="76992" y="27556"/>
                  </a:lnTo>
                  <a:lnTo>
                    <a:pt x="74349" y="83778"/>
                  </a:lnTo>
                  <a:lnTo>
                    <a:pt x="81020" y="147123"/>
                  </a:lnTo>
                  <a:lnTo>
                    <a:pt x="83594" y="203800"/>
                  </a:lnTo>
                  <a:lnTo>
                    <a:pt x="84040" y="253797"/>
                  </a:lnTo>
                  <a:lnTo>
                    <a:pt x="84172" y="305656"/>
                  </a:lnTo>
                  <a:lnTo>
                    <a:pt x="84211" y="358067"/>
                  </a:lnTo>
                  <a:lnTo>
                    <a:pt x="84223" y="413760"/>
                  </a:lnTo>
                  <a:lnTo>
                    <a:pt x="84226" y="474715"/>
                  </a:lnTo>
                  <a:lnTo>
                    <a:pt x="84227" y="530991"/>
                  </a:lnTo>
                  <a:lnTo>
                    <a:pt x="84227" y="591927"/>
                  </a:lnTo>
                  <a:lnTo>
                    <a:pt x="84227" y="652534"/>
                  </a:lnTo>
                  <a:lnTo>
                    <a:pt x="84227" y="713009"/>
                  </a:lnTo>
                  <a:lnTo>
                    <a:pt x="84227" y="762123"/>
                  </a:lnTo>
                  <a:lnTo>
                    <a:pt x="84227" y="820640"/>
                  </a:lnTo>
                  <a:lnTo>
                    <a:pt x="84227" y="882849"/>
                  </a:lnTo>
                  <a:lnTo>
                    <a:pt x="84227" y="943057"/>
                  </a:lnTo>
                  <a:lnTo>
                    <a:pt x="84227" y="1000010"/>
                  </a:lnTo>
                  <a:lnTo>
                    <a:pt x="84227" y="1061909"/>
                  </a:lnTo>
                  <a:lnTo>
                    <a:pt x="85397" y="1123226"/>
                  </a:lnTo>
                  <a:lnTo>
                    <a:pt x="91463" y="1172098"/>
                  </a:lnTo>
                  <a:lnTo>
                    <a:pt x="94105" y="1234246"/>
                  </a:lnTo>
                  <a:lnTo>
                    <a:pt x="94627" y="1296911"/>
                  </a:lnTo>
                  <a:lnTo>
                    <a:pt x="94731" y="1355520"/>
                  </a:lnTo>
                  <a:lnTo>
                    <a:pt x="94748" y="1403922"/>
                  </a:lnTo>
                  <a:lnTo>
                    <a:pt x="97874" y="1465912"/>
                  </a:lnTo>
                  <a:lnTo>
                    <a:pt x="103820" y="1528546"/>
                  </a:lnTo>
                  <a:lnTo>
                    <a:pt x="104995" y="1587148"/>
                  </a:lnTo>
                  <a:lnTo>
                    <a:pt x="105199" y="1635549"/>
                  </a:lnTo>
                  <a:lnTo>
                    <a:pt x="105267" y="1694419"/>
                  </a:lnTo>
                  <a:lnTo>
                    <a:pt x="105281" y="1756697"/>
                  </a:lnTo>
                  <a:lnTo>
                    <a:pt x="105283" y="1816919"/>
                  </a:lnTo>
                  <a:lnTo>
                    <a:pt x="108403" y="1870755"/>
                  </a:lnTo>
                  <a:lnTo>
                    <a:pt x="119938" y="1921120"/>
                  </a:lnTo>
                  <a:lnTo>
                    <a:pt x="125076" y="1976129"/>
                  </a:lnTo>
                  <a:lnTo>
                    <a:pt x="126091" y="2032055"/>
                  </a:lnTo>
                  <a:lnTo>
                    <a:pt x="126267" y="2083489"/>
                  </a:lnTo>
                  <a:lnTo>
                    <a:pt x="126308" y="2126244"/>
                  </a:lnTo>
                  <a:lnTo>
                    <a:pt x="126327" y="2168642"/>
                  </a:lnTo>
                  <a:lnTo>
                    <a:pt x="126337" y="2231974"/>
                  </a:lnTo>
                  <a:lnTo>
                    <a:pt x="119105" y="2293379"/>
                  </a:lnTo>
                  <a:lnTo>
                    <a:pt x="115618" y="2343542"/>
                  </a:lnTo>
                  <a:lnTo>
                    <a:pt x="108866" y="2402339"/>
                  </a:lnTo>
                  <a:lnTo>
                    <a:pt x="105176" y="2460705"/>
                  </a:lnTo>
                  <a:lnTo>
                    <a:pt x="97161" y="2523004"/>
                  </a:lnTo>
                  <a:lnTo>
                    <a:pt x="92349" y="2578345"/>
                  </a:lnTo>
                  <a:lnTo>
                    <a:pt x="86634" y="2631788"/>
                  </a:lnTo>
                  <a:lnTo>
                    <a:pt x="81821" y="2687787"/>
                  </a:lnTo>
                  <a:lnTo>
                    <a:pt x="76105" y="2745713"/>
                  </a:lnTo>
                  <a:lnTo>
                    <a:pt x="71292" y="2803041"/>
                  </a:lnTo>
                  <a:lnTo>
                    <a:pt x="65577" y="2861361"/>
                  </a:lnTo>
                  <a:lnTo>
                    <a:pt x="63884" y="2915685"/>
                  </a:lnTo>
                  <a:lnTo>
                    <a:pt x="63382" y="2971946"/>
                  </a:lnTo>
                  <a:lnTo>
                    <a:pt x="60113" y="3033070"/>
                  </a:lnTo>
                  <a:lnTo>
                    <a:pt x="54855" y="3092514"/>
                  </a:lnTo>
                  <a:lnTo>
                    <a:pt x="53297" y="3147172"/>
                  </a:lnTo>
                  <a:lnTo>
                    <a:pt x="52836" y="3197293"/>
                  </a:lnTo>
                  <a:lnTo>
                    <a:pt x="47091" y="3256149"/>
                  </a:lnTo>
                  <a:lnTo>
                    <a:pt x="43588" y="3304321"/>
                  </a:lnTo>
                  <a:lnTo>
                    <a:pt x="33999" y="3364595"/>
                  </a:lnTo>
                  <a:lnTo>
                    <a:pt x="23960" y="3421561"/>
                  </a:lnTo>
                  <a:lnTo>
                    <a:pt x="14203" y="3484690"/>
                  </a:lnTo>
                  <a:lnTo>
                    <a:pt x="10447" y="3519826"/>
                  </a:lnTo>
                  <a:lnTo>
                    <a:pt x="8134" y="3525742"/>
                  </a:lnTo>
                  <a:lnTo>
                    <a:pt x="0" y="3537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94963" y="2579481"/>
              <a:ext cx="4674654" cy="779110"/>
            </a:xfrm>
            <a:custGeom>
              <a:avLst/>
              <a:gdLst/>
              <a:ahLst/>
              <a:cxnLst/>
              <a:rect l="0" t="0" r="0" b="0"/>
              <a:pathLst>
                <a:path w="4674654" h="779110">
                  <a:moveTo>
                    <a:pt x="4674653" y="0"/>
                  </a:moveTo>
                  <a:lnTo>
                    <a:pt x="4616037" y="5590"/>
                  </a:lnTo>
                  <a:lnTo>
                    <a:pt x="4560693" y="19129"/>
                  </a:lnTo>
                  <a:lnTo>
                    <a:pt x="4500888" y="40000"/>
                  </a:lnTo>
                  <a:lnTo>
                    <a:pt x="4448997" y="55735"/>
                  </a:lnTo>
                  <a:lnTo>
                    <a:pt x="4388050" y="73645"/>
                  </a:lnTo>
                  <a:lnTo>
                    <a:pt x="4333771" y="87727"/>
                  </a:lnTo>
                  <a:lnTo>
                    <a:pt x="4277989" y="94538"/>
                  </a:lnTo>
                  <a:lnTo>
                    <a:pt x="4218790" y="105935"/>
                  </a:lnTo>
                  <a:lnTo>
                    <a:pt x="4168356" y="116006"/>
                  </a:lnTo>
                  <a:lnTo>
                    <a:pt x="4119487" y="126399"/>
                  </a:lnTo>
                  <a:lnTo>
                    <a:pt x="4072252" y="136888"/>
                  </a:lnTo>
                  <a:lnTo>
                    <a:pt x="4021212" y="147404"/>
                  </a:lnTo>
                  <a:lnTo>
                    <a:pt x="3969044" y="157929"/>
                  </a:lnTo>
                  <a:lnTo>
                    <a:pt x="3916542" y="168457"/>
                  </a:lnTo>
                  <a:lnTo>
                    <a:pt x="3860822" y="178985"/>
                  </a:lnTo>
                  <a:lnTo>
                    <a:pt x="3802978" y="189513"/>
                  </a:lnTo>
                  <a:lnTo>
                    <a:pt x="3745675" y="200042"/>
                  </a:lnTo>
                  <a:lnTo>
                    <a:pt x="3684242" y="210570"/>
                  </a:lnTo>
                  <a:lnTo>
                    <a:pt x="3621587" y="224218"/>
                  </a:lnTo>
                  <a:lnTo>
                    <a:pt x="3558568" y="239961"/>
                  </a:lnTo>
                  <a:lnTo>
                    <a:pt x="3495442" y="252034"/>
                  </a:lnTo>
                  <a:lnTo>
                    <a:pt x="3432285" y="263020"/>
                  </a:lnTo>
                  <a:lnTo>
                    <a:pt x="3387834" y="270146"/>
                  </a:lnTo>
                  <a:lnTo>
                    <a:pt x="3336883" y="277213"/>
                  </a:lnTo>
                  <a:lnTo>
                    <a:pt x="3289282" y="284253"/>
                  </a:lnTo>
                  <a:lnTo>
                    <a:pt x="3243559" y="291281"/>
                  </a:lnTo>
                  <a:lnTo>
                    <a:pt x="3195942" y="298304"/>
                  </a:lnTo>
                  <a:lnTo>
                    <a:pt x="3150602" y="305325"/>
                  </a:lnTo>
                  <a:lnTo>
                    <a:pt x="3105884" y="312345"/>
                  </a:lnTo>
                  <a:lnTo>
                    <a:pt x="3058714" y="319365"/>
                  </a:lnTo>
                  <a:lnTo>
                    <a:pt x="3013573" y="326384"/>
                  </a:lnTo>
                  <a:lnTo>
                    <a:pt x="2968943" y="333403"/>
                  </a:lnTo>
                  <a:lnTo>
                    <a:pt x="2921812" y="340422"/>
                  </a:lnTo>
                  <a:lnTo>
                    <a:pt x="2873568" y="347441"/>
                  </a:lnTo>
                  <a:lnTo>
                    <a:pt x="2824831" y="355630"/>
                  </a:lnTo>
                  <a:lnTo>
                    <a:pt x="2775873" y="367068"/>
                  </a:lnTo>
                  <a:lnTo>
                    <a:pt x="2729938" y="376831"/>
                  </a:lnTo>
                  <a:lnTo>
                    <a:pt x="2684956" y="385070"/>
                  </a:lnTo>
                  <a:lnTo>
                    <a:pt x="2637668" y="392631"/>
                  </a:lnTo>
                  <a:lnTo>
                    <a:pt x="2592475" y="399891"/>
                  </a:lnTo>
                  <a:lnTo>
                    <a:pt x="2547822" y="405847"/>
                  </a:lnTo>
                  <a:lnTo>
                    <a:pt x="2500680" y="408494"/>
                  </a:lnTo>
                  <a:lnTo>
                    <a:pt x="2452432" y="412790"/>
                  </a:lnTo>
                  <a:lnTo>
                    <a:pt x="2403692" y="417429"/>
                  </a:lnTo>
                  <a:lnTo>
                    <a:pt x="2354734" y="419491"/>
                  </a:lnTo>
                  <a:lnTo>
                    <a:pt x="2308799" y="423527"/>
                  </a:lnTo>
                  <a:lnTo>
                    <a:pt x="2263816" y="428050"/>
                  </a:lnTo>
                  <a:lnTo>
                    <a:pt x="2216528" y="430061"/>
                  </a:lnTo>
                  <a:lnTo>
                    <a:pt x="2171335" y="430954"/>
                  </a:lnTo>
                  <a:lnTo>
                    <a:pt x="2126682" y="431351"/>
                  </a:lnTo>
                  <a:lnTo>
                    <a:pt x="2079540" y="431528"/>
                  </a:lnTo>
                  <a:lnTo>
                    <a:pt x="2034412" y="431606"/>
                  </a:lnTo>
                  <a:lnTo>
                    <a:pt x="1990958" y="431641"/>
                  </a:lnTo>
                  <a:lnTo>
                    <a:pt x="1948249" y="431656"/>
                  </a:lnTo>
                  <a:lnTo>
                    <a:pt x="1905870" y="428544"/>
                  </a:lnTo>
                  <a:lnTo>
                    <a:pt x="1842550" y="426454"/>
                  </a:lnTo>
                  <a:lnTo>
                    <a:pt x="1799232" y="429351"/>
                  </a:lnTo>
                  <a:lnTo>
                    <a:pt x="1752683" y="430639"/>
                  </a:lnTo>
                  <a:lnTo>
                    <a:pt x="1707818" y="434330"/>
                  </a:lnTo>
                  <a:lnTo>
                    <a:pt x="1664481" y="438701"/>
                  </a:lnTo>
                  <a:lnTo>
                    <a:pt x="1621824" y="440643"/>
                  </a:lnTo>
                  <a:lnTo>
                    <a:pt x="1558347" y="441737"/>
                  </a:lnTo>
                  <a:lnTo>
                    <a:pt x="1495085" y="447650"/>
                  </a:lnTo>
                  <a:lnTo>
                    <a:pt x="1431887" y="451222"/>
                  </a:lnTo>
                  <a:lnTo>
                    <a:pt x="1368708" y="457870"/>
                  </a:lnTo>
                  <a:lnTo>
                    <a:pt x="1311124" y="461659"/>
                  </a:lnTo>
                  <a:lnTo>
                    <a:pt x="1251428" y="468371"/>
                  </a:lnTo>
                  <a:lnTo>
                    <a:pt x="1194876" y="472179"/>
                  </a:lnTo>
                  <a:lnTo>
                    <a:pt x="1135486" y="478897"/>
                  </a:lnTo>
                  <a:lnTo>
                    <a:pt x="1079025" y="482707"/>
                  </a:lnTo>
                  <a:lnTo>
                    <a:pt x="1019661" y="489425"/>
                  </a:lnTo>
                  <a:lnTo>
                    <a:pt x="963208" y="498825"/>
                  </a:lnTo>
                  <a:lnTo>
                    <a:pt x="909436" y="503429"/>
                  </a:lnTo>
                  <a:lnTo>
                    <a:pt x="850870" y="510383"/>
                  </a:lnTo>
                  <a:lnTo>
                    <a:pt x="794652" y="519852"/>
                  </a:lnTo>
                  <a:lnTo>
                    <a:pt x="740951" y="524478"/>
                  </a:lnTo>
                  <a:lnTo>
                    <a:pt x="677638" y="534446"/>
                  </a:lnTo>
                  <a:lnTo>
                    <a:pt x="628421" y="544269"/>
                  </a:lnTo>
                  <a:lnTo>
                    <a:pt x="566156" y="558070"/>
                  </a:lnTo>
                  <a:lnTo>
                    <a:pt x="509057" y="572060"/>
                  </a:lnTo>
                  <a:lnTo>
                    <a:pt x="455577" y="586089"/>
                  </a:lnTo>
                  <a:lnTo>
                    <a:pt x="403073" y="600125"/>
                  </a:lnTo>
                  <a:lnTo>
                    <a:pt x="346664" y="617672"/>
                  </a:lnTo>
                  <a:lnTo>
                    <a:pt x="285785" y="635220"/>
                  </a:lnTo>
                  <a:lnTo>
                    <a:pt x="226814" y="657663"/>
                  </a:lnTo>
                  <a:lnTo>
                    <a:pt x="172011" y="681507"/>
                  </a:lnTo>
                  <a:lnTo>
                    <a:pt x="116282" y="708761"/>
                  </a:lnTo>
                  <a:lnTo>
                    <a:pt x="76912" y="728862"/>
                  </a:lnTo>
                  <a:lnTo>
                    <a:pt x="50475" y="745114"/>
                  </a:lnTo>
                  <a:lnTo>
                    <a:pt x="23535" y="760458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38031" y="947564"/>
            <a:ext cx="4400913" cy="2281247"/>
            <a:chOff x="5738031" y="947564"/>
            <a:chExt cx="4400913" cy="2281247"/>
          </a:xfrm>
        </p:grpSpPr>
        <p:sp>
          <p:nvSpPr>
            <p:cNvPr id="34" name="Freeform 33"/>
            <p:cNvSpPr/>
            <p:nvPr/>
          </p:nvSpPr>
          <p:spPr>
            <a:xfrm>
              <a:off x="5738031" y="2453139"/>
              <a:ext cx="4400913" cy="163994"/>
            </a:xfrm>
            <a:custGeom>
              <a:avLst/>
              <a:gdLst/>
              <a:ahLst/>
              <a:cxnLst/>
              <a:rect l="0" t="0" r="0" b="0"/>
              <a:pathLst>
                <a:path w="4400913" h="163994">
                  <a:moveTo>
                    <a:pt x="0" y="94757"/>
                  </a:moveTo>
                  <a:lnTo>
                    <a:pt x="27556" y="87521"/>
                  </a:lnTo>
                  <a:lnTo>
                    <a:pt x="80659" y="87998"/>
                  </a:lnTo>
                  <a:lnTo>
                    <a:pt x="131226" y="93422"/>
                  </a:lnTo>
                  <a:lnTo>
                    <a:pt x="187444" y="95663"/>
                  </a:lnTo>
                  <a:lnTo>
                    <a:pt x="236603" y="101915"/>
                  </a:lnTo>
                  <a:lnTo>
                    <a:pt x="289383" y="105456"/>
                  </a:lnTo>
                  <a:lnTo>
                    <a:pt x="347786" y="113395"/>
                  </a:lnTo>
                  <a:lnTo>
                    <a:pt x="404994" y="121986"/>
                  </a:lnTo>
                  <a:lnTo>
                    <a:pt x="449449" y="124406"/>
                  </a:lnTo>
                  <a:lnTo>
                    <a:pt x="496503" y="125482"/>
                  </a:lnTo>
                  <a:lnTo>
                    <a:pt x="544711" y="125960"/>
                  </a:lnTo>
                  <a:lnTo>
                    <a:pt x="593434" y="126172"/>
                  </a:lnTo>
                  <a:lnTo>
                    <a:pt x="650134" y="126292"/>
                  </a:lnTo>
                  <a:lnTo>
                    <a:pt x="711215" y="127502"/>
                  </a:lnTo>
                  <a:lnTo>
                    <a:pt x="771460" y="134674"/>
                  </a:lnTo>
                  <a:lnTo>
                    <a:pt x="833750" y="136437"/>
                  </a:lnTo>
                  <a:lnTo>
                    <a:pt x="882516" y="136743"/>
                  </a:lnTo>
                  <a:lnTo>
                    <a:pt x="934011" y="136833"/>
                  </a:lnTo>
                  <a:lnTo>
                    <a:pt x="996577" y="144099"/>
                  </a:lnTo>
                  <a:lnTo>
                    <a:pt x="1046835" y="146422"/>
                  </a:lnTo>
                  <a:lnTo>
                    <a:pt x="1098771" y="147110"/>
                  </a:lnTo>
                  <a:lnTo>
                    <a:pt x="1151204" y="148483"/>
                  </a:lnTo>
                  <a:lnTo>
                    <a:pt x="1203784" y="154610"/>
                  </a:lnTo>
                  <a:lnTo>
                    <a:pt x="1256408" y="156945"/>
                  </a:lnTo>
                  <a:lnTo>
                    <a:pt x="1310215" y="157637"/>
                  </a:lnTo>
                  <a:lnTo>
                    <a:pt x="1368922" y="157842"/>
                  </a:lnTo>
                  <a:lnTo>
                    <a:pt x="1423881" y="157902"/>
                  </a:lnTo>
                  <a:lnTo>
                    <a:pt x="1477209" y="157920"/>
                  </a:lnTo>
                  <a:lnTo>
                    <a:pt x="1530056" y="159095"/>
                  </a:lnTo>
                  <a:lnTo>
                    <a:pt x="1583929" y="163993"/>
                  </a:lnTo>
                  <a:lnTo>
                    <a:pt x="1642654" y="160245"/>
                  </a:lnTo>
                  <a:lnTo>
                    <a:pt x="1697620" y="158614"/>
                  </a:lnTo>
                  <a:lnTo>
                    <a:pt x="1752120" y="158131"/>
                  </a:lnTo>
                  <a:lnTo>
                    <a:pt x="1811032" y="156818"/>
                  </a:lnTo>
                  <a:lnTo>
                    <a:pt x="1867222" y="150710"/>
                  </a:lnTo>
                  <a:lnTo>
                    <a:pt x="1926636" y="147210"/>
                  </a:lnTo>
                  <a:lnTo>
                    <a:pt x="1981804" y="140455"/>
                  </a:lnTo>
                  <a:lnTo>
                    <a:pt x="2035195" y="136763"/>
                  </a:lnTo>
                  <a:lnTo>
                    <a:pt x="2088058" y="128780"/>
                  </a:lnTo>
                  <a:lnTo>
                    <a:pt x="2140767" y="120176"/>
                  </a:lnTo>
                  <a:lnTo>
                    <a:pt x="2193429" y="115936"/>
                  </a:lnTo>
                  <a:lnTo>
                    <a:pt x="2247246" y="107791"/>
                  </a:lnTo>
                  <a:lnTo>
                    <a:pt x="2305957" y="99139"/>
                  </a:lnTo>
                  <a:lnTo>
                    <a:pt x="2360917" y="94886"/>
                  </a:lnTo>
                  <a:lnTo>
                    <a:pt x="2413076" y="86736"/>
                  </a:lnTo>
                  <a:lnTo>
                    <a:pt x="2476335" y="73502"/>
                  </a:lnTo>
                  <a:lnTo>
                    <a:pt x="2527473" y="66232"/>
                  </a:lnTo>
                  <a:lnTo>
                    <a:pt x="2579669" y="60959"/>
                  </a:lnTo>
                  <a:lnTo>
                    <a:pt x="2632180" y="51987"/>
                  </a:lnTo>
                  <a:lnTo>
                    <a:pt x="2684783" y="45040"/>
                  </a:lnTo>
                  <a:lnTo>
                    <a:pt x="2734295" y="39862"/>
                  </a:lnTo>
                  <a:lnTo>
                    <a:pt x="2781720" y="34038"/>
                  </a:lnTo>
                  <a:lnTo>
                    <a:pt x="2832817" y="29193"/>
                  </a:lnTo>
                  <a:lnTo>
                    <a:pt x="2885001" y="20348"/>
                  </a:lnTo>
                  <a:lnTo>
                    <a:pt x="2937508" y="13438"/>
                  </a:lnTo>
                  <a:lnTo>
                    <a:pt x="2986990" y="8271"/>
                  </a:lnTo>
                  <a:lnTo>
                    <a:pt x="3034407" y="2451"/>
                  </a:lnTo>
                  <a:lnTo>
                    <a:pt x="3085501" y="727"/>
                  </a:lnTo>
                  <a:lnTo>
                    <a:pt x="3137685" y="216"/>
                  </a:lnTo>
                  <a:lnTo>
                    <a:pt x="3190192" y="64"/>
                  </a:lnTo>
                  <a:lnTo>
                    <a:pt x="3239675" y="19"/>
                  </a:lnTo>
                  <a:lnTo>
                    <a:pt x="3287091" y="6"/>
                  </a:lnTo>
                  <a:lnTo>
                    <a:pt x="3338186" y="2"/>
                  </a:lnTo>
                  <a:lnTo>
                    <a:pt x="3390369" y="1"/>
                  </a:lnTo>
                  <a:lnTo>
                    <a:pt x="3439756" y="1"/>
                  </a:lnTo>
                  <a:lnTo>
                    <a:pt x="3487145" y="0"/>
                  </a:lnTo>
                  <a:lnTo>
                    <a:pt x="3538230" y="0"/>
                  </a:lnTo>
                  <a:lnTo>
                    <a:pt x="3587292" y="0"/>
                  </a:lnTo>
                  <a:lnTo>
                    <a:pt x="3634584" y="0"/>
                  </a:lnTo>
                  <a:lnTo>
                    <a:pt x="3697377" y="5590"/>
                  </a:lnTo>
                  <a:lnTo>
                    <a:pt x="3746231" y="9065"/>
                  </a:lnTo>
                  <a:lnTo>
                    <a:pt x="3806736" y="10240"/>
                  </a:lnTo>
                  <a:lnTo>
                    <a:pt x="3866866" y="10472"/>
                  </a:lnTo>
                  <a:lnTo>
                    <a:pt x="3929133" y="10518"/>
                  </a:lnTo>
                  <a:lnTo>
                    <a:pt x="3990003" y="10527"/>
                  </a:lnTo>
                  <a:lnTo>
                    <a:pt x="4050524" y="10528"/>
                  </a:lnTo>
                  <a:lnTo>
                    <a:pt x="4099651" y="10529"/>
                  </a:lnTo>
                  <a:lnTo>
                    <a:pt x="4146183" y="10529"/>
                  </a:lnTo>
                  <a:lnTo>
                    <a:pt x="4202214" y="10529"/>
                  </a:lnTo>
                  <a:lnTo>
                    <a:pt x="4256380" y="10529"/>
                  </a:lnTo>
                  <a:lnTo>
                    <a:pt x="4308305" y="10529"/>
                  </a:lnTo>
                  <a:lnTo>
                    <a:pt x="4365245" y="10529"/>
                  </a:lnTo>
                  <a:lnTo>
                    <a:pt x="440091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9129" y="1242362"/>
              <a:ext cx="189514" cy="1463462"/>
            </a:xfrm>
            <a:custGeom>
              <a:avLst/>
              <a:gdLst/>
              <a:ahLst/>
              <a:cxnLst/>
              <a:rect l="0" t="0" r="0" b="0"/>
              <a:pathLst>
                <a:path w="189514" h="1463462">
                  <a:moveTo>
                    <a:pt x="189513" y="0"/>
                  </a:moveTo>
                  <a:lnTo>
                    <a:pt x="174859" y="55141"/>
                  </a:lnTo>
                  <a:lnTo>
                    <a:pt x="161316" y="110935"/>
                  </a:lnTo>
                  <a:lnTo>
                    <a:pt x="143874" y="167814"/>
                  </a:lnTo>
                  <a:lnTo>
                    <a:pt x="126340" y="224134"/>
                  </a:lnTo>
                  <a:lnTo>
                    <a:pt x="108794" y="284453"/>
                  </a:lnTo>
                  <a:lnTo>
                    <a:pt x="94757" y="340761"/>
                  </a:lnTo>
                  <a:lnTo>
                    <a:pt x="80719" y="402273"/>
                  </a:lnTo>
                  <a:lnTo>
                    <a:pt x="67850" y="460654"/>
                  </a:lnTo>
                  <a:lnTo>
                    <a:pt x="63388" y="509017"/>
                  </a:lnTo>
                  <a:lnTo>
                    <a:pt x="55112" y="570993"/>
                  </a:lnTo>
                  <a:lnTo>
                    <a:pt x="53374" y="621909"/>
                  </a:lnTo>
                  <a:lnTo>
                    <a:pt x="49740" y="674040"/>
                  </a:lnTo>
                  <a:lnTo>
                    <a:pt x="44374" y="726530"/>
                  </a:lnTo>
                  <a:lnTo>
                    <a:pt x="39664" y="782248"/>
                  </a:lnTo>
                  <a:lnTo>
                    <a:pt x="33979" y="840090"/>
                  </a:lnTo>
                  <a:lnTo>
                    <a:pt x="32295" y="894274"/>
                  </a:lnTo>
                  <a:lnTo>
                    <a:pt x="31796" y="947373"/>
                  </a:lnTo>
                  <a:lnTo>
                    <a:pt x="31647" y="1003270"/>
                  </a:lnTo>
                  <a:lnTo>
                    <a:pt x="28484" y="1061166"/>
                  </a:lnTo>
                  <a:lnTo>
                    <a:pt x="23258" y="1115366"/>
                  </a:lnTo>
                  <a:lnTo>
                    <a:pt x="21709" y="1165350"/>
                  </a:lnTo>
                  <a:lnTo>
                    <a:pt x="21250" y="1212915"/>
                  </a:lnTo>
                  <a:lnTo>
                    <a:pt x="15506" y="1275800"/>
                  </a:lnTo>
                  <a:lnTo>
                    <a:pt x="11512" y="1334453"/>
                  </a:lnTo>
                  <a:lnTo>
                    <a:pt x="10820" y="1382863"/>
                  </a:lnTo>
                  <a:lnTo>
                    <a:pt x="7466" y="1435496"/>
                  </a:lnTo>
                  <a:lnTo>
                    <a:pt x="0" y="1463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16" y="1842809"/>
              <a:ext cx="536954" cy="31136"/>
            </a:xfrm>
            <a:custGeom>
              <a:avLst/>
              <a:gdLst/>
              <a:ahLst/>
              <a:cxnLst/>
              <a:rect l="0" t="0" r="0" b="0"/>
              <a:pathLst>
                <a:path w="536954" h="31136">
                  <a:moveTo>
                    <a:pt x="0" y="20735"/>
                  </a:moveTo>
                  <a:lnTo>
                    <a:pt x="27556" y="27970"/>
                  </a:lnTo>
                  <a:lnTo>
                    <a:pt x="83779" y="30613"/>
                  </a:lnTo>
                  <a:lnTo>
                    <a:pt x="145880" y="31135"/>
                  </a:lnTo>
                  <a:lnTo>
                    <a:pt x="202711" y="25636"/>
                  </a:lnTo>
                  <a:lnTo>
                    <a:pt x="258414" y="16598"/>
                  </a:lnTo>
                  <a:lnTo>
                    <a:pt x="317552" y="12100"/>
                  </a:lnTo>
                  <a:lnTo>
                    <a:pt x="373939" y="5178"/>
                  </a:lnTo>
                  <a:lnTo>
                    <a:pt x="427691" y="1307"/>
                  </a:lnTo>
                  <a:lnTo>
                    <a:pt x="489850" y="0"/>
                  </a:lnTo>
                  <a:lnTo>
                    <a:pt x="527156" y="943"/>
                  </a:lnTo>
                  <a:lnTo>
                    <a:pt x="531592" y="2861"/>
                  </a:lnTo>
                  <a:lnTo>
                    <a:pt x="536953" y="10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80936" y="1747730"/>
              <a:ext cx="283603" cy="663297"/>
            </a:xfrm>
            <a:custGeom>
              <a:avLst/>
              <a:gdLst/>
              <a:ahLst/>
              <a:cxnLst/>
              <a:rect l="0" t="0" r="0" b="0"/>
              <a:pathLst>
                <a:path w="283603" h="663297">
                  <a:moveTo>
                    <a:pt x="283602" y="0"/>
                  </a:moveTo>
                  <a:lnTo>
                    <a:pt x="240910" y="26025"/>
                  </a:lnTo>
                  <a:lnTo>
                    <a:pt x="186600" y="76331"/>
                  </a:lnTo>
                  <a:lnTo>
                    <a:pt x="133812" y="131888"/>
                  </a:lnTo>
                  <a:lnTo>
                    <a:pt x="98887" y="190027"/>
                  </a:lnTo>
                  <a:lnTo>
                    <a:pt x="75713" y="242950"/>
                  </a:lnTo>
                  <a:lnTo>
                    <a:pt x="53935" y="298465"/>
                  </a:lnTo>
                  <a:lnTo>
                    <a:pt x="23305" y="360185"/>
                  </a:lnTo>
                  <a:lnTo>
                    <a:pt x="6928" y="414559"/>
                  </a:lnTo>
                  <a:lnTo>
                    <a:pt x="1584" y="467543"/>
                  </a:lnTo>
                  <a:lnTo>
                    <a:pt x="0" y="522107"/>
                  </a:lnTo>
                  <a:lnTo>
                    <a:pt x="5120" y="564140"/>
                  </a:lnTo>
                  <a:lnTo>
                    <a:pt x="10210" y="573795"/>
                  </a:lnTo>
                  <a:lnTo>
                    <a:pt x="25224" y="587643"/>
                  </a:lnTo>
                  <a:lnTo>
                    <a:pt x="34141" y="590633"/>
                  </a:lnTo>
                  <a:lnTo>
                    <a:pt x="53408" y="590837"/>
                  </a:lnTo>
                  <a:lnTo>
                    <a:pt x="73670" y="580789"/>
                  </a:lnTo>
                  <a:lnTo>
                    <a:pt x="93203" y="563455"/>
                  </a:lnTo>
                  <a:lnTo>
                    <a:pt x="132116" y="506316"/>
                  </a:lnTo>
                  <a:lnTo>
                    <a:pt x="166721" y="448970"/>
                  </a:lnTo>
                  <a:lnTo>
                    <a:pt x="191291" y="390446"/>
                  </a:lnTo>
                  <a:lnTo>
                    <a:pt x="209764" y="337029"/>
                  </a:lnTo>
                  <a:lnTo>
                    <a:pt x="227432" y="277050"/>
                  </a:lnTo>
                  <a:lnTo>
                    <a:pt x="244995" y="221534"/>
                  </a:lnTo>
                  <a:lnTo>
                    <a:pt x="255526" y="172875"/>
                  </a:lnTo>
                  <a:lnTo>
                    <a:pt x="261159" y="110361"/>
                  </a:lnTo>
                  <a:lnTo>
                    <a:pt x="262271" y="52952"/>
                  </a:lnTo>
                  <a:lnTo>
                    <a:pt x="262424" y="34063"/>
                  </a:lnTo>
                  <a:lnTo>
                    <a:pt x="262535" y="85187"/>
                  </a:lnTo>
                  <a:lnTo>
                    <a:pt x="265663" y="142736"/>
                  </a:lnTo>
                  <a:lnTo>
                    <a:pt x="268611" y="171063"/>
                  </a:lnTo>
                  <a:lnTo>
                    <a:pt x="264862" y="229540"/>
                  </a:lnTo>
                  <a:lnTo>
                    <a:pt x="263232" y="281571"/>
                  </a:lnTo>
                  <a:lnTo>
                    <a:pt x="262749" y="343782"/>
                  </a:lnTo>
                  <a:lnTo>
                    <a:pt x="262606" y="393410"/>
                  </a:lnTo>
                  <a:lnTo>
                    <a:pt x="262563" y="440090"/>
                  </a:lnTo>
                  <a:lnTo>
                    <a:pt x="262551" y="497335"/>
                  </a:lnTo>
                  <a:lnTo>
                    <a:pt x="263717" y="556410"/>
                  </a:lnTo>
                  <a:lnTo>
                    <a:pt x="273998" y="616359"/>
                  </a:lnTo>
                  <a:lnTo>
                    <a:pt x="283602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96124" y="1689498"/>
              <a:ext cx="400084" cy="788914"/>
            </a:xfrm>
            <a:custGeom>
              <a:avLst/>
              <a:gdLst/>
              <a:ahLst/>
              <a:cxnLst/>
              <a:rect l="0" t="0" r="0" b="0"/>
              <a:pathLst>
                <a:path w="400084" h="788914">
                  <a:moveTo>
                    <a:pt x="400083" y="5590"/>
                  </a:moveTo>
                  <a:lnTo>
                    <a:pt x="383315" y="0"/>
                  </a:lnTo>
                  <a:lnTo>
                    <a:pt x="329397" y="4442"/>
                  </a:lnTo>
                  <a:lnTo>
                    <a:pt x="280743" y="14478"/>
                  </a:lnTo>
                  <a:lnTo>
                    <a:pt x="218669" y="41357"/>
                  </a:lnTo>
                  <a:lnTo>
                    <a:pt x="156018" y="85704"/>
                  </a:lnTo>
                  <a:lnTo>
                    <a:pt x="108157" y="139525"/>
                  </a:lnTo>
                  <a:lnTo>
                    <a:pt x="84949" y="181235"/>
                  </a:lnTo>
                  <a:lnTo>
                    <a:pt x="78699" y="209216"/>
                  </a:lnTo>
                  <a:lnTo>
                    <a:pt x="82161" y="234131"/>
                  </a:lnTo>
                  <a:lnTo>
                    <a:pt x="92668" y="255732"/>
                  </a:lnTo>
                  <a:lnTo>
                    <a:pt x="109036" y="273132"/>
                  </a:lnTo>
                  <a:lnTo>
                    <a:pt x="149161" y="296081"/>
                  </a:lnTo>
                  <a:lnTo>
                    <a:pt x="198093" y="312110"/>
                  </a:lnTo>
                  <a:lnTo>
                    <a:pt x="249637" y="335446"/>
                  </a:lnTo>
                  <a:lnTo>
                    <a:pt x="309880" y="367538"/>
                  </a:lnTo>
                  <a:lnTo>
                    <a:pt x="362121" y="411136"/>
                  </a:lnTo>
                  <a:lnTo>
                    <a:pt x="379607" y="444466"/>
                  </a:lnTo>
                  <a:lnTo>
                    <a:pt x="386608" y="489567"/>
                  </a:lnTo>
                  <a:lnTo>
                    <a:pt x="383092" y="528796"/>
                  </a:lnTo>
                  <a:lnTo>
                    <a:pt x="363018" y="587964"/>
                  </a:lnTo>
                  <a:lnTo>
                    <a:pt x="335222" y="646877"/>
                  </a:lnTo>
                  <a:lnTo>
                    <a:pt x="292262" y="707440"/>
                  </a:lnTo>
                  <a:lnTo>
                    <a:pt x="250155" y="751720"/>
                  </a:lnTo>
                  <a:lnTo>
                    <a:pt x="229333" y="765362"/>
                  </a:lnTo>
                  <a:lnTo>
                    <a:pt x="177838" y="783652"/>
                  </a:lnTo>
                  <a:lnTo>
                    <a:pt x="150399" y="788913"/>
                  </a:lnTo>
                  <a:lnTo>
                    <a:pt x="94656" y="782758"/>
                  </a:lnTo>
                  <a:lnTo>
                    <a:pt x="34128" y="765726"/>
                  </a:lnTo>
                  <a:lnTo>
                    <a:pt x="0" y="74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96249" y="1158134"/>
              <a:ext cx="63171" cy="1210778"/>
            </a:xfrm>
            <a:custGeom>
              <a:avLst/>
              <a:gdLst/>
              <a:ahLst/>
              <a:cxnLst/>
              <a:rect l="0" t="0" r="0" b="0"/>
              <a:pathLst>
                <a:path w="63171" h="1210778">
                  <a:moveTo>
                    <a:pt x="63170" y="0"/>
                  </a:moveTo>
                  <a:lnTo>
                    <a:pt x="55935" y="27556"/>
                  </a:lnTo>
                  <a:lnTo>
                    <a:pt x="50173" y="80659"/>
                  </a:lnTo>
                  <a:lnTo>
                    <a:pt x="41382" y="127235"/>
                  </a:lnTo>
                  <a:lnTo>
                    <a:pt x="34488" y="183538"/>
                  </a:lnTo>
                  <a:lnTo>
                    <a:pt x="32157" y="244485"/>
                  </a:lnTo>
                  <a:lnTo>
                    <a:pt x="31754" y="293019"/>
                  </a:lnTo>
                  <a:lnTo>
                    <a:pt x="31635" y="344444"/>
                  </a:lnTo>
                  <a:lnTo>
                    <a:pt x="31595" y="406987"/>
                  </a:lnTo>
                  <a:lnTo>
                    <a:pt x="32757" y="457241"/>
                  </a:lnTo>
                  <a:lnTo>
                    <a:pt x="38821" y="508006"/>
                  </a:lnTo>
                  <a:lnTo>
                    <a:pt x="41463" y="570793"/>
                  </a:lnTo>
                  <a:lnTo>
                    <a:pt x="45040" y="621849"/>
                  </a:lnTo>
                  <a:lnTo>
                    <a:pt x="50390" y="670902"/>
                  </a:lnTo>
                  <a:lnTo>
                    <a:pt x="51975" y="718192"/>
                  </a:lnTo>
                  <a:lnTo>
                    <a:pt x="52510" y="780984"/>
                  </a:lnTo>
                  <a:lnTo>
                    <a:pt x="51446" y="838448"/>
                  </a:lnTo>
                  <a:lnTo>
                    <a:pt x="45398" y="884298"/>
                  </a:lnTo>
                  <a:lnTo>
                    <a:pt x="41917" y="943507"/>
                  </a:lnTo>
                  <a:lnTo>
                    <a:pt x="30853" y="1003566"/>
                  </a:lnTo>
                  <a:lnTo>
                    <a:pt x="20840" y="1053845"/>
                  </a:lnTo>
                  <a:lnTo>
                    <a:pt x="13583" y="1102668"/>
                  </a:lnTo>
                  <a:lnTo>
                    <a:pt x="5542" y="1155497"/>
                  </a:lnTo>
                  <a:lnTo>
                    <a:pt x="0" y="1210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59378" y="1789844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0" y="84228"/>
                  </a:moveTo>
                  <a:lnTo>
                    <a:pt x="17980" y="68587"/>
                  </a:lnTo>
                  <a:lnTo>
                    <a:pt x="69741" y="49384"/>
                  </a:lnTo>
                  <a:lnTo>
                    <a:pt x="128940" y="34738"/>
                  </a:lnTo>
                  <a:lnTo>
                    <a:pt x="183007" y="26619"/>
                  </a:lnTo>
                  <a:lnTo>
                    <a:pt x="244418" y="10337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87995" y="1850463"/>
              <a:ext cx="450328" cy="610527"/>
            </a:xfrm>
            <a:custGeom>
              <a:avLst/>
              <a:gdLst/>
              <a:ahLst/>
              <a:cxnLst/>
              <a:rect l="0" t="0" r="0" b="0"/>
              <a:pathLst>
                <a:path w="450328" h="610527">
                  <a:moveTo>
                    <a:pt x="134596" y="181537"/>
                  </a:moveTo>
                  <a:lnTo>
                    <a:pt x="145774" y="192715"/>
                  </a:lnTo>
                  <a:lnTo>
                    <a:pt x="163740" y="198203"/>
                  </a:lnTo>
                  <a:lnTo>
                    <a:pt x="226908" y="200846"/>
                  </a:lnTo>
                  <a:lnTo>
                    <a:pt x="285324" y="191027"/>
                  </a:lnTo>
                  <a:lnTo>
                    <a:pt x="315060" y="183415"/>
                  </a:lnTo>
                  <a:lnTo>
                    <a:pt x="377827" y="152784"/>
                  </a:lnTo>
                  <a:lnTo>
                    <a:pt x="426356" y="124081"/>
                  </a:lnTo>
                  <a:lnTo>
                    <a:pt x="444031" y="105698"/>
                  </a:lnTo>
                  <a:lnTo>
                    <a:pt x="450327" y="79590"/>
                  </a:lnTo>
                  <a:lnTo>
                    <a:pt x="448056" y="51999"/>
                  </a:lnTo>
                  <a:lnTo>
                    <a:pt x="439248" y="31937"/>
                  </a:lnTo>
                  <a:lnTo>
                    <a:pt x="421295" y="18342"/>
                  </a:lnTo>
                  <a:lnTo>
                    <a:pt x="366053" y="82"/>
                  </a:lnTo>
                  <a:lnTo>
                    <a:pt x="315999" y="0"/>
                  </a:lnTo>
                  <a:lnTo>
                    <a:pt x="264123" y="12975"/>
                  </a:lnTo>
                  <a:lnTo>
                    <a:pt x="212174" y="38319"/>
                  </a:lnTo>
                  <a:lnTo>
                    <a:pt x="154915" y="88226"/>
                  </a:lnTo>
                  <a:lnTo>
                    <a:pt x="116512" y="132299"/>
                  </a:lnTo>
                  <a:lnTo>
                    <a:pt x="80461" y="185719"/>
                  </a:lnTo>
                  <a:lnTo>
                    <a:pt x="47949" y="241331"/>
                  </a:lnTo>
                  <a:lnTo>
                    <a:pt x="22117" y="297376"/>
                  </a:lnTo>
                  <a:lnTo>
                    <a:pt x="5403" y="353507"/>
                  </a:lnTo>
                  <a:lnTo>
                    <a:pt x="0" y="406796"/>
                  </a:lnTo>
                  <a:lnTo>
                    <a:pt x="9578" y="461450"/>
                  </a:lnTo>
                  <a:lnTo>
                    <a:pt x="27233" y="514688"/>
                  </a:lnTo>
                  <a:lnTo>
                    <a:pt x="58461" y="556329"/>
                  </a:lnTo>
                  <a:lnTo>
                    <a:pt x="91760" y="579715"/>
                  </a:lnTo>
                  <a:lnTo>
                    <a:pt x="151264" y="604163"/>
                  </a:lnTo>
                  <a:lnTo>
                    <a:pt x="202055" y="610526"/>
                  </a:lnTo>
                  <a:lnTo>
                    <a:pt x="265381" y="609556"/>
                  </a:lnTo>
                  <a:lnTo>
                    <a:pt x="289818" y="603394"/>
                  </a:lnTo>
                  <a:lnTo>
                    <a:pt x="334637" y="581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12103" y="947564"/>
              <a:ext cx="610655" cy="1516105"/>
            </a:xfrm>
            <a:custGeom>
              <a:avLst/>
              <a:gdLst/>
              <a:ahLst/>
              <a:cxnLst/>
              <a:rect l="0" t="0" r="0" b="0"/>
              <a:pathLst>
                <a:path w="610655" h="1516105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19" y="153669"/>
                  </a:lnTo>
                  <a:lnTo>
                    <a:pt x="14655" y="207649"/>
                  </a:lnTo>
                  <a:lnTo>
                    <a:pt x="28198" y="267748"/>
                  </a:lnTo>
                  <a:lnTo>
                    <a:pt x="42139" y="329013"/>
                  </a:lnTo>
                  <a:lnTo>
                    <a:pt x="52650" y="379805"/>
                  </a:lnTo>
                  <a:lnTo>
                    <a:pt x="63174" y="435019"/>
                  </a:lnTo>
                  <a:lnTo>
                    <a:pt x="73700" y="492713"/>
                  </a:lnTo>
                  <a:lnTo>
                    <a:pt x="87348" y="546852"/>
                  </a:lnTo>
                  <a:lnTo>
                    <a:pt x="106210" y="599938"/>
                  </a:lnTo>
                  <a:lnTo>
                    <a:pt x="126616" y="652712"/>
                  </a:lnTo>
                  <a:lnTo>
                    <a:pt x="147481" y="705393"/>
                  </a:lnTo>
                  <a:lnTo>
                    <a:pt x="171600" y="758047"/>
                  </a:lnTo>
                  <a:lnTo>
                    <a:pt x="197854" y="813813"/>
                  </a:lnTo>
                  <a:lnTo>
                    <a:pt x="223570" y="871670"/>
                  </a:lnTo>
                  <a:lnTo>
                    <a:pt x="250297" y="925858"/>
                  </a:lnTo>
                  <a:lnTo>
                    <a:pt x="276154" y="978958"/>
                  </a:lnTo>
                  <a:lnTo>
                    <a:pt x="306042" y="1028616"/>
                  </a:lnTo>
                  <a:lnTo>
                    <a:pt x="337124" y="1076085"/>
                  </a:lnTo>
                  <a:lnTo>
                    <a:pt x="379068" y="1138938"/>
                  </a:lnTo>
                  <a:lnTo>
                    <a:pt x="419979" y="1196414"/>
                  </a:lnTo>
                  <a:lnTo>
                    <a:pt x="454923" y="1252827"/>
                  </a:lnTo>
                  <a:lnTo>
                    <a:pt x="489685" y="1309031"/>
                  </a:lnTo>
                  <a:lnTo>
                    <a:pt x="519082" y="1364023"/>
                  </a:lnTo>
                  <a:lnTo>
                    <a:pt x="548869" y="1420731"/>
                  </a:lnTo>
                  <a:lnTo>
                    <a:pt x="579713" y="1482242"/>
                  </a:lnTo>
                  <a:lnTo>
                    <a:pt x="592223" y="1501054"/>
                  </a:lnTo>
                  <a:lnTo>
                    <a:pt x="610654" y="1516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59544" y="1758259"/>
              <a:ext cx="779110" cy="1470552"/>
            </a:xfrm>
            <a:custGeom>
              <a:avLst/>
              <a:gdLst/>
              <a:ahLst/>
              <a:cxnLst/>
              <a:rect l="0" t="0" r="0" b="0"/>
              <a:pathLst>
                <a:path w="779110" h="1470552">
                  <a:moveTo>
                    <a:pt x="779109" y="0"/>
                  </a:moveTo>
                  <a:lnTo>
                    <a:pt x="718379" y="14654"/>
                  </a:lnTo>
                  <a:lnTo>
                    <a:pt x="665857" y="29367"/>
                  </a:lnTo>
                  <a:lnTo>
                    <a:pt x="610991" y="54704"/>
                  </a:lnTo>
                  <a:lnTo>
                    <a:pt x="547511" y="82671"/>
                  </a:lnTo>
                  <a:lnTo>
                    <a:pt x="484313" y="132068"/>
                  </a:lnTo>
                  <a:lnTo>
                    <a:pt x="431668" y="188072"/>
                  </a:lnTo>
                  <a:lnTo>
                    <a:pt x="379026" y="250371"/>
                  </a:lnTo>
                  <a:lnTo>
                    <a:pt x="340032" y="305563"/>
                  </a:lnTo>
                  <a:lnTo>
                    <a:pt x="303864" y="367114"/>
                  </a:lnTo>
                  <a:lnTo>
                    <a:pt x="279734" y="427192"/>
                  </a:lnTo>
                  <a:lnTo>
                    <a:pt x="263702" y="481000"/>
                  </a:lnTo>
                  <a:lnTo>
                    <a:pt x="255949" y="521154"/>
                  </a:lnTo>
                  <a:lnTo>
                    <a:pt x="256474" y="550988"/>
                  </a:lnTo>
                  <a:lnTo>
                    <a:pt x="264507" y="575946"/>
                  </a:lnTo>
                  <a:lnTo>
                    <a:pt x="278995" y="592498"/>
                  </a:lnTo>
                  <a:lnTo>
                    <a:pt x="287772" y="598550"/>
                  </a:lnTo>
                  <a:lnTo>
                    <a:pt x="306883" y="602154"/>
                  </a:lnTo>
                  <a:lnTo>
                    <a:pt x="343612" y="594486"/>
                  </a:lnTo>
                  <a:lnTo>
                    <a:pt x="397247" y="576524"/>
                  </a:lnTo>
                  <a:lnTo>
                    <a:pt x="452351" y="546684"/>
                  </a:lnTo>
                  <a:lnTo>
                    <a:pt x="505319" y="505046"/>
                  </a:lnTo>
                  <a:lnTo>
                    <a:pt x="561299" y="451618"/>
                  </a:lnTo>
                  <a:lnTo>
                    <a:pt x="613065" y="389457"/>
                  </a:lnTo>
                  <a:lnTo>
                    <a:pt x="649112" y="336899"/>
                  </a:lnTo>
                  <a:lnTo>
                    <a:pt x="676000" y="275934"/>
                  </a:lnTo>
                  <a:lnTo>
                    <a:pt x="700800" y="221387"/>
                  </a:lnTo>
                  <a:lnTo>
                    <a:pt x="710932" y="187258"/>
                  </a:lnTo>
                  <a:lnTo>
                    <a:pt x="714455" y="139972"/>
                  </a:lnTo>
                  <a:lnTo>
                    <a:pt x="714328" y="85536"/>
                  </a:lnTo>
                  <a:lnTo>
                    <a:pt x="707518" y="30804"/>
                  </a:lnTo>
                  <a:lnTo>
                    <a:pt x="707516" y="12521"/>
                  </a:lnTo>
                  <a:lnTo>
                    <a:pt x="709154" y="14196"/>
                  </a:lnTo>
                  <a:lnTo>
                    <a:pt x="722280" y="62917"/>
                  </a:lnTo>
                  <a:lnTo>
                    <a:pt x="731504" y="124691"/>
                  </a:lnTo>
                  <a:lnTo>
                    <a:pt x="737080" y="177705"/>
                  </a:lnTo>
                  <a:lnTo>
                    <a:pt x="743909" y="226308"/>
                  </a:lnTo>
                  <a:lnTo>
                    <a:pt x="746452" y="277754"/>
                  </a:lnTo>
                  <a:lnTo>
                    <a:pt x="747205" y="330042"/>
                  </a:lnTo>
                  <a:lnTo>
                    <a:pt x="747429" y="383749"/>
                  </a:lnTo>
                  <a:lnTo>
                    <a:pt x="747495" y="443596"/>
                  </a:lnTo>
                  <a:lnTo>
                    <a:pt x="747515" y="505782"/>
                  </a:lnTo>
                  <a:lnTo>
                    <a:pt x="746350" y="568661"/>
                  </a:lnTo>
                  <a:lnTo>
                    <a:pt x="739117" y="631746"/>
                  </a:lnTo>
                  <a:lnTo>
                    <a:pt x="732868" y="673840"/>
                  </a:lnTo>
                  <a:lnTo>
                    <a:pt x="726192" y="719064"/>
                  </a:lnTo>
                  <a:lnTo>
                    <a:pt x="719326" y="765290"/>
                  </a:lnTo>
                  <a:lnTo>
                    <a:pt x="712374" y="809232"/>
                  </a:lnTo>
                  <a:lnTo>
                    <a:pt x="702266" y="855278"/>
                  </a:lnTo>
                  <a:lnTo>
                    <a:pt x="689974" y="901869"/>
                  </a:lnTo>
                  <a:lnTo>
                    <a:pt x="676712" y="945973"/>
                  </a:lnTo>
                  <a:lnTo>
                    <a:pt x="663019" y="992090"/>
                  </a:lnTo>
                  <a:lnTo>
                    <a:pt x="650304" y="1038714"/>
                  </a:lnTo>
                  <a:lnTo>
                    <a:pt x="640754" y="1082832"/>
                  </a:lnTo>
                  <a:lnTo>
                    <a:pt x="617622" y="1141542"/>
                  </a:lnTo>
                  <a:lnTo>
                    <a:pt x="582952" y="1195982"/>
                  </a:lnTo>
                  <a:lnTo>
                    <a:pt x="548633" y="1249157"/>
                  </a:lnTo>
                  <a:lnTo>
                    <a:pt x="505059" y="1301958"/>
                  </a:lnTo>
                  <a:lnTo>
                    <a:pt x="446339" y="1356559"/>
                  </a:lnTo>
                  <a:lnTo>
                    <a:pt x="386560" y="1404953"/>
                  </a:lnTo>
                  <a:lnTo>
                    <a:pt x="324362" y="1437736"/>
                  </a:lnTo>
                  <a:lnTo>
                    <a:pt x="267016" y="1458336"/>
                  </a:lnTo>
                  <a:lnTo>
                    <a:pt x="210627" y="1470551"/>
                  </a:lnTo>
                  <a:lnTo>
                    <a:pt x="162233" y="1469851"/>
                  </a:lnTo>
                  <a:lnTo>
                    <a:pt x="99767" y="1459134"/>
                  </a:lnTo>
                  <a:lnTo>
                    <a:pt x="46396" y="1437347"/>
                  </a:lnTo>
                  <a:lnTo>
                    <a:pt x="0" y="1410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65578" y="1586539"/>
              <a:ext cx="448706" cy="842244"/>
            </a:xfrm>
            <a:custGeom>
              <a:avLst/>
              <a:gdLst/>
              <a:ahLst/>
              <a:cxnLst/>
              <a:rect l="0" t="0" r="0" b="0"/>
              <a:pathLst>
                <a:path w="448706" h="842244">
                  <a:moveTo>
                    <a:pt x="167831" y="192777"/>
                  </a:moveTo>
                  <a:lnTo>
                    <a:pt x="153177" y="143225"/>
                  </a:lnTo>
                  <a:lnTo>
                    <a:pt x="154261" y="103875"/>
                  </a:lnTo>
                  <a:lnTo>
                    <a:pt x="167579" y="68170"/>
                  </a:lnTo>
                  <a:lnTo>
                    <a:pt x="206722" y="18070"/>
                  </a:lnTo>
                  <a:lnTo>
                    <a:pt x="233167" y="2062"/>
                  </a:lnTo>
                  <a:lnTo>
                    <a:pt x="253021" y="0"/>
                  </a:lnTo>
                  <a:lnTo>
                    <a:pt x="294364" y="8208"/>
                  </a:lnTo>
                  <a:lnTo>
                    <a:pt x="335155" y="29500"/>
                  </a:lnTo>
                  <a:lnTo>
                    <a:pt x="359478" y="51722"/>
                  </a:lnTo>
                  <a:lnTo>
                    <a:pt x="388657" y="103086"/>
                  </a:lnTo>
                  <a:lnTo>
                    <a:pt x="409906" y="152164"/>
                  </a:lnTo>
                  <a:lnTo>
                    <a:pt x="432458" y="209971"/>
                  </a:lnTo>
                  <a:lnTo>
                    <a:pt x="444461" y="266631"/>
                  </a:lnTo>
                  <a:lnTo>
                    <a:pt x="448705" y="311779"/>
                  </a:lnTo>
                  <a:lnTo>
                    <a:pt x="447975" y="373876"/>
                  </a:lnTo>
                  <a:lnTo>
                    <a:pt x="440349" y="431269"/>
                  </a:lnTo>
                  <a:lnTo>
                    <a:pt x="430682" y="490779"/>
                  </a:lnTo>
                  <a:lnTo>
                    <a:pt x="420407" y="547405"/>
                  </a:lnTo>
                  <a:lnTo>
                    <a:pt x="406835" y="603568"/>
                  </a:lnTo>
                  <a:lnTo>
                    <a:pt x="381713" y="665196"/>
                  </a:lnTo>
                  <a:lnTo>
                    <a:pt x="349837" y="724611"/>
                  </a:lnTo>
                  <a:lnTo>
                    <a:pt x="308168" y="786863"/>
                  </a:lnTo>
                  <a:lnTo>
                    <a:pt x="263316" y="823034"/>
                  </a:lnTo>
                  <a:lnTo>
                    <a:pt x="223160" y="838354"/>
                  </a:lnTo>
                  <a:lnTo>
                    <a:pt x="181625" y="842243"/>
                  </a:lnTo>
                  <a:lnTo>
                    <a:pt x="153685" y="839008"/>
                  </a:lnTo>
                  <a:lnTo>
                    <a:pt x="128789" y="827431"/>
                  </a:lnTo>
                  <a:lnTo>
                    <a:pt x="80715" y="787440"/>
                  </a:lnTo>
                  <a:lnTo>
                    <a:pt x="47158" y="741606"/>
                  </a:lnTo>
                  <a:lnTo>
                    <a:pt x="24688" y="687793"/>
                  </a:lnTo>
                  <a:lnTo>
                    <a:pt x="10051" y="633059"/>
                  </a:lnTo>
                  <a:lnTo>
                    <a:pt x="2539" y="577474"/>
                  </a:lnTo>
                  <a:lnTo>
                    <a:pt x="0" y="516771"/>
                  </a:lnTo>
                  <a:lnTo>
                    <a:pt x="6734" y="458550"/>
                  </a:lnTo>
                  <a:lnTo>
                    <a:pt x="11304" y="409045"/>
                  </a:lnTo>
                  <a:lnTo>
                    <a:pt x="25266" y="358501"/>
                  </a:lnTo>
                  <a:lnTo>
                    <a:pt x="44177" y="295789"/>
                  </a:lnTo>
                  <a:lnTo>
                    <a:pt x="64506" y="238601"/>
                  </a:lnTo>
                  <a:lnTo>
                    <a:pt x="87024" y="186274"/>
                  </a:lnTo>
                  <a:lnTo>
                    <a:pt x="115189" y="129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70361" y="1318817"/>
              <a:ext cx="568457" cy="1004139"/>
            </a:xfrm>
            <a:custGeom>
              <a:avLst/>
              <a:gdLst/>
              <a:ahLst/>
              <a:cxnLst/>
              <a:rect l="0" t="0" r="0" b="0"/>
              <a:pathLst>
                <a:path w="568457" h="1004139">
                  <a:moveTo>
                    <a:pt x="73660" y="892167"/>
                  </a:moveTo>
                  <a:lnTo>
                    <a:pt x="42420" y="843236"/>
                  </a:lnTo>
                  <a:lnTo>
                    <a:pt x="19656" y="789695"/>
                  </a:lnTo>
                  <a:lnTo>
                    <a:pt x="7615" y="733773"/>
                  </a:lnTo>
                  <a:lnTo>
                    <a:pt x="2229" y="682109"/>
                  </a:lnTo>
                  <a:lnTo>
                    <a:pt x="632" y="631576"/>
                  </a:lnTo>
                  <a:lnTo>
                    <a:pt x="93" y="569334"/>
                  </a:lnTo>
                  <a:lnTo>
                    <a:pt x="0" y="520302"/>
                  </a:lnTo>
                  <a:lnTo>
                    <a:pt x="3088" y="458100"/>
                  </a:lnTo>
                  <a:lnTo>
                    <a:pt x="11415" y="407146"/>
                  </a:lnTo>
                  <a:lnTo>
                    <a:pt x="24411" y="355003"/>
                  </a:lnTo>
                  <a:lnTo>
                    <a:pt x="39960" y="302509"/>
                  </a:lnTo>
                  <a:lnTo>
                    <a:pt x="58216" y="249910"/>
                  </a:lnTo>
                  <a:lnTo>
                    <a:pt x="82732" y="200400"/>
                  </a:lnTo>
                  <a:lnTo>
                    <a:pt x="117565" y="141749"/>
                  </a:lnTo>
                  <a:lnTo>
                    <a:pt x="168652" y="82478"/>
                  </a:lnTo>
                  <a:lnTo>
                    <a:pt x="223274" y="29843"/>
                  </a:lnTo>
                  <a:lnTo>
                    <a:pt x="263610" y="6543"/>
                  </a:lnTo>
                  <a:lnTo>
                    <a:pt x="306066" y="0"/>
                  </a:lnTo>
                  <a:lnTo>
                    <a:pt x="350101" y="9240"/>
                  </a:lnTo>
                  <a:lnTo>
                    <a:pt x="381606" y="26795"/>
                  </a:lnTo>
                  <a:lnTo>
                    <a:pt x="427733" y="67564"/>
                  </a:lnTo>
                  <a:lnTo>
                    <a:pt x="466507" y="128468"/>
                  </a:lnTo>
                  <a:lnTo>
                    <a:pt x="492879" y="185783"/>
                  </a:lnTo>
                  <a:lnTo>
                    <a:pt x="511275" y="237085"/>
                  </a:lnTo>
                  <a:lnTo>
                    <a:pt x="523054" y="292278"/>
                  </a:lnTo>
                  <a:lnTo>
                    <a:pt x="531317" y="353830"/>
                  </a:lnTo>
                  <a:lnTo>
                    <a:pt x="544214" y="415079"/>
                  </a:lnTo>
                  <a:lnTo>
                    <a:pt x="553374" y="465108"/>
                  </a:lnTo>
                  <a:lnTo>
                    <a:pt x="557778" y="516976"/>
                  </a:lnTo>
                  <a:lnTo>
                    <a:pt x="564802" y="568220"/>
                  </a:lnTo>
                  <a:lnTo>
                    <a:pt x="567769" y="631169"/>
                  </a:lnTo>
                  <a:lnTo>
                    <a:pt x="568355" y="693993"/>
                  </a:lnTo>
                  <a:lnTo>
                    <a:pt x="568456" y="742852"/>
                  </a:lnTo>
                  <a:lnTo>
                    <a:pt x="557041" y="806300"/>
                  </a:lnTo>
                  <a:lnTo>
                    <a:pt x="537961" y="861536"/>
                  </a:lnTo>
                  <a:lnTo>
                    <a:pt x="503455" y="914106"/>
                  </a:lnTo>
                  <a:lnTo>
                    <a:pt x="483438" y="938183"/>
                  </a:lnTo>
                  <a:lnTo>
                    <a:pt x="435753" y="966291"/>
                  </a:lnTo>
                  <a:lnTo>
                    <a:pt x="381880" y="988437"/>
                  </a:lnTo>
                  <a:lnTo>
                    <a:pt x="333934" y="1002907"/>
                  </a:lnTo>
                  <a:lnTo>
                    <a:pt x="283749" y="1004138"/>
                  </a:lnTo>
                  <a:lnTo>
                    <a:pt x="222381" y="984063"/>
                  </a:lnTo>
                  <a:lnTo>
                    <a:pt x="180375" y="961099"/>
                  </a:lnTo>
                  <a:lnTo>
                    <a:pt x="148335" y="930913"/>
                  </a:lnTo>
                  <a:lnTo>
                    <a:pt x="115773" y="892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753945" y="989678"/>
              <a:ext cx="317278" cy="1421349"/>
            </a:xfrm>
            <a:custGeom>
              <a:avLst/>
              <a:gdLst/>
              <a:ahLst/>
              <a:cxnLst/>
              <a:rect l="0" t="0" r="0" b="0"/>
              <a:pathLst>
                <a:path w="317278" h="1421349">
                  <a:moveTo>
                    <a:pt x="27029" y="0"/>
                  </a:moveTo>
                  <a:lnTo>
                    <a:pt x="81143" y="60354"/>
                  </a:lnTo>
                  <a:lnTo>
                    <a:pt x="108573" y="107570"/>
                  </a:lnTo>
                  <a:lnTo>
                    <a:pt x="138803" y="164748"/>
                  </a:lnTo>
                  <a:lnTo>
                    <a:pt x="162905" y="220610"/>
                  </a:lnTo>
                  <a:lnTo>
                    <a:pt x="188552" y="280913"/>
                  </a:lnTo>
                  <a:lnTo>
                    <a:pt x="214661" y="342059"/>
                  </a:lnTo>
                  <a:lnTo>
                    <a:pt x="233025" y="396897"/>
                  </a:lnTo>
                  <a:lnTo>
                    <a:pt x="247917" y="452790"/>
                  </a:lnTo>
                  <a:lnTo>
                    <a:pt x="262124" y="514479"/>
                  </a:lnTo>
                  <a:lnTo>
                    <a:pt x="267092" y="565650"/>
                  </a:lnTo>
                  <a:lnTo>
                    <a:pt x="276007" y="628106"/>
                  </a:lnTo>
                  <a:lnTo>
                    <a:pt x="279784" y="678345"/>
                  </a:lnTo>
                  <a:lnTo>
                    <a:pt x="286623" y="730276"/>
                  </a:lnTo>
                  <a:lnTo>
                    <a:pt x="289169" y="781538"/>
                  </a:lnTo>
                  <a:lnTo>
                    <a:pt x="293149" y="841373"/>
                  </a:lnTo>
                  <a:lnTo>
                    <a:pt x="299265" y="898253"/>
                  </a:lnTo>
                  <a:lnTo>
                    <a:pt x="301643" y="954549"/>
                  </a:lnTo>
                  <a:lnTo>
                    <a:pt x="309045" y="1010729"/>
                  </a:lnTo>
                  <a:lnTo>
                    <a:pt x="310853" y="1072476"/>
                  </a:lnTo>
                  <a:lnTo>
                    <a:pt x="317277" y="1131423"/>
                  </a:lnTo>
                  <a:lnTo>
                    <a:pt x="314735" y="1155622"/>
                  </a:lnTo>
                  <a:lnTo>
                    <a:pt x="312420" y="1159969"/>
                  </a:lnTo>
                  <a:lnTo>
                    <a:pt x="309706" y="1159358"/>
                  </a:lnTo>
                  <a:lnTo>
                    <a:pt x="306727" y="1155441"/>
                  </a:lnTo>
                  <a:lnTo>
                    <a:pt x="302535" y="1127571"/>
                  </a:lnTo>
                  <a:lnTo>
                    <a:pt x="308354" y="1066657"/>
                  </a:lnTo>
                  <a:lnTo>
                    <a:pt x="308086" y="1008588"/>
                  </a:lnTo>
                  <a:lnTo>
                    <a:pt x="295399" y="946928"/>
                  </a:lnTo>
                  <a:lnTo>
                    <a:pt x="282540" y="885375"/>
                  </a:lnTo>
                  <a:lnTo>
                    <a:pt x="265603" y="831912"/>
                  </a:lnTo>
                  <a:lnTo>
                    <a:pt x="242568" y="778101"/>
                  </a:lnTo>
                  <a:lnTo>
                    <a:pt x="210504" y="722758"/>
                  </a:lnTo>
                  <a:lnTo>
                    <a:pt x="183167" y="691963"/>
                  </a:lnTo>
                  <a:lnTo>
                    <a:pt x="152841" y="668020"/>
                  </a:lnTo>
                  <a:lnTo>
                    <a:pt x="128958" y="662666"/>
                  </a:lnTo>
                  <a:lnTo>
                    <a:pt x="116039" y="662876"/>
                  </a:lnTo>
                  <a:lnTo>
                    <a:pt x="105086" y="666525"/>
                  </a:lnTo>
                  <a:lnTo>
                    <a:pt x="86678" y="679939"/>
                  </a:lnTo>
                  <a:lnTo>
                    <a:pt x="56966" y="724382"/>
                  </a:lnTo>
                  <a:lnTo>
                    <a:pt x="34755" y="778834"/>
                  </a:lnTo>
                  <a:lnTo>
                    <a:pt x="27385" y="829574"/>
                  </a:lnTo>
                  <a:lnTo>
                    <a:pt x="18998" y="887777"/>
                  </a:lnTo>
                  <a:lnTo>
                    <a:pt x="11405" y="949663"/>
                  </a:lnTo>
                  <a:lnTo>
                    <a:pt x="7582" y="998359"/>
                  </a:lnTo>
                  <a:lnTo>
                    <a:pt x="6449" y="1049833"/>
                  </a:lnTo>
                  <a:lnTo>
                    <a:pt x="0" y="1112392"/>
                  </a:lnTo>
                  <a:lnTo>
                    <a:pt x="3683" y="1162649"/>
                  </a:lnTo>
                  <a:lnTo>
                    <a:pt x="6463" y="1214585"/>
                  </a:lnTo>
                  <a:lnTo>
                    <a:pt x="14177" y="1264678"/>
                  </a:lnTo>
                  <a:lnTo>
                    <a:pt x="30383" y="1317351"/>
                  </a:lnTo>
                  <a:lnTo>
                    <a:pt x="49080" y="1352319"/>
                  </a:lnTo>
                  <a:lnTo>
                    <a:pt x="72557" y="1377498"/>
                  </a:lnTo>
                  <a:lnTo>
                    <a:pt x="101740" y="1396657"/>
                  </a:lnTo>
                  <a:lnTo>
                    <a:pt x="148631" y="1413611"/>
                  </a:lnTo>
                  <a:lnTo>
                    <a:pt x="205510" y="1419819"/>
                  </a:lnTo>
                  <a:lnTo>
                    <a:pt x="227070" y="1421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/>
          <p:cNvGrpSpPr/>
          <p:nvPr/>
        </p:nvGrpSpPr>
        <p:grpSpPr>
          <a:xfrm>
            <a:off x="416427" y="99499"/>
            <a:ext cx="9417434" cy="1078302"/>
            <a:chOff x="416427" y="99499"/>
            <a:chExt cx="9417434" cy="1078302"/>
          </a:xfrm>
        </p:grpSpPr>
        <p:grpSp>
          <p:nvGrpSpPr>
            <p:cNvPr id="20" name="Group 19"/>
            <p:cNvGrpSpPr/>
            <p:nvPr/>
          </p:nvGrpSpPr>
          <p:grpSpPr>
            <a:xfrm rot="393000">
              <a:off x="416427" y="189946"/>
              <a:ext cx="2421610" cy="716704"/>
              <a:chOff x="416427" y="189946"/>
              <a:chExt cx="2421610" cy="716704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510497" y="285536"/>
                <a:ext cx="21058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47442">
                    <a:moveTo>
                      <a:pt x="21057" y="347441"/>
                    </a:moveTo>
                    <a:lnTo>
                      <a:pt x="18190" y="335639"/>
                    </a:lnTo>
                    <a:lnTo>
                      <a:pt x="16048" y="323869"/>
                    </a:lnTo>
                    <a:lnTo>
                      <a:pt x="14445" y="310970"/>
                    </a:lnTo>
                    <a:lnTo>
                      <a:pt x="13264" y="296777"/>
                    </a:lnTo>
                    <a:lnTo>
                      <a:pt x="12416" y="281152"/>
                    </a:lnTo>
                    <a:lnTo>
                      <a:pt x="11818" y="264176"/>
                    </a:lnTo>
                    <a:lnTo>
                      <a:pt x="11404" y="246075"/>
                    </a:lnTo>
                    <a:lnTo>
                      <a:pt x="11120" y="227106"/>
                    </a:lnTo>
                    <a:lnTo>
                      <a:pt x="10922" y="207513"/>
                    </a:lnTo>
                    <a:lnTo>
                      <a:pt x="10618" y="187970"/>
                    </a:lnTo>
                    <a:lnTo>
                      <a:pt x="9882" y="169536"/>
                    </a:lnTo>
                    <a:lnTo>
                      <a:pt x="8574" y="152684"/>
                    </a:lnTo>
                    <a:lnTo>
                      <a:pt x="6881" y="136894"/>
                    </a:lnTo>
                    <a:lnTo>
                      <a:pt x="5206" y="120990"/>
                    </a:lnTo>
                    <a:lnTo>
                      <a:pt x="3786" y="104295"/>
                    </a:lnTo>
                    <a:lnTo>
                      <a:pt x="2679" y="86976"/>
                    </a:lnTo>
                    <a:lnTo>
                      <a:pt x="1741" y="67779"/>
                    </a:lnTo>
                    <a:lnTo>
                      <a:pt x="895" y="4165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416427" y="257669"/>
                <a:ext cx="342079" cy="442950"/>
              </a:xfrm>
              <a:custGeom>
                <a:avLst/>
                <a:gdLst/>
                <a:ahLst/>
                <a:cxnLst/>
                <a:rect l="0" t="0" r="0" b="0"/>
                <a:pathLst>
                  <a:path w="342079" h="442950">
                    <a:moveTo>
                      <a:pt x="0" y="58783"/>
                    </a:moveTo>
                    <a:lnTo>
                      <a:pt x="6001" y="50048"/>
                    </a:lnTo>
                    <a:lnTo>
                      <a:pt x="12846" y="42342"/>
                    </a:lnTo>
                    <a:lnTo>
                      <a:pt x="21234" y="34945"/>
                    </a:lnTo>
                    <a:lnTo>
                      <a:pt x="30861" y="27856"/>
                    </a:lnTo>
                    <a:lnTo>
                      <a:pt x="41176" y="21326"/>
                    </a:lnTo>
                    <a:lnTo>
                      <a:pt x="51793" y="15458"/>
                    </a:lnTo>
                    <a:lnTo>
                      <a:pt x="62836" y="10366"/>
                    </a:lnTo>
                    <a:lnTo>
                      <a:pt x="74833" y="6244"/>
                    </a:lnTo>
                    <a:lnTo>
                      <a:pt x="88007" y="3107"/>
                    </a:lnTo>
                    <a:lnTo>
                      <a:pt x="102125" y="983"/>
                    </a:lnTo>
                    <a:lnTo>
                      <a:pt x="116679" y="0"/>
                    </a:lnTo>
                    <a:lnTo>
                      <a:pt x="131323" y="114"/>
                    </a:lnTo>
                    <a:lnTo>
                      <a:pt x="145903" y="1156"/>
                    </a:lnTo>
                    <a:lnTo>
                      <a:pt x="160371" y="2918"/>
                    </a:lnTo>
                    <a:lnTo>
                      <a:pt x="174722" y="5216"/>
                    </a:lnTo>
                    <a:lnTo>
                      <a:pt x="188645" y="8062"/>
                    </a:lnTo>
                    <a:lnTo>
                      <a:pt x="201549" y="11651"/>
                    </a:lnTo>
                    <a:lnTo>
                      <a:pt x="213194" y="16028"/>
                    </a:lnTo>
                    <a:lnTo>
                      <a:pt x="223658" y="21102"/>
                    </a:lnTo>
                    <a:lnTo>
                      <a:pt x="233155" y="26734"/>
                    </a:lnTo>
                    <a:lnTo>
                      <a:pt x="241916" y="32782"/>
                    </a:lnTo>
                    <a:lnTo>
                      <a:pt x="250142" y="39131"/>
                    </a:lnTo>
                    <a:lnTo>
                      <a:pt x="257987" y="45693"/>
                    </a:lnTo>
                    <a:lnTo>
                      <a:pt x="265567" y="52401"/>
                    </a:lnTo>
                    <a:lnTo>
                      <a:pt x="272966" y="59210"/>
                    </a:lnTo>
                    <a:lnTo>
                      <a:pt x="280241" y="66088"/>
                    </a:lnTo>
                    <a:lnTo>
                      <a:pt x="287427" y="73017"/>
                    </a:lnTo>
                    <a:lnTo>
                      <a:pt x="294388" y="80146"/>
                    </a:lnTo>
                    <a:lnTo>
                      <a:pt x="300836" y="87771"/>
                    </a:lnTo>
                    <a:lnTo>
                      <a:pt x="306658" y="96023"/>
                    </a:lnTo>
                    <a:lnTo>
                      <a:pt x="312059" y="105194"/>
                    </a:lnTo>
                    <a:lnTo>
                      <a:pt x="317452" y="115794"/>
                    </a:lnTo>
                    <a:lnTo>
                      <a:pt x="323075" y="127967"/>
                    </a:lnTo>
                    <a:lnTo>
                      <a:pt x="328666" y="141549"/>
                    </a:lnTo>
                    <a:lnTo>
                      <a:pt x="333587" y="156262"/>
                    </a:lnTo>
                    <a:lnTo>
                      <a:pt x="337521" y="171830"/>
                    </a:lnTo>
                    <a:lnTo>
                      <a:pt x="340314" y="188180"/>
                    </a:lnTo>
                    <a:lnTo>
                      <a:pt x="341815" y="205439"/>
                    </a:lnTo>
                    <a:lnTo>
                      <a:pt x="342078" y="223590"/>
                    </a:lnTo>
                    <a:lnTo>
                      <a:pt x="341306" y="242016"/>
                    </a:lnTo>
                    <a:lnTo>
                      <a:pt x="339733" y="259625"/>
                    </a:lnTo>
                    <a:lnTo>
                      <a:pt x="337560" y="275880"/>
                    </a:lnTo>
                    <a:lnTo>
                      <a:pt x="334629" y="290911"/>
                    </a:lnTo>
                    <a:lnTo>
                      <a:pt x="330453" y="305235"/>
                    </a:lnTo>
                    <a:lnTo>
                      <a:pt x="324868" y="319235"/>
                    </a:lnTo>
                    <a:lnTo>
                      <a:pt x="318167" y="332791"/>
                    </a:lnTo>
                    <a:lnTo>
                      <a:pt x="310906" y="345383"/>
                    </a:lnTo>
                    <a:lnTo>
                      <a:pt x="303468" y="356786"/>
                    </a:lnTo>
                    <a:lnTo>
                      <a:pt x="296034" y="367073"/>
                    </a:lnTo>
                    <a:lnTo>
                      <a:pt x="288670" y="376443"/>
                    </a:lnTo>
                    <a:lnTo>
                      <a:pt x="281382" y="385112"/>
                    </a:lnTo>
                    <a:lnTo>
                      <a:pt x="273998" y="393103"/>
                    </a:lnTo>
                    <a:lnTo>
                      <a:pt x="266194" y="400259"/>
                    </a:lnTo>
                    <a:lnTo>
                      <a:pt x="257817" y="406562"/>
                    </a:lnTo>
                    <a:lnTo>
                      <a:pt x="248561" y="412289"/>
                    </a:lnTo>
                    <a:lnTo>
                      <a:pt x="237905" y="417903"/>
                    </a:lnTo>
                    <a:lnTo>
                      <a:pt x="225693" y="423673"/>
                    </a:lnTo>
                    <a:lnTo>
                      <a:pt x="212084" y="429363"/>
                    </a:lnTo>
                    <a:lnTo>
                      <a:pt x="197354" y="434350"/>
                    </a:lnTo>
                    <a:lnTo>
                      <a:pt x="181779" y="438329"/>
                    </a:lnTo>
                    <a:lnTo>
                      <a:pt x="165594" y="441152"/>
                    </a:lnTo>
                    <a:lnTo>
                      <a:pt x="148978" y="442672"/>
                    </a:lnTo>
                    <a:lnTo>
                      <a:pt x="132068" y="442949"/>
                    </a:lnTo>
                    <a:lnTo>
                      <a:pt x="115120" y="442186"/>
                    </a:lnTo>
                    <a:lnTo>
                      <a:pt x="98508" y="440618"/>
                    </a:lnTo>
                    <a:lnTo>
                      <a:pt x="82421" y="438463"/>
                    </a:lnTo>
                    <a:lnTo>
                      <a:pt x="67266" y="436043"/>
                    </a:lnTo>
                    <a:lnTo>
                      <a:pt x="52167" y="433551"/>
                    </a:lnTo>
                    <a:lnTo>
                      <a:pt x="34683" y="430774"/>
                    </a:lnTo>
                    <a:lnTo>
                      <a:pt x="10528" y="427281"/>
                    </a:lnTo>
                  </a:path>
                </a:pathLst>
              </a:custGeom>
              <a:ln w="3809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820462" y="477497"/>
                <a:ext cx="175032" cy="151508"/>
              </a:xfrm>
              <a:custGeom>
                <a:avLst/>
                <a:gdLst/>
                <a:ahLst/>
                <a:cxnLst/>
                <a:rect l="0" t="0" r="0" b="0"/>
                <a:pathLst>
                  <a:path w="175032" h="151508">
                    <a:moveTo>
                      <a:pt x="69745" y="80911"/>
                    </a:moveTo>
                    <a:lnTo>
                      <a:pt x="72612" y="72042"/>
                    </a:lnTo>
                    <a:lnTo>
                      <a:pt x="74754" y="63055"/>
                    </a:lnTo>
                    <a:lnTo>
                      <a:pt x="76344" y="53069"/>
                    </a:lnTo>
                    <a:lnTo>
                      <a:pt x="77006" y="42434"/>
                    </a:lnTo>
                    <a:lnTo>
                      <a:pt x="75909" y="31919"/>
                    </a:lnTo>
                    <a:lnTo>
                      <a:pt x="72747" y="21981"/>
                    </a:lnTo>
                    <a:lnTo>
                      <a:pt x="67685" y="13213"/>
                    </a:lnTo>
                    <a:lnTo>
                      <a:pt x="61079" y="6470"/>
                    </a:lnTo>
                    <a:lnTo>
                      <a:pt x="53314" y="2029"/>
                    </a:lnTo>
                    <a:lnTo>
                      <a:pt x="45035" y="0"/>
                    </a:lnTo>
                    <a:lnTo>
                      <a:pt x="37107" y="593"/>
                    </a:lnTo>
                    <a:lnTo>
                      <a:pt x="29970" y="3661"/>
                    </a:lnTo>
                    <a:lnTo>
                      <a:pt x="23691" y="8955"/>
                    </a:lnTo>
                    <a:lnTo>
                      <a:pt x="18159" y="16311"/>
                    </a:lnTo>
                    <a:lnTo>
                      <a:pt x="13217" y="25439"/>
                    </a:lnTo>
                    <a:lnTo>
                      <a:pt x="8880" y="35971"/>
                    </a:lnTo>
                    <a:lnTo>
                      <a:pt x="5330" y="47555"/>
                    </a:lnTo>
                    <a:lnTo>
                      <a:pt x="2609" y="59895"/>
                    </a:lnTo>
                    <a:lnTo>
                      <a:pt x="779" y="72602"/>
                    </a:lnTo>
                    <a:lnTo>
                      <a:pt x="0" y="85207"/>
                    </a:lnTo>
                    <a:lnTo>
                      <a:pt x="260" y="97456"/>
                    </a:lnTo>
                    <a:lnTo>
                      <a:pt x="1570" y="109138"/>
                    </a:lnTo>
                    <a:lnTo>
                      <a:pt x="4045" y="119992"/>
                    </a:lnTo>
                    <a:lnTo>
                      <a:pt x="7640" y="129946"/>
                    </a:lnTo>
                    <a:lnTo>
                      <a:pt x="12342" y="138614"/>
                    </a:lnTo>
                    <a:lnTo>
                      <a:pt x="18246" y="145234"/>
                    </a:lnTo>
                    <a:lnTo>
                      <a:pt x="25288" y="149565"/>
                    </a:lnTo>
                    <a:lnTo>
                      <a:pt x="33117" y="151507"/>
                    </a:lnTo>
                    <a:lnTo>
                      <a:pt x="41210" y="150850"/>
                    </a:lnTo>
                    <a:lnTo>
                      <a:pt x="49238" y="147739"/>
                    </a:lnTo>
                    <a:lnTo>
                      <a:pt x="56915" y="142585"/>
                    </a:lnTo>
                    <a:lnTo>
                      <a:pt x="63917" y="135854"/>
                    </a:lnTo>
                    <a:lnTo>
                      <a:pt x="70138" y="127960"/>
                    </a:lnTo>
                    <a:lnTo>
                      <a:pt x="75485" y="119071"/>
                    </a:lnTo>
                    <a:lnTo>
                      <a:pt x="79786" y="109127"/>
                    </a:lnTo>
                    <a:lnTo>
                      <a:pt x="83066" y="98214"/>
                    </a:lnTo>
                    <a:lnTo>
                      <a:pt x="86001" y="87697"/>
                    </a:lnTo>
                    <a:lnTo>
                      <a:pt x="89793" y="81188"/>
                    </a:lnTo>
                    <a:lnTo>
                      <a:pt x="94613" y="80542"/>
                    </a:lnTo>
                    <a:lnTo>
                      <a:pt x="99852" y="83931"/>
                    </a:lnTo>
                    <a:lnTo>
                      <a:pt x="105395" y="89664"/>
                    </a:lnTo>
                    <a:lnTo>
                      <a:pt x="111252" y="96518"/>
                    </a:lnTo>
                    <a:lnTo>
                      <a:pt x="117406" y="103789"/>
                    </a:lnTo>
                    <a:lnTo>
                      <a:pt x="123969" y="110658"/>
                    </a:lnTo>
                    <a:lnTo>
                      <a:pt x="131192" y="116072"/>
                    </a:lnTo>
                    <a:lnTo>
                      <a:pt x="139192" y="119610"/>
                    </a:lnTo>
                    <a:lnTo>
                      <a:pt x="148160" y="121928"/>
                    </a:lnTo>
                    <a:lnTo>
                      <a:pt x="159393" y="123036"/>
                    </a:lnTo>
                    <a:lnTo>
                      <a:pt x="175031" y="12302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027078" y="516378"/>
                <a:ext cx="10530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84229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44"/>
                    </a:lnTo>
                    <a:lnTo>
                      <a:pt x="207" y="45959"/>
                    </a:lnTo>
                    <a:lnTo>
                      <a:pt x="1108" y="57274"/>
                    </a:lnTo>
                    <a:lnTo>
                      <a:pt x="3907" y="69389"/>
                    </a:lnTo>
                    <a:lnTo>
                      <a:pt x="10529" y="842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016543" y="368979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090243" y="232106"/>
                <a:ext cx="42115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79027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9"/>
                    </a:lnTo>
                    <a:lnTo>
                      <a:pt x="5" y="38470"/>
                    </a:lnTo>
                    <a:lnTo>
                      <a:pt x="178" y="54351"/>
                    </a:lnTo>
                    <a:lnTo>
                      <a:pt x="826" y="71644"/>
                    </a:lnTo>
                    <a:lnTo>
                      <a:pt x="2075" y="90024"/>
                    </a:lnTo>
                    <a:lnTo>
                      <a:pt x="3727" y="108877"/>
                    </a:lnTo>
                    <a:lnTo>
                      <a:pt x="5376" y="127360"/>
                    </a:lnTo>
                    <a:lnTo>
                      <a:pt x="6783" y="145048"/>
                    </a:lnTo>
                    <a:lnTo>
                      <a:pt x="8048" y="162210"/>
                    </a:lnTo>
                    <a:lnTo>
                      <a:pt x="9505" y="179572"/>
                    </a:lnTo>
                    <a:lnTo>
                      <a:pt x="11332" y="197551"/>
                    </a:lnTo>
                    <a:lnTo>
                      <a:pt x="13389" y="216071"/>
                    </a:lnTo>
                    <a:lnTo>
                      <a:pt x="15317" y="234743"/>
                    </a:lnTo>
                    <a:lnTo>
                      <a:pt x="16920" y="253300"/>
                    </a:lnTo>
                    <a:lnTo>
                      <a:pt x="18488" y="271323"/>
                    </a:lnTo>
                    <a:lnTo>
                      <a:pt x="20680" y="288192"/>
                    </a:lnTo>
                    <a:lnTo>
                      <a:pt x="23815" y="303676"/>
                    </a:lnTo>
                    <a:lnTo>
                      <a:pt x="27583" y="317817"/>
                    </a:lnTo>
                    <a:lnTo>
                      <a:pt x="31591" y="332345"/>
                    </a:lnTo>
                    <a:lnTo>
                      <a:pt x="36197" y="350769"/>
                    </a:lnTo>
                    <a:lnTo>
                      <a:pt x="42114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185003" y="453200"/>
                <a:ext cx="42115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86">
                    <a:moveTo>
                      <a:pt x="0" y="0"/>
                    </a:moveTo>
                    <a:lnTo>
                      <a:pt x="2934" y="14535"/>
                    </a:lnTo>
                    <a:lnTo>
                      <a:pt x="5716" y="27166"/>
                    </a:lnTo>
                    <a:lnTo>
                      <a:pt x="8620" y="39066"/>
                    </a:lnTo>
                    <a:lnTo>
                      <a:pt x="11833" y="50375"/>
                    </a:lnTo>
                    <a:lnTo>
                      <a:pt x="15646" y="60919"/>
                    </a:lnTo>
                    <a:lnTo>
                      <a:pt x="20155" y="70643"/>
                    </a:lnTo>
                    <a:lnTo>
                      <a:pt x="24993" y="79344"/>
                    </a:lnTo>
                    <a:lnTo>
                      <a:pt x="29908" y="87440"/>
                    </a:lnTo>
                    <a:lnTo>
                      <a:pt x="35331" y="95643"/>
                    </a:lnTo>
                    <a:lnTo>
                      <a:pt x="42114" y="1052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174522" y="422337"/>
                <a:ext cx="136872" cy="484313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484313">
                    <a:moveTo>
                      <a:pt x="136871" y="0"/>
                    </a:moveTo>
                    <a:lnTo>
                      <a:pt x="131070" y="11735"/>
                    </a:lnTo>
                    <a:lnTo>
                      <a:pt x="126146" y="22864"/>
                    </a:lnTo>
                    <a:lnTo>
                      <a:pt x="121643" y="34458"/>
                    </a:lnTo>
                    <a:lnTo>
                      <a:pt x="117423" y="46447"/>
                    </a:lnTo>
                    <a:lnTo>
                      <a:pt x="113409" y="58458"/>
                    </a:lnTo>
                    <a:lnTo>
                      <a:pt x="109547" y="70261"/>
                    </a:lnTo>
                    <a:lnTo>
                      <a:pt x="105795" y="81787"/>
                    </a:lnTo>
                    <a:lnTo>
                      <a:pt x="102120" y="93056"/>
                    </a:lnTo>
                    <a:lnTo>
                      <a:pt x="98493" y="104120"/>
                    </a:lnTo>
                    <a:lnTo>
                      <a:pt x="94735" y="115193"/>
                    </a:lnTo>
                    <a:lnTo>
                      <a:pt x="90525" y="126627"/>
                    </a:lnTo>
                    <a:lnTo>
                      <a:pt x="85733" y="138585"/>
                    </a:lnTo>
                    <a:lnTo>
                      <a:pt x="80548" y="151059"/>
                    </a:lnTo>
                    <a:lnTo>
                      <a:pt x="75374" y="163965"/>
                    </a:lnTo>
                    <a:lnTo>
                      <a:pt x="70452" y="177203"/>
                    </a:lnTo>
                    <a:lnTo>
                      <a:pt x="65843" y="190686"/>
                    </a:lnTo>
                    <a:lnTo>
                      <a:pt x="61521" y="204344"/>
                    </a:lnTo>
                    <a:lnTo>
                      <a:pt x="57430" y="218123"/>
                    </a:lnTo>
                    <a:lnTo>
                      <a:pt x="53513" y="231986"/>
                    </a:lnTo>
                    <a:lnTo>
                      <a:pt x="49723" y="245906"/>
                    </a:lnTo>
                    <a:lnTo>
                      <a:pt x="46021" y="259864"/>
                    </a:lnTo>
                    <a:lnTo>
                      <a:pt x="42382" y="273849"/>
                    </a:lnTo>
                    <a:lnTo>
                      <a:pt x="38784" y="287851"/>
                    </a:lnTo>
                    <a:lnTo>
                      <a:pt x="35215" y="301865"/>
                    </a:lnTo>
                    <a:lnTo>
                      <a:pt x="31666" y="315887"/>
                    </a:lnTo>
                    <a:lnTo>
                      <a:pt x="28130" y="329914"/>
                    </a:lnTo>
                    <a:lnTo>
                      <a:pt x="24602" y="343945"/>
                    </a:lnTo>
                    <a:lnTo>
                      <a:pt x="21081" y="357979"/>
                    </a:lnTo>
                    <a:lnTo>
                      <a:pt x="17564" y="372014"/>
                    </a:lnTo>
                    <a:lnTo>
                      <a:pt x="14053" y="386050"/>
                    </a:lnTo>
                    <a:lnTo>
                      <a:pt x="10713" y="400086"/>
                    </a:lnTo>
                    <a:lnTo>
                      <a:pt x="7850" y="414123"/>
                    </a:lnTo>
                    <a:lnTo>
                      <a:pt x="5592" y="428142"/>
                    </a:lnTo>
                    <a:lnTo>
                      <a:pt x="3903" y="441537"/>
                    </a:lnTo>
                    <a:lnTo>
                      <a:pt x="2504" y="454437"/>
                    </a:lnTo>
                    <a:lnTo>
                      <a:pt x="1274" y="467973"/>
                    </a:lnTo>
                    <a:lnTo>
                      <a:pt x="0" y="4843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552105" y="353762"/>
                <a:ext cx="138228" cy="173075"/>
              </a:xfrm>
              <a:custGeom>
                <a:avLst/>
                <a:gdLst/>
                <a:ahLst/>
                <a:cxnLst/>
                <a:rect l="0" t="0" r="0" b="0"/>
                <a:pathLst>
                  <a:path w="138228" h="173075">
                    <a:moveTo>
                      <a:pt x="11885" y="67729"/>
                    </a:moveTo>
                    <a:lnTo>
                      <a:pt x="23553" y="67662"/>
                    </a:lnTo>
                    <a:lnTo>
                      <a:pt x="34042" y="67022"/>
                    </a:lnTo>
                    <a:lnTo>
                      <a:pt x="44348" y="65725"/>
                    </a:lnTo>
                    <a:lnTo>
                      <a:pt x="54822" y="63865"/>
                    </a:lnTo>
                    <a:lnTo>
                      <a:pt x="65814" y="61549"/>
                    </a:lnTo>
                    <a:lnTo>
                      <a:pt x="77443" y="58873"/>
                    </a:lnTo>
                    <a:lnTo>
                      <a:pt x="89178" y="55604"/>
                    </a:lnTo>
                    <a:lnTo>
                      <a:pt x="99988" y="51200"/>
                    </a:lnTo>
                    <a:lnTo>
                      <a:pt x="109350" y="45463"/>
                    </a:lnTo>
                    <a:lnTo>
                      <a:pt x="116769" y="38660"/>
                    </a:lnTo>
                    <a:lnTo>
                      <a:pt x="121545" y="31332"/>
                    </a:lnTo>
                    <a:lnTo>
                      <a:pt x="123555" y="23857"/>
                    </a:lnTo>
                    <a:lnTo>
                      <a:pt x="122819" y="16738"/>
                    </a:lnTo>
                    <a:lnTo>
                      <a:pt x="119225" y="10651"/>
                    </a:lnTo>
                    <a:lnTo>
                      <a:pt x="113002" y="5865"/>
                    </a:lnTo>
                    <a:lnTo>
                      <a:pt x="104777" y="2468"/>
                    </a:lnTo>
                    <a:lnTo>
                      <a:pt x="95365" y="548"/>
                    </a:lnTo>
                    <a:lnTo>
                      <a:pt x="85344" y="0"/>
                    </a:lnTo>
                    <a:lnTo>
                      <a:pt x="75197" y="747"/>
                    </a:lnTo>
                    <a:lnTo>
                      <a:pt x="65392" y="2835"/>
                    </a:lnTo>
                    <a:lnTo>
                      <a:pt x="56135" y="6163"/>
                    </a:lnTo>
                    <a:lnTo>
                      <a:pt x="47428" y="10513"/>
                    </a:lnTo>
                    <a:lnTo>
                      <a:pt x="39186" y="15649"/>
                    </a:lnTo>
                    <a:lnTo>
                      <a:pt x="31308" y="21365"/>
                    </a:lnTo>
                    <a:lnTo>
                      <a:pt x="23861" y="27660"/>
                    </a:lnTo>
                    <a:lnTo>
                      <a:pt x="17079" y="34717"/>
                    </a:lnTo>
                    <a:lnTo>
                      <a:pt x="11042" y="42576"/>
                    </a:lnTo>
                    <a:lnTo>
                      <a:pt x="6004" y="51142"/>
                    </a:lnTo>
                    <a:lnTo>
                      <a:pt x="2450" y="60270"/>
                    </a:lnTo>
                    <a:lnTo>
                      <a:pt x="507" y="69820"/>
                    </a:lnTo>
                    <a:lnTo>
                      <a:pt x="0" y="79673"/>
                    </a:lnTo>
                    <a:lnTo>
                      <a:pt x="640" y="89740"/>
                    </a:lnTo>
                    <a:lnTo>
                      <a:pt x="2141" y="99956"/>
                    </a:lnTo>
                    <a:lnTo>
                      <a:pt x="4265" y="110273"/>
                    </a:lnTo>
                    <a:lnTo>
                      <a:pt x="6827" y="120660"/>
                    </a:lnTo>
                    <a:lnTo>
                      <a:pt x="9703" y="131083"/>
                    </a:lnTo>
                    <a:lnTo>
                      <a:pt x="13124" y="141203"/>
                    </a:lnTo>
                    <a:lnTo>
                      <a:pt x="17638" y="150392"/>
                    </a:lnTo>
                    <a:lnTo>
                      <a:pt x="23463" y="158376"/>
                    </a:lnTo>
                    <a:lnTo>
                      <a:pt x="30664" y="164889"/>
                    </a:lnTo>
                    <a:lnTo>
                      <a:pt x="39327" y="169514"/>
                    </a:lnTo>
                    <a:lnTo>
                      <a:pt x="49334" y="172212"/>
                    </a:lnTo>
                    <a:lnTo>
                      <a:pt x="60121" y="173074"/>
                    </a:lnTo>
                    <a:lnTo>
                      <a:pt x="70813" y="172148"/>
                    </a:lnTo>
                    <a:lnTo>
                      <a:pt x="80923" y="169645"/>
                    </a:lnTo>
                    <a:lnTo>
                      <a:pt x="90422" y="165989"/>
                    </a:lnTo>
                    <a:lnTo>
                      <a:pt x="100700" y="161267"/>
                    </a:lnTo>
                    <a:lnTo>
                      <a:pt x="114888" y="153951"/>
                    </a:lnTo>
                    <a:lnTo>
                      <a:pt x="138227" y="1414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732521" y="359146"/>
                <a:ext cx="105287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05287" h="136871">
                    <a:moveTo>
                      <a:pt x="105286" y="0"/>
                    </a:moveTo>
                    <a:lnTo>
                      <a:pt x="99418" y="5867"/>
                    </a:lnTo>
                    <a:lnTo>
                      <a:pt x="93853" y="11432"/>
                    </a:lnTo>
                    <a:lnTo>
                      <a:pt x="88054" y="17236"/>
                    </a:lnTo>
                    <a:lnTo>
                      <a:pt x="81974" y="23489"/>
                    </a:lnTo>
                    <a:lnTo>
                      <a:pt x="75644" y="30467"/>
                    </a:lnTo>
                    <a:lnTo>
                      <a:pt x="69116" y="38249"/>
                    </a:lnTo>
                    <a:lnTo>
                      <a:pt x="62440" y="46750"/>
                    </a:lnTo>
                    <a:lnTo>
                      <a:pt x="55657" y="55829"/>
                    </a:lnTo>
                    <a:lnTo>
                      <a:pt x="48804" y="65343"/>
                    </a:lnTo>
                    <a:lnTo>
                      <a:pt x="42067" y="75171"/>
                    </a:lnTo>
                    <a:lnTo>
                      <a:pt x="35771" y="85220"/>
                    </a:lnTo>
                    <a:lnTo>
                      <a:pt x="30055" y="95410"/>
                    </a:lnTo>
                    <a:lnTo>
                      <a:pt x="24850" y="105236"/>
                    </a:lnTo>
                    <a:lnTo>
                      <a:pt x="19351" y="114739"/>
                    </a:lnTo>
                    <a:lnTo>
                      <a:pt x="11960" y="124752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721951" y="326836"/>
                <a:ext cx="115815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57929">
                    <a:moveTo>
                      <a:pt x="0" y="0"/>
                    </a:moveTo>
                    <a:lnTo>
                      <a:pt x="5868" y="8801"/>
                    </a:lnTo>
                    <a:lnTo>
                      <a:pt x="11432" y="17149"/>
                    </a:lnTo>
                    <a:lnTo>
                      <a:pt x="17231" y="25843"/>
                    </a:lnTo>
                    <a:lnTo>
                      <a:pt x="23312" y="34791"/>
                    </a:lnTo>
                    <a:lnTo>
                      <a:pt x="29642" y="43637"/>
                    </a:lnTo>
                    <a:lnTo>
                      <a:pt x="36170" y="52181"/>
                    </a:lnTo>
                    <a:lnTo>
                      <a:pt x="42846" y="60543"/>
                    </a:lnTo>
                    <a:lnTo>
                      <a:pt x="49628" y="69068"/>
                    </a:lnTo>
                    <a:lnTo>
                      <a:pt x="56486" y="77952"/>
                    </a:lnTo>
                    <a:lnTo>
                      <a:pt x="63396" y="87223"/>
                    </a:lnTo>
                    <a:lnTo>
                      <a:pt x="70340" y="96833"/>
                    </a:lnTo>
                    <a:lnTo>
                      <a:pt x="77305" y="106699"/>
                    </a:lnTo>
                    <a:lnTo>
                      <a:pt x="84171" y="116492"/>
                    </a:lnTo>
                    <a:lnTo>
                      <a:pt x="91497" y="126705"/>
                    </a:lnTo>
                    <a:lnTo>
                      <a:pt x="101043" y="139352"/>
                    </a:lnTo>
                    <a:lnTo>
                      <a:pt x="115814" y="1579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1879936" y="314588"/>
                <a:ext cx="115815" cy="17100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71009">
                    <a:moveTo>
                      <a:pt x="0" y="96468"/>
                    </a:moveTo>
                    <a:lnTo>
                      <a:pt x="8802" y="90667"/>
                    </a:lnTo>
                    <a:lnTo>
                      <a:pt x="17148" y="85743"/>
                    </a:lnTo>
                    <a:lnTo>
                      <a:pt x="25847" y="81236"/>
                    </a:lnTo>
                    <a:lnTo>
                      <a:pt x="34968" y="76842"/>
                    </a:lnTo>
                    <a:lnTo>
                      <a:pt x="44463" y="72180"/>
                    </a:lnTo>
                    <a:lnTo>
                      <a:pt x="54250" y="67065"/>
                    </a:lnTo>
                    <a:lnTo>
                      <a:pt x="64092" y="61488"/>
                    </a:lnTo>
                    <a:lnTo>
                      <a:pt x="73617" y="55515"/>
                    </a:lnTo>
                    <a:lnTo>
                      <a:pt x="82632" y="49233"/>
                    </a:lnTo>
                    <a:lnTo>
                      <a:pt x="90479" y="42556"/>
                    </a:lnTo>
                    <a:lnTo>
                      <a:pt x="96007" y="35243"/>
                    </a:lnTo>
                    <a:lnTo>
                      <a:pt x="98783" y="27225"/>
                    </a:lnTo>
                    <a:lnTo>
                      <a:pt x="98695" y="19062"/>
                    </a:lnTo>
                    <a:lnTo>
                      <a:pt x="95603" y="11801"/>
                    </a:lnTo>
                    <a:lnTo>
                      <a:pt x="89754" y="5969"/>
                    </a:lnTo>
                    <a:lnTo>
                      <a:pt x="81966" y="1904"/>
                    </a:lnTo>
                    <a:lnTo>
                      <a:pt x="73386" y="0"/>
                    </a:lnTo>
                    <a:lnTo>
                      <a:pt x="64745" y="248"/>
                    </a:lnTo>
                    <a:lnTo>
                      <a:pt x="56510" y="2499"/>
                    </a:lnTo>
                    <a:lnTo>
                      <a:pt x="49060" y="6661"/>
                    </a:lnTo>
                    <a:lnTo>
                      <a:pt x="42498" y="12491"/>
                    </a:lnTo>
                    <a:lnTo>
                      <a:pt x="36736" y="19656"/>
                    </a:lnTo>
                    <a:lnTo>
                      <a:pt x="31617" y="27826"/>
                    </a:lnTo>
                    <a:lnTo>
                      <a:pt x="26980" y="36729"/>
                    </a:lnTo>
                    <a:lnTo>
                      <a:pt x="22692" y="46315"/>
                    </a:lnTo>
                    <a:lnTo>
                      <a:pt x="18650" y="56735"/>
                    </a:lnTo>
                    <a:lnTo>
                      <a:pt x="14789" y="68000"/>
                    </a:lnTo>
                    <a:lnTo>
                      <a:pt x="11381" y="79837"/>
                    </a:lnTo>
                    <a:lnTo>
                      <a:pt x="9004" y="91782"/>
                    </a:lnTo>
                    <a:lnTo>
                      <a:pt x="7895" y="103554"/>
                    </a:lnTo>
                    <a:lnTo>
                      <a:pt x="8136" y="114898"/>
                    </a:lnTo>
                    <a:lnTo>
                      <a:pt x="9818" y="125517"/>
                    </a:lnTo>
                    <a:lnTo>
                      <a:pt x="12845" y="135319"/>
                    </a:lnTo>
                    <a:lnTo>
                      <a:pt x="17148" y="144223"/>
                    </a:lnTo>
                    <a:lnTo>
                      <a:pt x="22778" y="152066"/>
                    </a:lnTo>
                    <a:lnTo>
                      <a:pt x="29636" y="158853"/>
                    </a:lnTo>
                    <a:lnTo>
                      <a:pt x="37511" y="164413"/>
                    </a:lnTo>
                    <a:lnTo>
                      <a:pt x="46166" y="168325"/>
                    </a:lnTo>
                    <a:lnTo>
                      <a:pt x="55390" y="170508"/>
                    </a:lnTo>
                    <a:lnTo>
                      <a:pt x="64853" y="171008"/>
                    </a:lnTo>
                    <a:lnTo>
                      <a:pt x="74125" y="169830"/>
                    </a:lnTo>
                    <a:lnTo>
                      <a:pt x="83022" y="167133"/>
                    </a:lnTo>
                    <a:lnTo>
                      <a:pt x="92061" y="163300"/>
                    </a:lnTo>
                    <a:lnTo>
                      <a:pt x="102362" y="157660"/>
                    </a:lnTo>
                    <a:lnTo>
                      <a:pt x="115814" y="1491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033990" y="274129"/>
                <a:ext cx="118781" cy="188854"/>
              </a:xfrm>
              <a:custGeom>
                <a:avLst/>
                <a:gdLst/>
                <a:ahLst/>
                <a:cxnLst/>
                <a:rect l="0" t="0" r="0" b="0"/>
                <a:pathLst>
                  <a:path w="118781" h="188854">
                    <a:moveTo>
                      <a:pt x="2967" y="115813"/>
                    </a:moveTo>
                    <a:lnTo>
                      <a:pt x="3101" y="127481"/>
                    </a:lnTo>
                    <a:lnTo>
                      <a:pt x="4381" y="137969"/>
                    </a:lnTo>
                    <a:lnTo>
                      <a:pt x="6970" y="148271"/>
                    </a:lnTo>
                    <a:lnTo>
                      <a:pt x="10516" y="158573"/>
                    </a:lnTo>
                    <a:lnTo>
                      <a:pt x="14501" y="168917"/>
                    </a:lnTo>
                    <a:lnTo>
                      <a:pt x="18557" y="179232"/>
                    </a:lnTo>
                    <a:lnTo>
                      <a:pt x="21724" y="186920"/>
                    </a:lnTo>
                    <a:lnTo>
                      <a:pt x="22909" y="188853"/>
                    </a:lnTo>
                    <a:lnTo>
                      <a:pt x="22399" y="186220"/>
                    </a:lnTo>
                    <a:lnTo>
                      <a:pt x="20761" y="180649"/>
                    </a:lnTo>
                    <a:lnTo>
                      <a:pt x="18423" y="173253"/>
                    </a:lnTo>
                    <a:lnTo>
                      <a:pt x="15652" y="164720"/>
                    </a:lnTo>
                    <a:lnTo>
                      <a:pt x="12614" y="155306"/>
                    </a:lnTo>
                    <a:lnTo>
                      <a:pt x="9409" y="144965"/>
                    </a:lnTo>
                    <a:lnTo>
                      <a:pt x="6106" y="133730"/>
                    </a:lnTo>
                    <a:lnTo>
                      <a:pt x="3071" y="121735"/>
                    </a:lnTo>
                    <a:lnTo>
                      <a:pt x="943" y="109147"/>
                    </a:lnTo>
                    <a:lnTo>
                      <a:pt x="0" y="96127"/>
                    </a:lnTo>
                    <a:lnTo>
                      <a:pt x="352" y="83130"/>
                    </a:lnTo>
                    <a:lnTo>
                      <a:pt x="2108" y="70862"/>
                    </a:lnTo>
                    <a:lnTo>
                      <a:pt x="5184" y="59652"/>
                    </a:lnTo>
                    <a:lnTo>
                      <a:pt x="9521" y="49481"/>
                    </a:lnTo>
                    <a:lnTo>
                      <a:pt x="15172" y="40182"/>
                    </a:lnTo>
                    <a:lnTo>
                      <a:pt x="22050" y="31563"/>
                    </a:lnTo>
                    <a:lnTo>
                      <a:pt x="30106" y="23774"/>
                    </a:lnTo>
                    <a:lnTo>
                      <a:pt x="39416" y="17285"/>
                    </a:lnTo>
                    <a:lnTo>
                      <a:pt x="49893" y="12251"/>
                    </a:lnTo>
                    <a:lnTo>
                      <a:pt x="61113" y="8522"/>
                    </a:lnTo>
                    <a:lnTo>
                      <a:pt x="73714" y="5449"/>
                    </a:lnTo>
                    <a:lnTo>
                      <a:pt x="91036" y="2763"/>
                    </a:lnTo>
                    <a:lnTo>
                      <a:pt x="11878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179214" y="273241"/>
                <a:ext cx="132325" cy="159610"/>
              </a:xfrm>
              <a:custGeom>
                <a:avLst/>
                <a:gdLst/>
                <a:ahLst/>
                <a:cxnLst/>
                <a:rect l="0" t="0" r="0" b="0"/>
                <a:pathLst>
                  <a:path w="132325" h="159610">
                    <a:moveTo>
                      <a:pt x="90210" y="11366"/>
                    </a:moveTo>
                    <a:lnTo>
                      <a:pt x="81409" y="5700"/>
                    </a:lnTo>
                    <a:lnTo>
                      <a:pt x="73062" y="2056"/>
                    </a:lnTo>
                    <a:lnTo>
                      <a:pt x="64368" y="155"/>
                    </a:lnTo>
                    <a:lnTo>
                      <a:pt x="55420" y="0"/>
                    </a:lnTo>
                    <a:lnTo>
                      <a:pt x="46573" y="1916"/>
                    </a:lnTo>
                    <a:lnTo>
                      <a:pt x="38039" y="5894"/>
                    </a:lnTo>
                    <a:lnTo>
                      <a:pt x="30023" y="11640"/>
                    </a:lnTo>
                    <a:lnTo>
                      <a:pt x="22794" y="18772"/>
                    </a:lnTo>
                    <a:lnTo>
                      <a:pt x="16421" y="26937"/>
                    </a:lnTo>
                    <a:lnTo>
                      <a:pt x="10974" y="36009"/>
                    </a:lnTo>
                    <a:lnTo>
                      <a:pt x="6606" y="46074"/>
                    </a:lnTo>
                    <a:lnTo>
                      <a:pt x="3300" y="57098"/>
                    </a:lnTo>
                    <a:lnTo>
                      <a:pt x="1061" y="68771"/>
                    </a:lnTo>
                    <a:lnTo>
                      <a:pt x="0" y="80605"/>
                    </a:lnTo>
                    <a:lnTo>
                      <a:pt x="67" y="92302"/>
                    </a:lnTo>
                    <a:lnTo>
                      <a:pt x="1246" y="103597"/>
                    </a:lnTo>
                    <a:lnTo>
                      <a:pt x="3633" y="114182"/>
                    </a:lnTo>
                    <a:lnTo>
                      <a:pt x="7168" y="123962"/>
                    </a:lnTo>
                    <a:lnTo>
                      <a:pt x="11830" y="132852"/>
                    </a:lnTo>
                    <a:lnTo>
                      <a:pt x="17707" y="140684"/>
                    </a:lnTo>
                    <a:lnTo>
                      <a:pt x="24736" y="147465"/>
                    </a:lnTo>
                    <a:lnTo>
                      <a:pt x="32726" y="153020"/>
                    </a:lnTo>
                    <a:lnTo>
                      <a:pt x="41459" y="156930"/>
                    </a:lnTo>
                    <a:lnTo>
                      <a:pt x="50736" y="159110"/>
                    </a:lnTo>
                    <a:lnTo>
                      <a:pt x="60234" y="159609"/>
                    </a:lnTo>
                    <a:lnTo>
                      <a:pt x="69531" y="158431"/>
                    </a:lnTo>
                    <a:lnTo>
                      <a:pt x="78411" y="155756"/>
                    </a:lnTo>
                    <a:lnTo>
                      <a:pt x="86933" y="151982"/>
                    </a:lnTo>
                    <a:lnTo>
                      <a:pt x="96375" y="147167"/>
                    </a:lnTo>
                    <a:lnTo>
                      <a:pt x="109801" y="139775"/>
                    </a:lnTo>
                    <a:lnTo>
                      <a:pt x="132324" y="12718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374715" y="316285"/>
                <a:ext cx="1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" h="115814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58"/>
                    </a:lnTo>
                    <a:lnTo>
                      <a:pt x="0" y="46577"/>
                    </a:lnTo>
                    <a:lnTo>
                      <a:pt x="0" y="60597"/>
                    </a:lnTo>
                    <a:lnTo>
                      <a:pt x="0" y="81108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311539" y="189946"/>
                <a:ext cx="315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0529">
                    <a:moveTo>
                      <a:pt x="0" y="0"/>
                    </a:moveTo>
                    <a:lnTo>
                      <a:pt x="9358" y="3119"/>
                    </a:lnTo>
                    <a:lnTo>
                      <a:pt x="16767" y="5589"/>
                    </a:lnTo>
                    <a:lnTo>
                      <a:pt x="31585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440088" y="232010"/>
                <a:ext cx="124071" cy="200983"/>
              </a:xfrm>
              <a:custGeom>
                <a:avLst/>
                <a:gdLst/>
                <a:ahLst/>
                <a:cxnLst/>
                <a:rect l="0" t="0" r="0" b="0"/>
                <a:pathLst>
                  <a:path w="124071" h="200983">
                    <a:moveTo>
                      <a:pt x="71405" y="0"/>
                    </a:moveTo>
                    <a:lnTo>
                      <a:pt x="59804" y="3001"/>
                    </a:lnTo>
                    <a:lnTo>
                      <a:pt x="49956" y="6423"/>
                    </a:lnTo>
                    <a:lnTo>
                      <a:pt x="40951" y="10624"/>
                    </a:lnTo>
                    <a:lnTo>
                      <a:pt x="32509" y="15697"/>
                    </a:lnTo>
                    <a:lnTo>
                      <a:pt x="24482" y="21826"/>
                    </a:lnTo>
                    <a:lnTo>
                      <a:pt x="16773" y="29010"/>
                    </a:lnTo>
                    <a:lnTo>
                      <a:pt x="9786" y="37097"/>
                    </a:lnTo>
                    <a:lnTo>
                      <a:pt x="4380" y="45893"/>
                    </a:lnTo>
                    <a:lnTo>
                      <a:pt x="916" y="55193"/>
                    </a:lnTo>
                    <a:lnTo>
                      <a:pt x="0" y="64094"/>
                    </a:lnTo>
                    <a:lnTo>
                      <a:pt x="2966" y="70459"/>
                    </a:lnTo>
                    <a:lnTo>
                      <a:pt x="9626" y="73457"/>
                    </a:lnTo>
                    <a:lnTo>
                      <a:pt x="18321" y="74529"/>
                    </a:lnTo>
                    <a:lnTo>
                      <a:pt x="28205" y="74920"/>
                    </a:lnTo>
                    <a:lnTo>
                      <a:pt x="38677" y="75465"/>
                    </a:lnTo>
                    <a:lnTo>
                      <a:pt x="49374" y="76530"/>
                    </a:lnTo>
                    <a:lnTo>
                      <a:pt x="60121" y="78338"/>
                    </a:lnTo>
                    <a:lnTo>
                      <a:pt x="70849" y="81127"/>
                    </a:lnTo>
                    <a:lnTo>
                      <a:pt x="81528" y="84921"/>
                    </a:lnTo>
                    <a:lnTo>
                      <a:pt x="91830" y="89751"/>
                    </a:lnTo>
                    <a:lnTo>
                      <a:pt x="101148" y="95739"/>
                    </a:lnTo>
                    <a:lnTo>
                      <a:pt x="109222" y="102840"/>
                    </a:lnTo>
                    <a:lnTo>
                      <a:pt x="115796" y="110878"/>
                    </a:lnTo>
                    <a:lnTo>
                      <a:pt x="120463" y="119643"/>
                    </a:lnTo>
                    <a:lnTo>
                      <a:pt x="123188" y="128944"/>
                    </a:lnTo>
                    <a:lnTo>
                      <a:pt x="124070" y="138630"/>
                    </a:lnTo>
                    <a:lnTo>
                      <a:pt x="123157" y="148584"/>
                    </a:lnTo>
                    <a:lnTo>
                      <a:pt x="120653" y="158714"/>
                    </a:lnTo>
                    <a:lnTo>
                      <a:pt x="116704" y="168634"/>
                    </a:lnTo>
                    <a:lnTo>
                      <a:pt x="111313" y="177690"/>
                    </a:lnTo>
                    <a:lnTo>
                      <a:pt x="104611" y="185584"/>
                    </a:lnTo>
                    <a:lnTo>
                      <a:pt x="96672" y="192037"/>
                    </a:lnTo>
                    <a:lnTo>
                      <a:pt x="87440" y="196623"/>
                    </a:lnTo>
                    <a:lnTo>
                      <a:pt x="77021" y="199302"/>
                    </a:lnTo>
                    <a:lnTo>
                      <a:pt x="66038" y="200489"/>
                    </a:lnTo>
                    <a:lnTo>
                      <a:pt x="54365" y="200982"/>
                    </a:lnTo>
                    <a:lnTo>
                      <a:pt x="39863" y="200826"/>
                    </a:lnTo>
                    <a:lnTo>
                      <a:pt x="18763" y="2000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616938" y="277812"/>
                <a:ext cx="221099" cy="131229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31229">
                    <a:moveTo>
                      <a:pt x="0" y="38456"/>
                    </a:moveTo>
                    <a:lnTo>
                      <a:pt x="11735" y="38456"/>
                    </a:lnTo>
                    <a:lnTo>
                      <a:pt x="22864" y="38456"/>
                    </a:lnTo>
                    <a:lnTo>
                      <a:pt x="34458" y="38451"/>
                    </a:lnTo>
                    <a:lnTo>
                      <a:pt x="46446" y="38278"/>
                    </a:lnTo>
                    <a:lnTo>
                      <a:pt x="58457" y="37630"/>
                    </a:lnTo>
                    <a:lnTo>
                      <a:pt x="70242" y="36363"/>
                    </a:lnTo>
                    <a:lnTo>
                      <a:pt x="81077" y="34019"/>
                    </a:lnTo>
                    <a:lnTo>
                      <a:pt x="89753" y="29778"/>
                    </a:lnTo>
                    <a:lnTo>
                      <a:pt x="95785" y="23385"/>
                    </a:lnTo>
                    <a:lnTo>
                      <a:pt x="98865" y="15854"/>
                    </a:lnTo>
                    <a:lnTo>
                      <a:pt x="98520" y="9101"/>
                    </a:lnTo>
                    <a:lnTo>
                      <a:pt x="94845" y="4165"/>
                    </a:lnTo>
                    <a:lnTo>
                      <a:pt x="88516" y="1215"/>
                    </a:lnTo>
                    <a:lnTo>
                      <a:pt x="80466" y="0"/>
                    </a:lnTo>
                    <a:lnTo>
                      <a:pt x="71403" y="157"/>
                    </a:lnTo>
                    <a:lnTo>
                      <a:pt x="61918" y="1499"/>
                    </a:lnTo>
                    <a:lnTo>
                      <a:pt x="52566" y="4046"/>
                    </a:lnTo>
                    <a:lnTo>
                      <a:pt x="43621" y="7714"/>
                    </a:lnTo>
                    <a:lnTo>
                      <a:pt x="35296" y="12477"/>
                    </a:lnTo>
                    <a:lnTo>
                      <a:pt x="27842" y="18429"/>
                    </a:lnTo>
                    <a:lnTo>
                      <a:pt x="21311" y="25515"/>
                    </a:lnTo>
                    <a:lnTo>
                      <a:pt x="15753" y="33714"/>
                    </a:lnTo>
                    <a:lnTo>
                      <a:pt x="11309" y="43121"/>
                    </a:lnTo>
                    <a:lnTo>
                      <a:pt x="7956" y="53663"/>
                    </a:lnTo>
                    <a:lnTo>
                      <a:pt x="5856" y="64826"/>
                    </a:lnTo>
                    <a:lnTo>
                      <a:pt x="5419" y="75778"/>
                    </a:lnTo>
                    <a:lnTo>
                      <a:pt x="6724" y="86062"/>
                    </a:lnTo>
                    <a:lnTo>
                      <a:pt x="9718" y="95422"/>
                    </a:lnTo>
                    <a:lnTo>
                      <a:pt x="14394" y="103637"/>
                    </a:lnTo>
                    <a:lnTo>
                      <a:pt x="20586" y="110711"/>
                    </a:lnTo>
                    <a:lnTo>
                      <a:pt x="28335" y="116649"/>
                    </a:lnTo>
                    <a:lnTo>
                      <a:pt x="37964" y="121354"/>
                    </a:lnTo>
                    <a:lnTo>
                      <a:pt x="49473" y="124895"/>
                    </a:lnTo>
                    <a:lnTo>
                      <a:pt x="62438" y="127462"/>
                    </a:lnTo>
                    <a:lnTo>
                      <a:pt x="76203" y="129278"/>
                    </a:lnTo>
                    <a:lnTo>
                      <a:pt x="90307" y="130535"/>
                    </a:lnTo>
                    <a:lnTo>
                      <a:pt x="104352" y="131228"/>
                    </a:lnTo>
                    <a:lnTo>
                      <a:pt x="117927" y="131170"/>
                    </a:lnTo>
                    <a:lnTo>
                      <a:pt x="130869" y="130316"/>
                    </a:lnTo>
                    <a:lnTo>
                      <a:pt x="143203" y="128760"/>
                    </a:lnTo>
                    <a:lnTo>
                      <a:pt x="155034" y="126645"/>
                    </a:lnTo>
                    <a:lnTo>
                      <a:pt x="166470" y="124115"/>
                    </a:lnTo>
                    <a:lnTo>
                      <a:pt x="177355" y="121440"/>
                    </a:lnTo>
                    <a:lnTo>
                      <a:pt x="188437" y="118749"/>
                    </a:lnTo>
                    <a:lnTo>
                      <a:pt x="201809" y="115807"/>
                    </a:lnTo>
                    <a:lnTo>
                      <a:pt x="221098" y="11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3068930" y="259988"/>
              <a:ext cx="1449638" cy="294799"/>
              <a:chOff x="3068930" y="259988"/>
              <a:chExt cx="1449638" cy="294799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3068930" y="259988"/>
                <a:ext cx="80934" cy="259803"/>
              </a:xfrm>
              <a:custGeom>
                <a:avLst/>
                <a:gdLst/>
                <a:ahLst/>
                <a:cxnLst/>
                <a:rect l="0" t="0" r="0" b="0"/>
                <a:pathLst>
                  <a:path w="80934" h="259803">
                    <a:moveTo>
                      <a:pt x="17762" y="136870"/>
                    </a:moveTo>
                    <a:lnTo>
                      <a:pt x="14895" y="148672"/>
                    </a:lnTo>
                    <a:lnTo>
                      <a:pt x="12753" y="160442"/>
                    </a:lnTo>
                    <a:lnTo>
                      <a:pt x="11154" y="173327"/>
                    </a:lnTo>
                    <a:lnTo>
                      <a:pt x="10146" y="187002"/>
                    </a:lnTo>
                    <a:lnTo>
                      <a:pt x="9946" y="200682"/>
                    </a:lnTo>
                    <a:lnTo>
                      <a:pt x="10602" y="213898"/>
                    </a:lnTo>
                    <a:lnTo>
                      <a:pt x="12013" y="226523"/>
                    </a:lnTo>
                    <a:lnTo>
                      <a:pt x="14026" y="238602"/>
                    </a:lnTo>
                    <a:lnTo>
                      <a:pt x="16467" y="250159"/>
                    </a:lnTo>
                    <a:lnTo>
                      <a:pt x="18467" y="258441"/>
                    </a:lnTo>
                    <a:lnTo>
                      <a:pt x="19203" y="259802"/>
                    </a:lnTo>
                    <a:lnTo>
                      <a:pt x="19219" y="255137"/>
                    </a:lnTo>
                    <a:lnTo>
                      <a:pt x="18809" y="246530"/>
                    </a:lnTo>
                    <a:lnTo>
                      <a:pt x="17877" y="235992"/>
                    </a:lnTo>
                    <a:lnTo>
                      <a:pt x="16371" y="224743"/>
                    </a:lnTo>
                    <a:lnTo>
                      <a:pt x="14346" y="213366"/>
                    </a:lnTo>
                    <a:lnTo>
                      <a:pt x="11901" y="202087"/>
                    </a:lnTo>
                    <a:lnTo>
                      <a:pt x="9144" y="190962"/>
                    </a:lnTo>
                    <a:lnTo>
                      <a:pt x="6323" y="179820"/>
                    </a:lnTo>
                    <a:lnTo>
                      <a:pt x="3816" y="168327"/>
                    </a:lnTo>
                    <a:lnTo>
                      <a:pt x="1804" y="156324"/>
                    </a:lnTo>
                    <a:lnTo>
                      <a:pt x="455" y="143816"/>
                    </a:lnTo>
                    <a:lnTo>
                      <a:pt x="0" y="130886"/>
                    </a:lnTo>
                    <a:lnTo>
                      <a:pt x="477" y="117640"/>
                    </a:lnTo>
                    <a:lnTo>
                      <a:pt x="1934" y="104490"/>
                    </a:lnTo>
                    <a:lnTo>
                      <a:pt x="4507" y="92122"/>
                    </a:lnTo>
                    <a:lnTo>
                      <a:pt x="8163" y="80844"/>
                    </a:lnTo>
                    <a:lnTo>
                      <a:pt x="12735" y="70628"/>
                    </a:lnTo>
                    <a:lnTo>
                      <a:pt x="18020" y="61300"/>
                    </a:lnTo>
                    <a:lnTo>
                      <a:pt x="23837" y="52652"/>
                    </a:lnTo>
                    <a:lnTo>
                      <a:pt x="30200" y="44502"/>
                    </a:lnTo>
                    <a:lnTo>
                      <a:pt x="37301" y="36708"/>
                    </a:lnTo>
                    <a:lnTo>
                      <a:pt x="45177" y="29170"/>
                    </a:lnTo>
                    <a:lnTo>
                      <a:pt x="53277" y="22116"/>
                    </a:lnTo>
                    <a:lnTo>
                      <a:pt x="61352" y="15386"/>
                    </a:lnTo>
                    <a:lnTo>
                      <a:pt x="70110" y="8389"/>
                    </a:lnTo>
                    <a:lnTo>
                      <a:pt x="8093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149863" y="322956"/>
                <a:ext cx="315856" cy="231831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231831">
                    <a:moveTo>
                      <a:pt x="0" y="94959"/>
                    </a:moveTo>
                    <a:lnTo>
                      <a:pt x="8801" y="92025"/>
                    </a:lnTo>
                    <a:lnTo>
                      <a:pt x="17147" y="89243"/>
                    </a:lnTo>
                    <a:lnTo>
                      <a:pt x="25846" y="86339"/>
                    </a:lnTo>
                    <a:lnTo>
                      <a:pt x="34967" y="83126"/>
                    </a:lnTo>
                    <a:lnTo>
                      <a:pt x="44462" y="79312"/>
                    </a:lnTo>
                    <a:lnTo>
                      <a:pt x="54250" y="74795"/>
                    </a:lnTo>
                    <a:lnTo>
                      <a:pt x="64091" y="69632"/>
                    </a:lnTo>
                    <a:lnTo>
                      <a:pt x="73616" y="63944"/>
                    </a:lnTo>
                    <a:lnTo>
                      <a:pt x="82636" y="57850"/>
                    </a:lnTo>
                    <a:lnTo>
                      <a:pt x="90656" y="51131"/>
                    </a:lnTo>
                    <a:lnTo>
                      <a:pt x="96832" y="43257"/>
                    </a:lnTo>
                    <a:lnTo>
                      <a:pt x="100857" y="34051"/>
                    </a:lnTo>
                    <a:lnTo>
                      <a:pt x="102422" y="24275"/>
                    </a:lnTo>
                    <a:lnTo>
                      <a:pt x="100978" y="15392"/>
                    </a:lnTo>
                    <a:lnTo>
                      <a:pt x="96527" y="8175"/>
                    </a:lnTo>
                    <a:lnTo>
                      <a:pt x="89658" y="3029"/>
                    </a:lnTo>
                    <a:lnTo>
                      <a:pt x="81238" y="325"/>
                    </a:lnTo>
                    <a:lnTo>
                      <a:pt x="71921" y="0"/>
                    </a:lnTo>
                    <a:lnTo>
                      <a:pt x="62267" y="1851"/>
                    </a:lnTo>
                    <a:lnTo>
                      <a:pt x="52800" y="5735"/>
                    </a:lnTo>
                    <a:lnTo>
                      <a:pt x="43778" y="11375"/>
                    </a:lnTo>
                    <a:lnTo>
                      <a:pt x="35400" y="18411"/>
                    </a:lnTo>
                    <a:lnTo>
                      <a:pt x="27912" y="26494"/>
                    </a:lnTo>
                    <a:lnTo>
                      <a:pt x="21357" y="35338"/>
                    </a:lnTo>
                    <a:lnTo>
                      <a:pt x="15784" y="44885"/>
                    </a:lnTo>
                    <a:lnTo>
                      <a:pt x="11330" y="55279"/>
                    </a:lnTo>
                    <a:lnTo>
                      <a:pt x="7961" y="66531"/>
                    </a:lnTo>
                    <a:lnTo>
                      <a:pt x="5510" y="78529"/>
                    </a:lnTo>
                    <a:lnTo>
                      <a:pt x="3774" y="91115"/>
                    </a:lnTo>
                    <a:lnTo>
                      <a:pt x="2574" y="104130"/>
                    </a:lnTo>
                    <a:lnTo>
                      <a:pt x="2089" y="117124"/>
                    </a:lnTo>
                    <a:lnTo>
                      <a:pt x="2820" y="129389"/>
                    </a:lnTo>
                    <a:lnTo>
                      <a:pt x="4947" y="140592"/>
                    </a:lnTo>
                    <a:lnTo>
                      <a:pt x="8512" y="150588"/>
                    </a:lnTo>
                    <a:lnTo>
                      <a:pt x="13580" y="159238"/>
                    </a:lnTo>
                    <a:lnTo>
                      <a:pt x="20028" y="166603"/>
                    </a:lnTo>
                    <a:lnTo>
                      <a:pt x="27612" y="172568"/>
                    </a:lnTo>
                    <a:lnTo>
                      <a:pt x="36065" y="176759"/>
                    </a:lnTo>
                    <a:lnTo>
                      <a:pt x="45150" y="179132"/>
                    </a:lnTo>
                    <a:lnTo>
                      <a:pt x="54519" y="179762"/>
                    </a:lnTo>
                    <a:lnTo>
                      <a:pt x="63727" y="178672"/>
                    </a:lnTo>
                    <a:lnTo>
                      <a:pt x="72548" y="176052"/>
                    </a:lnTo>
                    <a:lnTo>
                      <a:pt x="80945" y="172193"/>
                    </a:lnTo>
                    <a:lnTo>
                      <a:pt x="88971" y="167394"/>
                    </a:lnTo>
                    <a:lnTo>
                      <a:pt x="96721" y="161958"/>
                    </a:lnTo>
                    <a:lnTo>
                      <a:pt x="104797" y="157735"/>
                    </a:lnTo>
                    <a:lnTo>
                      <a:pt x="113037" y="157289"/>
                    </a:lnTo>
                    <a:lnTo>
                      <a:pt x="119913" y="160892"/>
                    </a:lnTo>
                    <a:lnTo>
                      <a:pt x="125077" y="168083"/>
                    </a:lnTo>
                    <a:lnTo>
                      <a:pt x="128767" y="178144"/>
                    </a:lnTo>
                    <a:lnTo>
                      <a:pt x="130983" y="189123"/>
                    </a:lnTo>
                    <a:lnTo>
                      <a:pt x="131408" y="196565"/>
                    </a:lnTo>
                    <a:lnTo>
                      <a:pt x="130557" y="197638"/>
                    </a:lnTo>
                    <a:lnTo>
                      <a:pt x="129484" y="193761"/>
                    </a:lnTo>
                    <a:lnTo>
                      <a:pt x="128579" y="186530"/>
                    </a:lnTo>
                    <a:lnTo>
                      <a:pt x="127898" y="177046"/>
                    </a:lnTo>
                    <a:lnTo>
                      <a:pt x="127415" y="166053"/>
                    </a:lnTo>
                    <a:lnTo>
                      <a:pt x="127247" y="154050"/>
                    </a:lnTo>
                    <a:lnTo>
                      <a:pt x="127660" y="141370"/>
                    </a:lnTo>
                    <a:lnTo>
                      <a:pt x="128766" y="128257"/>
                    </a:lnTo>
                    <a:lnTo>
                      <a:pt x="131001" y="115515"/>
                    </a:lnTo>
                    <a:lnTo>
                      <a:pt x="135169" y="104474"/>
                    </a:lnTo>
                    <a:lnTo>
                      <a:pt x="141522" y="95731"/>
                    </a:lnTo>
                    <a:lnTo>
                      <a:pt x="149365" y="89693"/>
                    </a:lnTo>
                    <a:lnTo>
                      <a:pt x="157392" y="86906"/>
                    </a:lnTo>
                    <a:lnTo>
                      <a:pt x="164824" y="87332"/>
                    </a:lnTo>
                    <a:lnTo>
                      <a:pt x="171589" y="90497"/>
                    </a:lnTo>
                    <a:lnTo>
                      <a:pt x="178039" y="95802"/>
                    </a:lnTo>
                    <a:lnTo>
                      <a:pt x="184449" y="102645"/>
                    </a:lnTo>
                    <a:lnTo>
                      <a:pt x="191005" y="108927"/>
                    </a:lnTo>
                    <a:lnTo>
                      <a:pt x="197092" y="111578"/>
                    </a:lnTo>
                    <a:lnTo>
                      <a:pt x="201968" y="110213"/>
                    </a:lnTo>
                    <a:lnTo>
                      <a:pt x="206331" y="106163"/>
                    </a:lnTo>
                    <a:lnTo>
                      <a:pt x="210860" y="100632"/>
                    </a:lnTo>
                    <a:lnTo>
                      <a:pt x="216005" y="94508"/>
                    </a:lnTo>
                    <a:lnTo>
                      <a:pt x="222112" y="88482"/>
                    </a:lnTo>
                    <a:lnTo>
                      <a:pt x="229247" y="82892"/>
                    </a:lnTo>
                    <a:lnTo>
                      <a:pt x="237285" y="78290"/>
                    </a:lnTo>
                    <a:lnTo>
                      <a:pt x="246039" y="75545"/>
                    </a:lnTo>
                    <a:lnTo>
                      <a:pt x="255319" y="74959"/>
                    </a:lnTo>
                    <a:lnTo>
                      <a:pt x="264648" y="76513"/>
                    </a:lnTo>
                    <a:lnTo>
                      <a:pt x="273296" y="80138"/>
                    </a:lnTo>
                    <a:lnTo>
                      <a:pt x="280922" y="85574"/>
                    </a:lnTo>
                    <a:lnTo>
                      <a:pt x="287532" y="92458"/>
                    </a:lnTo>
                    <a:lnTo>
                      <a:pt x="293289" y="100433"/>
                    </a:lnTo>
                    <a:lnTo>
                      <a:pt x="298380" y="109201"/>
                    </a:lnTo>
                    <a:lnTo>
                      <a:pt x="302818" y="118696"/>
                    </a:lnTo>
                    <a:lnTo>
                      <a:pt x="306435" y="129053"/>
                    </a:lnTo>
                    <a:lnTo>
                      <a:pt x="309206" y="140281"/>
                    </a:lnTo>
                    <a:lnTo>
                      <a:pt x="311238" y="152262"/>
                    </a:lnTo>
                    <a:lnTo>
                      <a:pt x="312686" y="164837"/>
                    </a:lnTo>
                    <a:lnTo>
                      <a:pt x="313698" y="177836"/>
                    </a:lnTo>
                    <a:lnTo>
                      <a:pt x="314396" y="190527"/>
                    </a:lnTo>
                    <a:lnTo>
                      <a:pt x="314948" y="202869"/>
                    </a:lnTo>
                    <a:lnTo>
                      <a:pt x="315407" y="215943"/>
                    </a:lnTo>
                    <a:lnTo>
                      <a:pt x="315855" y="2318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501685" y="368412"/>
                <a:ext cx="143018" cy="130500"/>
              </a:xfrm>
              <a:custGeom>
                <a:avLst/>
                <a:gdLst/>
                <a:ahLst/>
                <a:cxnLst/>
                <a:rect l="0" t="0" r="0" b="0"/>
                <a:pathLst>
                  <a:path w="143018" h="130500">
                    <a:moveTo>
                      <a:pt x="79846" y="102146"/>
                    </a:moveTo>
                    <a:lnTo>
                      <a:pt x="82712" y="93277"/>
                    </a:lnTo>
                    <a:lnTo>
                      <a:pt x="84855" y="84290"/>
                    </a:lnTo>
                    <a:lnTo>
                      <a:pt x="86453" y="74300"/>
                    </a:lnTo>
                    <a:lnTo>
                      <a:pt x="87461" y="63492"/>
                    </a:lnTo>
                    <a:lnTo>
                      <a:pt x="87661" y="52329"/>
                    </a:lnTo>
                    <a:lnTo>
                      <a:pt x="86996" y="41133"/>
                    </a:lnTo>
                    <a:lnTo>
                      <a:pt x="85239" y="30366"/>
                    </a:lnTo>
                    <a:lnTo>
                      <a:pt x="81930" y="20679"/>
                    </a:lnTo>
                    <a:lnTo>
                      <a:pt x="76966" y="12333"/>
                    </a:lnTo>
                    <a:lnTo>
                      <a:pt x="70700" y="5733"/>
                    </a:lnTo>
                    <a:lnTo>
                      <a:pt x="63739" y="1573"/>
                    </a:lnTo>
                    <a:lnTo>
                      <a:pt x="56505" y="0"/>
                    </a:lnTo>
                    <a:lnTo>
                      <a:pt x="49211" y="704"/>
                    </a:lnTo>
                    <a:lnTo>
                      <a:pt x="41941" y="3220"/>
                    </a:lnTo>
                    <a:lnTo>
                      <a:pt x="34726" y="7096"/>
                    </a:lnTo>
                    <a:lnTo>
                      <a:pt x="27730" y="12117"/>
                    </a:lnTo>
                    <a:lnTo>
                      <a:pt x="21251" y="18302"/>
                    </a:lnTo>
                    <a:lnTo>
                      <a:pt x="15413" y="25573"/>
                    </a:lnTo>
                    <a:lnTo>
                      <a:pt x="10339" y="33911"/>
                    </a:lnTo>
                    <a:lnTo>
                      <a:pt x="6229" y="43418"/>
                    </a:lnTo>
                    <a:lnTo>
                      <a:pt x="3099" y="54035"/>
                    </a:lnTo>
                    <a:lnTo>
                      <a:pt x="981" y="65419"/>
                    </a:lnTo>
                    <a:lnTo>
                      <a:pt x="0" y="77054"/>
                    </a:lnTo>
                    <a:lnTo>
                      <a:pt x="126" y="88608"/>
                    </a:lnTo>
                    <a:lnTo>
                      <a:pt x="1514" y="99636"/>
                    </a:lnTo>
                    <a:lnTo>
                      <a:pt x="4573" y="109510"/>
                    </a:lnTo>
                    <a:lnTo>
                      <a:pt x="9370" y="117984"/>
                    </a:lnTo>
                    <a:lnTo>
                      <a:pt x="15522" y="124674"/>
                    </a:lnTo>
                    <a:lnTo>
                      <a:pt x="22407" y="128894"/>
                    </a:lnTo>
                    <a:lnTo>
                      <a:pt x="29589" y="130499"/>
                    </a:lnTo>
                    <a:lnTo>
                      <a:pt x="36850" y="129476"/>
                    </a:lnTo>
                    <a:lnTo>
                      <a:pt x="44097" y="125682"/>
                    </a:lnTo>
                    <a:lnTo>
                      <a:pt x="51292" y="119317"/>
                    </a:lnTo>
                    <a:lnTo>
                      <a:pt x="58106" y="110826"/>
                    </a:lnTo>
                    <a:lnTo>
                      <a:pt x="63929" y="100703"/>
                    </a:lnTo>
                    <a:lnTo>
                      <a:pt x="68530" y="89413"/>
                    </a:lnTo>
                    <a:lnTo>
                      <a:pt x="72545" y="78490"/>
                    </a:lnTo>
                    <a:lnTo>
                      <a:pt x="77210" y="71606"/>
                    </a:lnTo>
                    <a:lnTo>
                      <a:pt x="82653" y="70673"/>
                    </a:lnTo>
                    <a:lnTo>
                      <a:pt x="88288" y="73877"/>
                    </a:lnTo>
                    <a:lnTo>
                      <a:pt x="94068" y="79496"/>
                    </a:lnTo>
                    <a:lnTo>
                      <a:pt x="100066" y="86282"/>
                    </a:lnTo>
                    <a:lnTo>
                      <a:pt x="106296" y="93510"/>
                    </a:lnTo>
                    <a:lnTo>
                      <a:pt x="112618" y="100350"/>
                    </a:lnTo>
                    <a:lnTo>
                      <a:pt x="119495" y="106261"/>
                    </a:lnTo>
                    <a:lnTo>
                      <a:pt x="128649" y="110633"/>
                    </a:lnTo>
                    <a:lnTo>
                      <a:pt x="143017" y="1126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676288" y="417915"/>
                <a:ext cx="10529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4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9" y="34458"/>
                    </a:lnTo>
                    <a:lnTo>
                      <a:pt x="3694" y="46577"/>
                    </a:lnTo>
                    <a:lnTo>
                      <a:pt x="5545" y="60597"/>
                    </a:lnTo>
                    <a:lnTo>
                      <a:pt x="7712" y="81108"/>
                    </a:lnTo>
                    <a:lnTo>
                      <a:pt x="10528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665759" y="31263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3760515" y="368947"/>
                <a:ext cx="126343" cy="13696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36965">
                    <a:moveTo>
                      <a:pt x="0" y="59496"/>
                    </a:moveTo>
                    <a:lnTo>
                      <a:pt x="2934" y="68364"/>
                    </a:lnTo>
                    <a:lnTo>
                      <a:pt x="5716" y="77352"/>
                    </a:lnTo>
                    <a:lnTo>
                      <a:pt x="8611" y="87347"/>
                    </a:lnTo>
                    <a:lnTo>
                      <a:pt x="11479" y="98328"/>
                    </a:lnTo>
                    <a:lnTo>
                      <a:pt x="13996" y="110139"/>
                    </a:lnTo>
                    <a:lnTo>
                      <a:pt x="15977" y="122526"/>
                    </a:lnTo>
                    <a:lnTo>
                      <a:pt x="16415" y="132769"/>
                    </a:lnTo>
                    <a:lnTo>
                      <a:pt x="14690" y="136964"/>
                    </a:lnTo>
                    <a:lnTo>
                      <a:pt x="12086" y="135171"/>
                    </a:lnTo>
                    <a:lnTo>
                      <a:pt x="9332" y="128891"/>
                    </a:lnTo>
                    <a:lnTo>
                      <a:pt x="6884" y="119308"/>
                    </a:lnTo>
                    <a:lnTo>
                      <a:pt x="4924" y="107318"/>
                    </a:lnTo>
                    <a:lnTo>
                      <a:pt x="3449" y="93769"/>
                    </a:lnTo>
                    <a:lnTo>
                      <a:pt x="2382" y="79482"/>
                    </a:lnTo>
                    <a:lnTo>
                      <a:pt x="1637" y="64969"/>
                    </a:lnTo>
                    <a:lnTo>
                      <a:pt x="1460" y="50790"/>
                    </a:lnTo>
                    <a:lnTo>
                      <a:pt x="2399" y="37641"/>
                    </a:lnTo>
                    <a:lnTo>
                      <a:pt x="4670" y="25810"/>
                    </a:lnTo>
                    <a:lnTo>
                      <a:pt x="8502" y="15713"/>
                    </a:lnTo>
                    <a:lnTo>
                      <a:pt x="14280" y="8050"/>
                    </a:lnTo>
                    <a:lnTo>
                      <a:pt x="22019" y="2975"/>
                    </a:lnTo>
                    <a:lnTo>
                      <a:pt x="31284" y="345"/>
                    </a:lnTo>
                    <a:lnTo>
                      <a:pt x="41404" y="0"/>
                    </a:lnTo>
                    <a:lnTo>
                      <a:pt x="51904" y="1620"/>
                    </a:lnTo>
                    <a:lnTo>
                      <a:pt x="62374" y="4957"/>
                    </a:lnTo>
                    <a:lnTo>
                      <a:pt x="72396" y="9930"/>
                    </a:lnTo>
                    <a:lnTo>
                      <a:pt x="81794" y="16343"/>
                    </a:lnTo>
                    <a:lnTo>
                      <a:pt x="90425" y="23917"/>
                    </a:lnTo>
                    <a:lnTo>
                      <a:pt x="98084" y="32370"/>
                    </a:lnTo>
                    <a:lnTo>
                      <a:pt x="104754" y="41468"/>
                    </a:lnTo>
                    <a:lnTo>
                      <a:pt x="110403" y="51186"/>
                    </a:lnTo>
                    <a:lnTo>
                      <a:pt x="114908" y="61695"/>
                    </a:lnTo>
                    <a:lnTo>
                      <a:pt x="118312" y="73011"/>
                    </a:lnTo>
                    <a:lnTo>
                      <a:pt x="120791" y="84617"/>
                    </a:lnTo>
                    <a:lnTo>
                      <a:pt x="122815" y="96782"/>
                    </a:lnTo>
                    <a:lnTo>
                      <a:pt x="124563" y="111694"/>
                    </a:lnTo>
                    <a:lnTo>
                      <a:pt x="126342" y="13319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939500" y="312630"/>
                <a:ext cx="143956" cy="185006"/>
              </a:xfrm>
              <a:custGeom>
                <a:avLst/>
                <a:gdLst/>
                <a:ahLst/>
                <a:cxnLst/>
                <a:rect l="0" t="0" r="0" b="0"/>
                <a:pathLst>
                  <a:path w="143956" h="185006">
                    <a:moveTo>
                      <a:pt x="115813" y="0"/>
                    </a:moveTo>
                    <a:lnTo>
                      <a:pt x="101278" y="3001"/>
                    </a:lnTo>
                    <a:lnTo>
                      <a:pt x="88647" y="6424"/>
                    </a:lnTo>
                    <a:lnTo>
                      <a:pt x="76748" y="10619"/>
                    </a:lnTo>
                    <a:lnTo>
                      <a:pt x="65438" y="15520"/>
                    </a:lnTo>
                    <a:lnTo>
                      <a:pt x="54895" y="21001"/>
                    </a:lnTo>
                    <a:lnTo>
                      <a:pt x="45165" y="26936"/>
                    </a:lnTo>
                    <a:lnTo>
                      <a:pt x="36321" y="33371"/>
                    </a:lnTo>
                    <a:lnTo>
                      <a:pt x="28524" y="40517"/>
                    </a:lnTo>
                    <a:lnTo>
                      <a:pt x="21774" y="48430"/>
                    </a:lnTo>
                    <a:lnTo>
                      <a:pt x="16410" y="56862"/>
                    </a:lnTo>
                    <a:lnTo>
                      <a:pt x="13161" y="65366"/>
                    </a:lnTo>
                    <a:lnTo>
                      <a:pt x="12244" y="73666"/>
                    </a:lnTo>
                    <a:lnTo>
                      <a:pt x="13577" y="81186"/>
                    </a:lnTo>
                    <a:lnTo>
                      <a:pt x="17055" y="87019"/>
                    </a:lnTo>
                    <a:lnTo>
                      <a:pt x="22398" y="90828"/>
                    </a:lnTo>
                    <a:lnTo>
                      <a:pt x="29391" y="92926"/>
                    </a:lnTo>
                    <a:lnTo>
                      <a:pt x="37971" y="93969"/>
                    </a:lnTo>
                    <a:lnTo>
                      <a:pt x="47959" y="94459"/>
                    </a:lnTo>
                    <a:lnTo>
                      <a:pt x="59087" y="94845"/>
                    </a:lnTo>
                    <a:lnTo>
                      <a:pt x="71080" y="95578"/>
                    </a:lnTo>
                    <a:lnTo>
                      <a:pt x="83693" y="96865"/>
                    </a:lnTo>
                    <a:lnTo>
                      <a:pt x="96416" y="98869"/>
                    </a:lnTo>
                    <a:lnTo>
                      <a:pt x="108498" y="101810"/>
                    </a:lnTo>
                    <a:lnTo>
                      <a:pt x="119570" y="105719"/>
                    </a:lnTo>
                    <a:lnTo>
                      <a:pt x="129138" y="110630"/>
                    </a:lnTo>
                    <a:lnTo>
                      <a:pt x="136437" y="116674"/>
                    </a:lnTo>
                    <a:lnTo>
                      <a:pt x="141264" y="123810"/>
                    </a:lnTo>
                    <a:lnTo>
                      <a:pt x="143725" y="131702"/>
                    </a:lnTo>
                    <a:lnTo>
                      <a:pt x="143955" y="139836"/>
                    </a:lnTo>
                    <a:lnTo>
                      <a:pt x="142255" y="147892"/>
                    </a:lnTo>
                    <a:lnTo>
                      <a:pt x="138693" y="155588"/>
                    </a:lnTo>
                    <a:lnTo>
                      <a:pt x="133038" y="162604"/>
                    </a:lnTo>
                    <a:lnTo>
                      <a:pt x="125349" y="168833"/>
                    </a:lnTo>
                    <a:lnTo>
                      <a:pt x="115934" y="174185"/>
                    </a:lnTo>
                    <a:lnTo>
                      <a:pt x="105174" y="178489"/>
                    </a:lnTo>
                    <a:lnTo>
                      <a:pt x="93422" y="181752"/>
                    </a:lnTo>
                    <a:lnTo>
                      <a:pt x="81127" y="183962"/>
                    </a:lnTo>
                    <a:lnTo>
                      <a:pt x="68807" y="185005"/>
                    </a:lnTo>
                    <a:lnTo>
                      <a:pt x="56756" y="184930"/>
                    </a:lnTo>
                    <a:lnTo>
                      <a:pt x="45310" y="183879"/>
                    </a:lnTo>
                    <a:lnTo>
                      <a:pt x="33718" y="181793"/>
                    </a:lnTo>
                    <a:lnTo>
                      <a:pt x="19849" y="177371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4326805" y="309470"/>
                <a:ext cx="191763" cy="167978"/>
              </a:xfrm>
              <a:custGeom>
                <a:avLst/>
                <a:gdLst/>
                <a:ahLst/>
                <a:cxnLst/>
                <a:rect l="0" t="0" r="0" b="0"/>
                <a:pathLst>
                  <a:path w="191763" h="167978">
                    <a:moveTo>
                      <a:pt x="97006" y="118973"/>
                    </a:moveTo>
                    <a:lnTo>
                      <a:pt x="99873" y="110105"/>
                    </a:lnTo>
                    <a:lnTo>
                      <a:pt x="102014" y="101118"/>
                    </a:lnTo>
                    <a:lnTo>
                      <a:pt x="103613" y="91123"/>
                    </a:lnTo>
                    <a:lnTo>
                      <a:pt x="104621" y="80142"/>
                    </a:lnTo>
                    <a:lnTo>
                      <a:pt x="104821" y="68331"/>
                    </a:lnTo>
                    <a:lnTo>
                      <a:pt x="104156" y="55881"/>
                    </a:lnTo>
                    <a:lnTo>
                      <a:pt x="102399" y="43290"/>
                    </a:lnTo>
                    <a:lnTo>
                      <a:pt x="99091" y="31305"/>
                    </a:lnTo>
                    <a:lnTo>
                      <a:pt x="94121" y="20308"/>
                    </a:lnTo>
                    <a:lnTo>
                      <a:pt x="87682" y="10963"/>
                    </a:lnTo>
                    <a:lnTo>
                      <a:pt x="80073" y="4347"/>
                    </a:lnTo>
                    <a:lnTo>
                      <a:pt x="71591" y="793"/>
                    </a:lnTo>
                    <a:lnTo>
                      <a:pt x="62644" y="0"/>
                    </a:lnTo>
                    <a:lnTo>
                      <a:pt x="53726" y="1428"/>
                    </a:lnTo>
                    <a:lnTo>
                      <a:pt x="45107" y="4535"/>
                    </a:lnTo>
                    <a:lnTo>
                      <a:pt x="37018" y="9021"/>
                    </a:lnTo>
                    <a:lnTo>
                      <a:pt x="29731" y="14839"/>
                    </a:lnTo>
                    <a:lnTo>
                      <a:pt x="23312" y="21855"/>
                    </a:lnTo>
                    <a:lnTo>
                      <a:pt x="17661" y="29851"/>
                    </a:lnTo>
                    <a:lnTo>
                      <a:pt x="12622" y="38595"/>
                    </a:lnTo>
                    <a:lnTo>
                      <a:pt x="8053" y="47887"/>
                    </a:lnTo>
                    <a:lnTo>
                      <a:pt x="4151" y="57567"/>
                    </a:lnTo>
                    <a:lnTo>
                      <a:pt x="1435" y="67519"/>
                    </a:lnTo>
                    <a:lnTo>
                      <a:pt x="90" y="77662"/>
                    </a:lnTo>
                    <a:lnTo>
                      <a:pt x="0" y="88100"/>
                    </a:lnTo>
                    <a:lnTo>
                      <a:pt x="928" y="99100"/>
                    </a:lnTo>
                    <a:lnTo>
                      <a:pt x="2631" y="110754"/>
                    </a:lnTo>
                    <a:lnTo>
                      <a:pt x="5061" y="122683"/>
                    </a:lnTo>
                    <a:lnTo>
                      <a:pt x="8362" y="134159"/>
                    </a:lnTo>
                    <a:lnTo>
                      <a:pt x="12547" y="144787"/>
                    </a:lnTo>
                    <a:lnTo>
                      <a:pt x="17661" y="154041"/>
                    </a:lnTo>
                    <a:lnTo>
                      <a:pt x="23851" y="161120"/>
                    </a:lnTo>
                    <a:lnTo>
                      <a:pt x="31087" y="165791"/>
                    </a:lnTo>
                    <a:lnTo>
                      <a:pt x="39049" y="167977"/>
                    </a:lnTo>
                    <a:lnTo>
                      <a:pt x="47231" y="167490"/>
                    </a:lnTo>
                    <a:lnTo>
                      <a:pt x="55319" y="164493"/>
                    </a:lnTo>
                    <a:lnTo>
                      <a:pt x="63036" y="159247"/>
                    </a:lnTo>
                    <a:lnTo>
                      <a:pt x="70066" y="151923"/>
                    </a:lnTo>
                    <a:lnTo>
                      <a:pt x="76310" y="142822"/>
                    </a:lnTo>
                    <a:lnTo>
                      <a:pt x="81841" y="132476"/>
                    </a:lnTo>
                    <a:lnTo>
                      <a:pt x="86799" y="121550"/>
                    </a:lnTo>
                    <a:lnTo>
                      <a:pt x="91349" y="110497"/>
                    </a:lnTo>
                    <a:lnTo>
                      <a:pt x="96528" y="100632"/>
                    </a:lnTo>
                    <a:lnTo>
                      <a:pt x="102973" y="94328"/>
                    </a:lnTo>
                    <a:lnTo>
                      <a:pt x="109461" y="92532"/>
                    </a:lnTo>
                    <a:lnTo>
                      <a:pt x="115421" y="94511"/>
                    </a:lnTo>
                    <a:lnTo>
                      <a:pt x="120789" y="99222"/>
                    </a:lnTo>
                    <a:lnTo>
                      <a:pt x="125980" y="105490"/>
                    </a:lnTo>
                    <a:lnTo>
                      <a:pt x="131726" y="112094"/>
                    </a:lnTo>
                    <a:lnTo>
                      <a:pt x="138390" y="118353"/>
                    </a:lnTo>
                    <a:lnTo>
                      <a:pt x="145911" y="123898"/>
                    </a:lnTo>
                    <a:lnTo>
                      <a:pt x="154946" y="129003"/>
                    </a:lnTo>
                    <a:lnTo>
                      <a:pt x="168527" y="134106"/>
                    </a:lnTo>
                    <a:lnTo>
                      <a:pt x="191762" y="14003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4809351" y="99499"/>
              <a:ext cx="5024510" cy="701786"/>
              <a:chOff x="4809351" y="99499"/>
              <a:chExt cx="5024510" cy="701786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4809351" y="285194"/>
                <a:ext cx="326384" cy="211824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211824">
                    <a:moveTo>
                      <a:pt x="0" y="42308"/>
                    </a:moveTo>
                    <a:lnTo>
                      <a:pt x="67" y="54043"/>
                    </a:lnTo>
                    <a:lnTo>
                      <a:pt x="707" y="65172"/>
                    </a:lnTo>
                    <a:lnTo>
                      <a:pt x="1999" y="76770"/>
                    </a:lnTo>
                    <a:lnTo>
                      <a:pt x="3686" y="88931"/>
                    </a:lnTo>
                    <a:lnTo>
                      <a:pt x="5354" y="101591"/>
                    </a:lnTo>
                    <a:lnTo>
                      <a:pt x="6772" y="114648"/>
                    </a:lnTo>
                    <a:lnTo>
                      <a:pt x="8042" y="127999"/>
                    </a:lnTo>
                    <a:lnTo>
                      <a:pt x="9501" y="141564"/>
                    </a:lnTo>
                    <a:lnTo>
                      <a:pt x="11329" y="155279"/>
                    </a:lnTo>
                    <a:lnTo>
                      <a:pt x="13387" y="169099"/>
                    </a:lnTo>
                    <a:lnTo>
                      <a:pt x="15315" y="182989"/>
                    </a:lnTo>
                    <a:lnTo>
                      <a:pt x="16880" y="196833"/>
                    </a:lnTo>
                    <a:lnTo>
                      <a:pt x="17009" y="207329"/>
                    </a:lnTo>
                    <a:lnTo>
                      <a:pt x="15047" y="210615"/>
                    </a:lnTo>
                    <a:lnTo>
                      <a:pt x="12291" y="208392"/>
                    </a:lnTo>
                    <a:lnTo>
                      <a:pt x="9449" y="202640"/>
                    </a:lnTo>
                    <a:lnTo>
                      <a:pt x="6952" y="194441"/>
                    </a:lnTo>
                    <a:lnTo>
                      <a:pt x="4964" y="184480"/>
                    </a:lnTo>
                    <a:lnTo>
                      <a:pt x="3473" y="173256"/>
                    </a:lnTo>
                    <a:lnTo>
                      <a:pt x="2396" y="161144"/>
                    </a:lnTo>
                    <a:lnTo>
                      <a:pt x="1642" y="148414"/>
                    </a:lnTo>
                    <a:lnTo>
                      <a:pt x="1288" y="135260"/>
                    </a:lnTo>
                    <a:lnTo>
                      <a:pt x="1576" y="121817"/>
                    </a:lnTo>
                    <a:lnTo>
                      <a:pt x="2583" y="108184"/>
                    </a:lnTo>
                    <a:lnTo>
                      <a:pt x="4243" y="94587"/>
                    </a:lnTo>
                    <a:lnTo>
                      <a:pt x="6427" y="81377"/>
                    </a:lnTo>
                    <a:lnTo>
                      <a:pt x="9013" y="68717"/>
                    </a:lnTo>
                    <a:lnTo>
                      <a:pt x="12054" y="56757"/>
                    </a:lnTo>
                    <a:lnTo>
                      <a:pt x="15773" y="45718"/>
                    </a:lnTo>
                    <a:lnTo>
                      <a:pt x="20247" y="35634"/>
                    </a:lnTo>
                    <a:lnTo>
                      <a:pt x="25727" y="26709"/>
                    </a:lnTo>
                    <a:lnTo>
                      <a:pt x="32694" y="19385"/>
                    </a:lnTo>
                    <a:lnTo>
                      <a:pt x="41265" y="13763"/>
                    </a:lnTo>
                    <a:lnTo>
                      <a:pt x="50937" y="9970"/>
                    </a:lnTo>
                    <a:lnTo>
                      <a:pt x="60807" y="8315"/>
                    </a:lnTo>
                    <a:lnTo>
                      <a:pt x="70329" y="8763"/>
                    </a:lnTo>
                    <a:lnTo>
                      <a:pt x="79329" y="11163"/>
                    </a:lnTo>
                    <a:lnTo>
                      <a:pt x="87826" y="15433"/>
                    </a:lnTo>
                    <a:lnTo>
                      <a:pt x="95905" y="21343"/>
                    </a:lnTo>
                    <a:lnTo>
                      <a:pt x="103499" y="28733"/>
                    </a:lnTo>
                    <a:lnTo>
                      <a:pt x="110387" y="37587"/>
                    </a:lnTo>
                    <a:lnTo>
                      <a:pt x="116503" y="47763"/>
                    </a:lnTo>
                    <a:lnTo>
                      <a:pt x="121765" y="59019"/>
                    </a:lnTo>
                    <a:lnTo>
                      <a:pt x="126002" y="71098"/>
                    </a:lnTo>
                    <a:lnTo>
                      <a:pt x="129226" y="83774"/>
                    </a:lnTo>
                    <a:lnTo>
                      <a:pt x="131748" y="96709"/>
                    </a:lnTo>
                    <a:lnTo>
                      <a:pt x="134063" y="109465"/>
                    </a:lnTo>
                    <a:lnTo>
                      <a:pt x="136474" y="121826"/>
                    </a:lnTo>
                    <a:lnTo>
                      <a:pt x="138926" y="133923"/>
                    </a:lnTo>
                    <a:lnTo>
                      <a:pt x="141120" y="146119"/>
                    </a:lnTo>
                    <a:lnTo>
                      <a:pt x="142899" y="158528"/>
                    </a:lnTo>
                    <a:lnTo>
                      <a:pt x="144526" y="167813"/>
                    </a:lnTo>
                    <a:lnTo>
                      <a:pt x="146361" y="170095"/>
                    </a:lnTo>
                    <a:lnTo>
                      <a:pt x="148402" y="167222"/>
                    </a:lnTo>
                    <a:lnTo>
                      <a:pt x="151031" y="161597"/>
                    </a:lnTo>
                    <a:lnTo>
                      <a:pt x="154885" y="155120"/>
                    </a:lnTo>
                    <a:lnTo>
                      <a:pt x="160196" y="148786"/>
                    </a:lnTo>
                    <a:lnTo>
                      <a:pt x="166851" y="142792"/>
                    </a:lnTo>
                    <a:lnTo>
                      <a:pt x="174599" y="136878"/>
                    </a:lnTo>
                    <a:lnTo>
                      <a:pt x="183176" y="130840"/>
                    </a:lnTo>
                    <a:lnTo>
                      <a:pt x="192354" y="124773"/>
                    </a:lnTo>
                    <a:lnTo>
                      <a:pt x="201959" y="118986"/>
                    </a:lnTo>
                    <a:lnTo>
                      <a:pt x="211859" y="113641"/>
                    </a:lnTo>
                    <a:lnTo>
                      <a:pt x="221963" y="108744"/>
                    </a:lnTo>
                    <a:lnTo>
                      <a:pt x="232207" y="104227"/>
                    </a:lnTo>
                    <a:lnTo>
                      <a:pt x="242539" y="100000"/>
                    </a:lnTo>
                    <a:lnTo>
                      <a:pt x="252765" y="95822"/>
                    </a:lnTo>
                    <a:lnTo>
                      <a:pt x="262559" y="91325"/>
                    </a:lnTo>
                    <a:lnTo>
                      <a:pt x="271772" y="86325"/>
                    </a:lnTo>
                    <a:lnTo>
                      <a:pt x="280264" y="80661"/>
                    </a:lnTo>
                    <a:lnTo>
                      <a:pt x="287822" y="74101"/>
                    </a:lnTo>
                    <a:lnTo>
                      <a:pt x="294416" y="66610"/>
                    </a:lnTo>
                    <a:lnTo>
                      <a:pt x="299844" y="58310"/>
                    </a:lnTo>
                    <a:lnTo>
                      <a:pt x="303666" y="49367"/>
                    </a:lnTo>
                    <a:lnTo>
                      <a:pt x="305784" y="39955"/>
                    </a:lnTo>
                    <a:lnTo>
                      <a:pt x="306070" y="30536"/>
                    </a:lnTo>
                    <a:lnTo>
                      <a:pt x="304219" y="21825"/>
                    </a:lnTo>
                    <a:lnTo>
                      <a:pt x="300263" y="14166"/>
                    </a:lnTo>
                    <a:lnTo>
                      <a:pt x="294354" y="7872"/>
                    </a:lnTo>
                    <a:lnTo>
                      <a:pt x="286575" y="3394"/>
                    </a:lnTo>
                    <a:lnTo>
                      <a:pt x="277170" y="796"/>
                    </a:lnTo>
                    <a:lnTo>
                      <a:pt x="266789" y="0"/>
                    </a:lnTo>
                    <a:lnTo>
                      <a:pt x="256371" y="970"/>
                    </a:lnTo>
                    <a:lnTo>
                      <a:pt x="246450" y="3516"/>
                    </a:lnTo>
                    <a:lnTo>
                      <a:pt x="237334" y="7664"/>
                    </a:lnTo>
                    <a:lnTo>
                      <a:pt x="229284" y="13720"/>
                    </a:lnTo>
                    <a:lnTo>
                      <a:pt x="222315" y="21678"/>
                    </a:lnTo>
                    <a:lnTo>
                      <a:pt x="216279" y="31105"/>
                    </a:lnTo>
                    <a:lnTo>
                      <a:pt x="210975" y="41341"/>
                    </a:lnTo>
                    <a:lnTo>
                      <a:pt x="206214" y="51927"/>
                    </a:lnTo>
                    <a:lnTo>
                      <a:pt x="201843" y="62626"/>
                    </a:lnTo>
                    <a:lnTo>
                      <a:pt x="197746" y="73335"/>
                    </a:lnTo>
                    <a:lnTo>
                      <a:pt x="193847" y="84017"/>
                    </a:lnTo>
                    <a:lnTo>
                      <a:pt x="190414" y="94665"/>
                    </a:lnTo>
                    <a:lnTo>
                      <a:pt x="188021" y="105280"/>
                    </a:lnTo>
                    <a:lnTo>
                      <a:pt x="186901" y="115871"/>
                    </a:lnTo>
                    <a:lnTo>
                      <a:pt x="187135" y="126443"/>
                    </a:lnTo>
                    <a:lnTo>
                      <a:pt x="188812" y="137001"/>
                    </a:lnTo>
                    <a:lnTo>
                      <a:pt x="191831" y="147546"/>
                    </a:lnTo>
                    <a:lnTo>
                      <a:pt x="195959" y="157916"/>
                    </a:lnTo>
                    <a:lnTo>
                      <a:pt x="200939" y="167805"/>
                    </a:lnTo>
                    <a:lnTo>
                      <a:pt x="206552" y="177082"/>
                    </a:lnTo>
                    <a:lnTo>
                      <a:pt x="212946" y="185616"/>
                    </a:lnTo>
                    <a:lnTo>
                      <a:pt x="220601" y="193203"/>
                    </a:lnTo>
                    <a:lnTo>
                      <a:pt x="229675" y="199815"/>
                    </a:lnTo>
                    <a:lnTo>
                      <a:pt x="239871" y="205255"/>
                    </a:lnTo>
                    <a:lnTo>
                      <a:pt x="250632" y="209086"/>
                    </a:lnTo>
                    <a:lnTo>
                      <a:pt x="261568" y="211219"/>
                    </a:lnTo>
                    <a:lnTo>
                      <a:pt x="272431" y="211823"/>
                    </a:lnTo>
                    <a:lnTo>
                      <a:pt x="284296" y="211108"/>
                    </a:lnTo>
                    <a:lnTo>
                      <a:pt x="300435" y="207897"/>
                    </a:lnTo>
                    <a:lnTo>
                      <a:pt x="326383" y="20023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166108" y="333427"/>
                <a:ext cx="106498" cy="144348"/>
              </a:xfrm>
              <a:custGeom>
                <a:avLst/>
                <a:gdLst/>
                <a:ahLst/>
                <a:cxnLst/>
                <a:rect l="0" t="0" r="0" b="0"/>
                <a:pathLst>
                  <a:path w="106498" h="144348">
                    <a:moveTo>
                      <a:pt x="106497" y="4603"/>
                    </a:moveTo>
                    <a:lnTo>
                      <a:pt x="97695" y="1803"/>
                    </a:lnTo>
                    <a:lnTo>
                      <a:pt x="89349" y="302"/>
                    </a:lnTo>
                    <a:lnTo>
                      <a:pt x="80655" y="0"/>
                    </a:lnTo>
                    <a:lnTo>
                      <a:pt x="71707" y="852"/>
                    </a:lnTo>
                    <a:lnTo>
                      <a:pt x="62860" y="2968"/>
                    </a:lnTo>
                    <a:lnTo>
                      <a:pt x="54321" y="6290"/>
                    </a:lnTo>
                    <a:lnTo>
                      <a:pt x="46132" y="10625"/>
                    </a:lnTo>
                    <a:lnTo>
                      <a:pt x="38255" y="15744"/>
                    </a:lnTo>
                    <a:lnTo>
                      <a:pt x="30630" y="21451"/>
                    </a:lnTo>
                    <a:lnTo>
                      <a:pt x="23357" y="27908"/>
                    </a:lnTo>
                    <a:lnTo>
                      <a:pt x="16691" y="35606"/>
                    </a:lnTo>
                    <a:lnTo>
                      <a:pt x="10734" y="44708"/>
                    </a:lnTo>
                    <a:lnTo>
                      <a:pt x="5750" y="54923"/>
                    </a:lnTo>
                    <a:lnTo>
                      <a:pt x="2232" y="65696"/>
                    </a:lnTo>
                    <a:lnTo>
                      <a:pt x="319" y="76647"/>
                    </a:lnTo>
                    <a:lnTo>
                      <a:pt x="0" y="87592"/>
                    </a:lnTo>
                    <a:lnTo>
                      <a:pt x="1299" y="98467"/>
                    </a:lnTo>
                    <a:lnTo>
                      <a:pt x="4070" y="109246"/>
                    </a:lnTo>
                    <a:lnTo>
                      <a:pt x="8370" y="119449"/>
                    </a:lnTo>
                    <a:lnTo>
                      <a:pt x="14529" y="128170"/>
                    </a:lnTo>
                    <a:lnTo>
                      <a:pt x="22555" y="135029"/>
                    </a:lnTo>
                    <a:lnTo>
                      <a:pt x="32029" y="139974"/>
                    </a:lnTo>
                    <a:lnTo>
                      <a:pt x="42296" y="143009"/>
                    </a:lnTo>
                    <a:lnTo>
                      <a:pt x="52889" y="144347"/>
                    </a:lnTo>
                    <a:lnTo>
                      <a:pt x="63121" y="144281"/>
                    </a:lnTo>
                    <a:lnTo>
                      <a:pt x="73006" y="142979"/>
                    </a:lnTo>
                    <a:lnTo>
                      <a:pt x="83404" y="139214"/>
                    </a:lnTo>
                    <a:lnTo>
                      <a:pt x="95968" y="1309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293662" y="345384"/>
                <a:ext cx="131454" cy="149097"/>
              </a:xfrm>
              <a:custGeom>
                <a:avLst/>
                <a:gdLst/>
                <a:ahLst/>
                <a:cxnLst/>
                <a:rect l="0" t="0" r="0" b="0"/>
                <a:pathLst>
                  <a:path w="131454" h="149097">
                    <a:moveTo>
                      <a:pt x="0" y="87403"/>
                    </a:moveTo>
                    <a:lnTo>
                      <a:pt x="6001" y="81669"/>
                    </a:lnTo>
                    <a:lnTo>
                      <a:pt x="12846" y="77385"/>
                    </a:lnTo>
                    <a:lnTo>
                      <a:pt x="21238" y="74175"/>
                    </a:lnTo>
                    <a:lnTo>
                      <a:pt x="31038" y="71641"/>
                    </a:lnTo>
                    <a:lnTo>
                      <a:pt x="42001" y="69295"/>
                    </a:lnTo>
                    <a:lnTo>
                      <a:pt x="53858" y="66847"/>
                    </a:lnTo>
                    <a:lnTo>
                      <a:pt x="66208" y="64192"/>
                    </a:lnTo>
                    <a:lnTo>
                      <a:pt x="78557" y="61328"/>
                    </a:lnTo>
                    <a:lnTo>
                      <a:pt x="90623" y="58276"/>
                    </a:lnTo>
                    <a:lnTo>
                      <a:pt x="102009" y="54750"/>
                    </a:lnTo>
                    <a:lnTo>
                      <a:pt x="112130" y="50173"/>
                    </a:lnTo>
                    <a:lnTo>
                      <a:pt x="120768" y="44318"/>
                    </a:lnTo>
                    <a:lnTo>
                      <a:pt x="127400" y="37437"/>
                    </a:lnTo>
                    <a:lnTo>
                      <a:pt x="131049" y="30055"/>
                    </a:lnTo>
                    <a:lnTo>
                      <a:pt x="131453" y="22545"/>
                    </a:lnTo>
                    <a:lnTo>
                      <a:pt x="128639" y="15403"/>
                    </a:lnTo>
                    <a:lnTo>
                      <a:pt x="122573" y="9300"/>
                    </a:lnTo>
                    <a:lnTo>
                      <a:pt x="113576" y="4508"/>
                    </a:lnTo>
                    <a:lnTo>
                      <a:pt x="102524" y="1277"/>
                    </a:lnTo>
                    <a:lnTo>
                      <a:pt x="90598" y="0"/>
                    </a:lnTo>
                    <a:lnTo>
                      <a:pt x="78558" y="702"/>
                    </a:lnTo>
                    <a:lnTo>
                      <a:pt x="66889" y="3273"/>
                    </a:lnTo>
                    <a:lnTo>
                      <a:pt x="55978" y="7657"/>
                    </a:lnTo>
                    <a:lnTo>
                      <a:pt x="45945" y="13638"/>
                    </a:lnTo>
                    <a:lnTo>
                      <a:pt x="36869" y="20906"/>
                    </a:lnTo>
                    <a:lnTo>
                      <a:pt x="28903" y="29146"/>
                    </a:lnTo>
                    <a:lnTo>
                      <a:pt x="22024" y="38096"/>
                    </a:lnTo>
                    <a:lnTo>
                      <a:pt x="16231" y="47714"/>
                    </a:lnTo>
                    <a:lnTo>
                      <a:pt x="11629" y="58155"/>
                    </a:lnTo>
                    <a:lnTo>
                      <a:pt x="8170" y="69430"/>
                    </a:lnTo>
                    <a:lnTo>
                      <a:pt x="5999" y="81104"/>
                    </a:lnTo>
                    <a:lnTo>
                      <a:pt x="5515" y="92407"/>
                    </a:lnTo>
                    <a:lnTo>
                      <a:pt x="6787" y="102935"/>
                    </a:lnTo>
                    <a:lnTo>
                      <a:pt x="9760" y="112629"/>
                    </a:lnTo>
                    <a:lnTo>
                      <a:pt x="14422" y="121602"/>
                    </a:lnTo>
                    <a:lnTo>
                      <a:pt x="20595" y="129994"/>
                    </a:lnTo>
                    <a:lnTo>
                      <a:pt x="27993" y="137460"/>
                    </a:lnTo>
                    <a:lnTo>
                      <a:pt x="36320" y="143198"/>
                    </a:lnTo>
                    <a:lnTo>
                      <a:pt x="45325" y="146911"/>
                    </a:lnTo>
                    <a:lnTo>
                      <a:pt x="54810" y="148760"/>
                    </a:lnTo>
                    <a:lnTo>
                      <a:pt x="64629" y="149096"/>
                    </a:lnTo>
                    <a:lnTo>
                      <a:pt x="74670" y="148292"/>
                    </a:lnTo>
                    <a:lnTo>
                      <a:pt x="84594" y="146813"/>
                    </a:lnTo>
                    <a:lnTo>
                      <a:pt x="94918" y="145071"/>
                    </a:lnTo>
                    <a:lnTo>
                      <a:pt x="107662" y="142921"/>
                    </a:lnTo>
                    <a:lnTo>
                      <a:pt x="126342" y="14004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462118" y="285388"/>
                <a:ext cx="115815" cy="206037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206037">
                    <a:moveTo>
                      <a:pt x="115814" y="0"/>
                    </a:moveTo>
                    <a:lnTo>
                      <a:pt x="107012" y="3000"/>
                    </a:lnTo>
                    <a:lnTo>
                      <a:pt x="98665" y="6423"/>
                    </a:lnTo>
                    <a:lnTo>
                      <a:pt x="89967" y="10619"/>
                    </a:lnTo>
                    <a:lnTo>
                      <a:pt x="80846" y="15519"/>
                    </a:lnTo>
                    <a:lnTo>
                      <a:pt x="71351" y="21000"/>
                    </a:lnTo>
                    <a:lnTo>
                      <a:pt x="61564" y="26931"/>
                    </a:lnTo>
                    <a:lnTo>
                      <a:pt x="51722" y="33193"/>
                    </a:lnTo>
                    <a:lnTo>
                      <a:pt x="42197" y="39691"/>
                    </a:lnTo>
                    <a:lnTo>
                      <a:pt x="33177" y="46360"/>
                    </a:lnTo>
                    <a:lnTo>
                      <a:pt x="25157" y="53311"/>
                    </a:lnTo>
                    <a:lnTo>
                      <a:pt x="18981" y="60817"/>
                    </a:lnTo>
                    <a:lnTo>
                      <a:pt x="14952" y="68970"/>
                    </a:lnTo>
                    <a:lnTo>
                      <a:pt x="13214" y="77396"/>
                    </a:lnTo>
                    <a:lnTo>
                      <a:pt x="14010" y="85366"/>
                    </a:lnTo>
                    <a:lnTo>
                      <a:pt x="17217" y="92502"/>
                    </a:lnTo>
                    <a:lnTo>
                      <a:pt x="22606" y="98767"/>
                    </a:lnTo>
                    <a:lnTo>
                      <a:pt x="30026" y="104282"/>
                    </a:lnTo>
                    <a:lnTo>
                      <a:pt x="39192" y="109218"/>
                    </a:lnTo>
                    <a:lnTo>
                      <a:pt x="49580" y="113890"/>
                    </a:lnTo>
                    <a:lnTo>
                      <a:pt x="60536" y="118728"/>
                    </a:lnTo>
                    <a:lnTo>
                      <a:pt x="71631" y="123959"/>
                    </a:lnTo>
                    <a:lnTo>
                      <a:pt x="82349" y="129781"/>
                    </a:lnTo>
                    <a:lnTo>
                      <a:pt x="92013" y="136447"/>
                    </a:lnTo>
                    <a:lnTo>
                      <a:pt x="100344" y="144003"/>
                    </a:lnTo>
                    <a:lnTo>
                      <a:pt x="106767" y="152180"/>
                    </a:lnTo>
                    <a:lnTo>
                      <a:pt x="110276" y="160506"/>
                    </a:lnTo>
                    <a:lnTo>
                      <a:pt x="110596" y="168690"/>
                    </a:lnTo>
                    <a:lnTo>
                      <a:pt x="108065" y="176472"/>
                    </a:lnTo>
                    <a:lnTo>
                      <a:pt x="103252" y="183544"/>
                    </a:lnTo>
                    <a:lnTo>
                      <a:pt x="96721" y="189812"/>
                    </a:lnTo>
                    <a:lnTo>
                      <a:pt x="88781" y="195189"/>
                    </a:lnTo>
                    <a:lnTo>
                      <a:pt x="79492" y="199511"/>
                    </a:lnTo>
                    <a:lnTo>
                      <a:pt x="69000" y="202786"/>
                    </a:lnTo>
                    <a:lnTo>
                      <a:pt x="57756" y="204979"/>
                    </a:lnTo>
                    <a:lnTo>
                      <a:pt x="45129" y="206036"/>
                    </a:lnTo>
                    <a:lnTo>
                      <a:pt x="27779" y="204935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630574" y="295916"/>
                <a:ext cx="92119" cy="202435"/>
              </a:xfrm>
              <a:custGeom>
                <a:avLst/>
                <a:gdLst/>
                <a:ahLst/>
                <a:cxnLst/>
                <a:rect l="0" t="0" r="0" b="0"/>
                <a:pathLst>
                  <a:path w="92119" h="202435">
                    <a:moveTo>
                      <a:pt x="84227" y="0"/>
                    </a:moveTo>
                    <a:lnTo>
                      <a:pt x="75426" y="5868"/>
                    </a:lnTo>
                    <a:lnTo>
                      <a:pt x="67079" y="11432"/>
                    </a:lnTo>
                    <a:lnTo>
                      <a:pt x="58385" y="17231"/>
                    </a:lnTo>
                    <a:lnTo>
                      <a:pt x="49437" y="23312"/>
                    </a:lnTo>
                    <a:lnTo>
                      <a:pt x="40591" y="29642"/>
                    </a:lnTo>
                    <a:lnTo>
                      <a:pt x="32056" y="36175"/>
                    </a:lnTo>
                    <a:lnTo>
                      <a:pt x="24040" y="43024"/>
                    </a:lnTo>
                    <a:lnTo>
                      <a:pt x="16811" y="50455"/>
                    </a:lnTo>
                    <a:lnTo>
                      <a:pt x="10453" y="58556"/>
                    </a:lnTo>
                    <a:lnTo>
                      <a:pt x="5524" y="66945"/>
                    </a:lnTo>
                    <a:lnTo>
                      <a:pt x="3101" y="74890"/>
                    </a:lnTo>
                    <a:lnTo>
                      <a:pt x="3550" y="82010"/>
                    </a:lnTo>
                    <a:lnTo>
                      <a:pt x="6615" y="88262"/>
                    </a:lnTo>
                    <a:lnTo>
                      <a:pt x="11794" y="93770"/>
                    </a:lnTo>
                    <a:lnTo>
                      <a:pt x="18571" y="98697"/>
                    </a:lnTo>
                    <a:lnTo>
                      <a:pt x="26508" y="103192"/>
                    </a:lnTo>
                    <a:lnTo>
                      <a:pt x="35263" y="107379"/>
                    </a:lnTo>
                    <a:lnTo>
                      <a:pt x="44582" y="111355"/>
                    </a:lnTo>
                    <a:lnTo>
                      <a:pt x="54124" y="115351"/>
                    </a:lnTo>
                    <a:lnTo>
                      <a:pt x="63456" y="119720"/>
                    </a:lnTo>
                    <a:lnTo>
                      <a:pt x="72350" y="124633"/>
                    </a:lnTo>
                    <a:lnTo>
                      <a:pt x="80289" y="130409"/>
                    </a:lnTo>
                    <a:lnTo>
                      <a:pt x="86410" y="137576"/>
                    </a:lnTo>
                    <a:lnTo>
                      <a:pt x="90403" y="146281"/>
                    </a:lnTo>
                    <a:lnTo>
                      <a:pt x="92118" y="156043"/>
                    </a:lnTo>
                    <a:lnTo>
                      <a:pt x="91306" y="165973"/>
                    </a:lnTo>
                    <a:lnTo>
                      <a:pt x="88088" y="175525"/>
                    </a:lnTo>
                    <a:lnTo>
                      <a:pt x="82693" y="184206"/>
                    </a:lnTo>
                    <a:lnTo>
                      <a:pt x="75268" y="191425"/>
                    </a:lnTo>
                    <a:lnTo>
                      <a:pt x="66103" y="197004"/>
                    </a:lnTo>
                    <a:lnTo>
                      <a:pt x="55886" y="200782"/>
                    </a:lnTo>
                    <a:lnTo>
                      <a:pt x="45577" y="202434"/>
                    </a:lnTo>
                    <a:lnTo>
                      <a:pt x="35690" y="201980"/>
                    </a:lnTo>
                    <a:lnTo>
                      <a:pt x="25729" y="200066"/>
                    </a:lnTo>
                    <a:lnTo>
                      <a:pt x="14508" y="196181"/>
                    </a:lnTo>
                    <a:lnTo>
                      <a:pt x="0" y="1895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5765606" y="368388"/>
                <a:ext cx="275580" cy="132696"/>
              </a:xfrm>
              <a:custGeom>
                <a:avLst/>
                <a:gdLst/>
                <a:ahLst/>
                <a:cxnLst/>
                <a:rect l="0" t="0" r="0" b="0"/>
                <a:pathLst>
                  <a:path w="275580" h="132696">
                    <a:moveTo>
                      <a:pt x="86066" y="117041"/>
                    </a:moveTo>
                    <a:lnTo>
                      <a:pt x="88933" y="108173"/>
                    </a:lnTo>
                    <a:lnTo>
                      <a:pt x="91075" y="99186"/>
                    </a:lnTo>
                    <a:lnTo>
                      <a:pt x="92669" y="89191"/>
                    </a:lnTo>
                    <a:lnTo>
                      <a:pt x="93504" y="78210"/>
                    </a:lnTo>
                    <a:lnTo>
                      <a:pt x="93056" y="66398"/>
                    </a:lnTo>
                    <a:lnTo>
                      <a:pt x="91142" y="53953"/>
                    </a:lnTo>
                    <a:lnTo>
                      <a:pt x="87733" y="41534"/>
                    </a:lnTo>
                    <a:lnTo>
                      <a:pt x="82776" y="30198"/>
                    </a:lnTo>
                    <a:lnTo>
                      <a:pt x="76404" y="20450"/>
                    </a:lnTo>
                    <a:lnTo>
                      <a:pt x="68872" y="12757"/>
                    </a:lnTo>
                    <a:lnTo>
                      <a:pt x="60455" y="7790"/>
                    </a:lnTo>
                    <a:lnTo>
                      <a:pt x="51399" y="5647"/>
                    </a:lnTo>
                    <a:lnTo>
                      <a:pt x="42220" y="6293"/>
                    </a:lnTo>
                    <a:lnTo>
                      <a:pt x="33670" y="9826"/>
                    </a:lnTo>
                    <a:lnTo>
                      <a:pt x="26110" y="16008"/>
                    </a:lnTo>
                    <a:lnTo>
                      <a:pt x="19543" y="24205"/>
                    </a:lnTo>
                    <a:lnTo>
                      <a:pt x="13817" y="33598"/>
                    </a:lnTo>
                    <a:lnTo>
                      <a:pt x="8750" y="43611"/>
                    </a:lnTo>
                    <a:lnTo>
                      <a:pt x="4498" y="53923"/>
                    </a:lnTo>
                    <a:lnTo>
                      <a:pt x="1538" y="64370"/>
                    </a:lnTo>
                    <a:lnTo>
                      <a:pt x="30" y="74877"/>
                    </a:lnTo>
                    <a:lnTo>
                      <a:pt x="0" y="85407"/>
                    </a:lnTo>
                    <a:lnTo>
                      <a:pt x="1500" y="95944"/>
                    </a:lnTo>
                    <a:lnTo>
                      <a:pt x="4409" y="106464"/>
                    </a:lnTo>
                    <a:lnTo>
                      <a:pt x="8802" y="116309"/>
                    </a:lnTo>
                    <a:lnTo>
                      <a:pt x="15024" y="124251"/>
                    </a:lnTo>
                    <a:lnTo>
                      <a:pt x="23090" y="129762"/>
                    </a:lnTo>
                    <a:lnTo>
                      <a:pt x="32419" y="132647"/>
                    </a:lnTo>
                    <a:lnTo>
                      <a:pt x="42058" y="132695"/>
                    </a:lnTo>
                    <a:lnTo>
                      <a:pt x="51419" y="130094"/>
                    </a:lnTo>
                    <a:lnTo>
                      <a:pt x="60143" y="125299"/>
                    </a:lnTo>
                    <a:lnTo>
                      <a:pt x="67922" y="118818"/>
                    </a:lnTo>
                    <a:lnTo>
                      <a:pt x="74701" y="111094"/>
                    </a:lnTo>
                    <a:lnTo>
                      <a:pt x="80438" y="102320"/>
                    </a:lnTo>
                    <a:lnTo>
                      <a:pt x="85009" y="92455"/>
                    </a:lnTo>
                    <a:lnTo>
                      <a:pt x="88486" y="81630"/>
                    </a:lnTo>
                    <a:lnTo>
                      <a:pt x="91944" y="72446"/>
                    </a:lnTo>
                    <a:lnTo>
                      <a:pt x="96150" y="68554"/>
                    </a:lnTo>
                    <a:lnTo>
                      <a:pt x="100197" y="69735"/>
                    </a:lnTo>
                    <a:lnTo>
                      <a:pt x="103932" y="74424"/>
                    </a:lnTo>
                    <a:lnTo>
                      <a:pt x="107647" y="81149"/>
                    </a:lnTo>
                    <a:lnTo>
                      <a:pt x="111761" y="88750"/>
                    </a:lnTo>
                    <a:lnTo>
                      <a:pt x="116458" y="96561"/>
                    </a:lnTo>
                    <a:lnTo>
                      <a:pt x="121732" y="103645"/>
                    </a:lnTo>
                    <a:lnTo>
                      <a:pt x="127488" y="108684"/>
                    </a:lnTo>
                    <a:lnTo>
                      <a:pt x="133607" y="111143"/>
                    </a:lnTo>
                    <a:lnTo>
                      <a:pt x="139662" y="110850"/>
                    </a:lnTo>
                    <a:lnTo>
                      <a:pt x="144960" y="107622"/>
                    </a:lnTo>
                    <a:lnTo>
                      <a:pt x="149211" y="101699"/>
                    </a:lnTo>
                    <a:lnTo>
                      <a:pt x="153426" y="94453"/>
                    </a:lnTo>
                    <a:lnTo>
                      <a:pt x="159288" y="89218"/>
                    </a:lnTo>
                    <a:lnTo>
                      <a:pt x="166164" y="88328"/>
                    </a:lnTo>
                    <a:lnTo>
                      <a:pt x="172378" y="91033"/>
                    </a:lnTo>
                    <a:lnTo>
                      <a:pt x="177689" y="96264"/>
                    </a:lnTo>
                    <a:lnTo>
                      <a:pt x="182337" y="103224"/>
                    </a:lnTo>
                    <a:lnTo>
                      <a:pt x="186538" y="111270"/>
                    </a:lnTo>
                    <a:lnTo>
                      <a:pt x="189613" y="117013"/>
                    </a:lnTo>
                    <a:lnTo>
                      <a:pt x="190618" y="116469"/>
                    </a:lnTo>
                    <a:lnTo>
                      <a:pt x="189966" y="110590"/>
                    </a:lnTo>
                    <a:lnTo>
                      <a:pt x="188409" y="101113"/>
                    </a:lnTo>
                    <a:lnTo>
                      <a:pt x="186663" y="89533"/>
                    </a:lnTo>
                    <a:lnTo>
                      <a:pt x="185121" y="76819"/>
                    </a:lnTo>
                    <a:lnTo>
                      <a:pt x="184235" y="63836"/>
                    </a:lnTo>
                    <a:lnTo>
                      <a:pt x="184610" y="51483"/>
                    </a:lnTo>
                    <a:lnTo>
                      <a:pt x="186457" y="40173"/>
                    </a:lnTo>
                    <a:lnTo>
                      <a:pt x="189814" y="30083"/>
                    </a:lnTo>
                    <a:lnTo>
                      <a:pt x="194732" y="21359"/>
                    </a:lnTo>
                    <a:lnTo>
                      <a:pt x="201075" y="13938"/>
                    </a:lnTo>
                    <a:lnTo>
                      <a:pt x="208587" y="7935"/>
                    </a:lnTo>
                    <a:lnTo>
                      <a:pt x="216991" y="3715"/>
                    </a:lnTo>
                    <a:lnTo>
                      <a:pt x="226038" y="1314"/>
                    </a:lnTo>
                    <a:lnTo>
                      <a:pt x="235275" y="328"/>
                    </a:lnTo>
                    <a:lnTo>
                      <a:pt x="245053" y="0"/>
                    </a:lnTo>
                    <a:lnTo>
                      <a:pt x="257344" y="298"/>
                    </a:lnTo>
                    <a:lnTo>
                      <a:pt x="275579" y="12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062241" y="401201"/>
                <a:ext cx="21059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73701">
                    <a:moveTo>
                      <a:pt x="0" y="0"/>
                    </a:moveTo>
                    <a:lnTo>
                      <a:pt x="2934" y="8802"/>
                    </a:lnTo>
                    <a:lnTo>
                      <a:pt x="5716" y="17148"/>
                    </a:lnTo>
                    <a:lnTo>
                      <a:pt x="8612" y="25837"/>
                    </a:lnTo>
                    <a:lnTo>
                      <a:pt x="11490" y="34675"/>
                    </a:lnTo>
                    <a:lnTo>
                      <a:pt x="14319" y="44063"/>
                    </a:lnTo>
                    <a:lnTo>
                      <a:pt x="17348" y="55948"/>
                    </a:lnTo>
                    <a:lnTo>
                      <a:pt x="21058" y="73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967486" y="338030"/>
                <a:ext cx="200042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63255">
                    <a:moveTo>
                      <a:pt x="200041" y="0"/>
                    </a:moveTo>
                    <a:lnTo>
                      <a:pt x="194174" y="8801"/>
                    </a:lnTo>
                    <a:lnTo>
                      <a:pt x="188609" y="17148"/>
                    </a:lnTo>
                    <a:lnTo>
                      <a:pt x="182810" y="25847"/>
                    </a:lnTo>
                    <a:lnTo>
                      <a:pt x="176729" y="34968"/>
                    </a:lnTo>
                    <a:lnTo>
                      <a:pt x="170399" y="44463"/>
                    </a:lnTo>
                    <a:lnTo>
                      <a:pt x="163871" y="54264"/>
                    </a:lnTo>
                    <a:lnTo>
                      <a:pt x="157195" y="64623"/>
                    </a:lnTo>
                    <a:lnTo>
                      <a:pt x="150412" y="76094"/>
                    </a:lnTo>
                    <a:lnTo>
                      <a:pt x="143555" y="88882"/>
                    </a:lnTo>
                    <a:lnTo>
                      <a:pt x="136646" y="102725"/>
                    </a:lnTo>
                    <a:lnTo>
                      <a:pt x="129701" y="117087"/>
                    </a:lnTo>
                    <a:lnTo>
                      <a:pt x="122736" y="131600"/>
                    </a:lnTo>
                    <a:lnTo>
                      <a:pt x="115923" y="146089"/>
                    </a:lnTo>
                    <a:lnTo>
                      <a:pt x="109575" y="160497"/>
                    </a:lnTo>
                    <a:lnTo>
                      <a:pt x="103819" y="174815"/>
                    </a:lnTo>
                    <a:lnTo>
                      <a:pt x="98463" y="189057"/>
                    </a:lnTo>
                    <a:lnTo>
                      <a:pt x="93099" y="203239"/>
                    </a:lnTo>
                    <a:lnTo>
                      <a:pt x="87492" y="217377"/>
                    </a:lnTo>
                    <a:lnTo>
                      <a:pt x="81741" y="231484"/>
                    </a:lnTo>
                    <a:lnTo>
                      <a:pt x="76181" y="245569"/>
                    </a:lnTo>
                    <a:lnTo>
                      <a:pt x="70994" y="259638"/>
                    </a:lnTo>
                    <a:lnTo>
                      <a:pt x="66206" y="273698"/>
                    </a:lnTo>
                    <a:lnTo>
                      <a:pt x="61764" y="287750"/>
                    </a:lnTo>
                    <a:lnTo>
                      <a:pt x="57593" y="301797"/>
                    </a:lnTo>
                    <a:lnTo>
                      <a:pt x="53622" y="315842"/>
                    </a:lnTo>
                    <a:lnTo>
                      <a:pt x="49795" y="329884"/>
                    </a:lnTo>
                    <a:lnTo>
                      <a:pt x="46069" y="343920"/>
                    </a:lnTo>
                    <a:lnTo>
                      <a:pt x="42413" y="357788"/>
                    </a:lnTo>
                    <a:lnTo>
                      <a:pt x="38805" y="371179"/>
                    </a:lnTo>
                    <a:lnTo>
                      <a:pt x="35224" y="383964"/>
                    </a:lnTo>
                    <a:lnTo>
                      <a:pt x="31497" y="396177"/>
                    </a:lnTo>
                    <a:lnTo>
                      <a:pt x="27310" y="407918"/>
                    </a:lnTo>
                    <a:lnTo>
                      <a:pt x="22536" y="419287"/>
                    </a:lnTo>
                    <a:lnTo>
                      <a:pt x="17513" y="429926"/>
                    </a:lnTo>
                    <a:lnTo>
                      <a:pt x="12451" y="440072"/>
                    </a:lnTo>
                    <a:lnTo>
                      <a:pt x="6904" y="450616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319473" y="344964"/>
                <a:ext cx="90211" cy="161523"/>
              </a:xfrm>
              <a:custGeom>
                <a:avLst/>
                <a:gdLst/>
                <a:ahLst/>
                <a:cxnLst/>
                <a:rect l="0" t="0" r="0" b="0"/>
                <a:pathLst>
                  <a:path w="90211" h="161523">
                    <a:moveTo>
                      <a:pt x="90210" y="3595"/>
                    </a:moveTo>
                    <a:lnTo>
                      <a:pt x="81408" y="862"/>
                    </a:lnTo>
                    <a:lnTo>
                      <a:pt x="73062" y="0"/>
                    </a:lnTo>
                    <a:lnTo>
                      <a:pt x="64367" y="990"/>
                    </a:lnTo>
                    <a:lnTo>
                      <a:pt x="55419" y="3529"/>
                    </a:lnTo>
                    <a:lnTo>
                      <a:pt x="46572" y="7314"/>
                    </a:lnTo>
                    <a:lnTo>
                      <a:pt x="38039" y="12054"/>
                    </a:lnTo>
                    <a:lnTo>
                      <a:pt x="30023" y="17659"/>
                    </a:lnTo>
                    <a:lnTo>
                      <a:pt x="22794" y="24238"/>
                    </a:lnTo>
                    <a:lnTo>
                      <a:pt x="16422" y="31773"/>
                    </a:lnTo>
                    <a:lnTo>
                      <a:pt x="10974" y="40289"/>
                    </a:lnTo>
                    <a:lnTo>
                      <a:pt x="6606" y="49914"/>
                    </a:lnTo>
                    <a:lnTo>
                      <a:pt x="3300" y="60610"/>
                    </a:lnTo>
                    <a:lnTo>
                      <a:pt x="1062" y="72047"/>
                    </a:lnTo>
                    <a:lnTo>
                      <a:pt x="0" y="83717"/>
                    </a:lnTo>
                    <a:lnTo>
                      <a:pt x="68" y="95300"/>
                    </a:lnTo>
                    <a:lnTo>
                      <a:pt x="1247" y="106517"/>
                    </a:lnTo>
                    <a:lnTo>
                      <a:pt x="3633" y="117049"/>
                    </a:lnTo>
                    <a:lnTo>
                      <a:pt x="7172" y="126788"/>
                    </a:lnTo>
                    <a:lnTo>
                      <a:pt x="12007" y="135480"/>
                    </a:lnTo>
                    <a:lnTo>
                      <a:pt x="18533" y="142649"/>
                    </a:lnTo>
                    <a:lnTo>
                      <a:pt x="26806" y="148174"/>
                    </a:lnTo>
                    <a:lnTo>
                      <a:pt x="36373" y="152250"/>
                    </a:lnTo>
                    <a:lnTo>
                      <a:pt x="47603" y="155603"/>
                    </a:lnTo>
                    <a:lnTo>
                      <a:pt x="63717" y="158524"/>
                    </a:lnTo>
                    <a:lnTo>
                      <a:pt x="90210" y="16152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419008" y="411100"/>
                <a:ext cx="112145" cy="138409"/>
              </a:xfrm>
              <a:custGeom>
                <a:avLst/>
                <a:gdLst/>
                <a:ahLst/>
                <a:cxnLst/>
                <a:rect l="0" t="0" r="0" b="0"/>
                <a:pathLst>
                  <a:path w="112145" h="138409">
                    <a:moveTo>
                      <a:pt x="85431" y="630"/>
                    </a:moveTo>
                    <a:lnTo>
                      <a:pt x="73830" y="3631"/>
                    </a:lnTo>
                    <a:lnTo>
                      <a:pt x="63981" y="7053"/>
                    </a:lnTo>
                    <a:lnTo>
                      <a:pt x="54976" y="11249"/>
                    </a:lnTo>
                    <a:lnTo>
                      <a:pt x="46534" y="16149"/>
                    </a:lnTo>
                    <a:lnTo>
                      <a:pt x="38507" y="21630"/>
                    </a:lnTo>
                    <a:lnTo>
                      <a:pt x="30789" y="27565"/>
                    </a:lnTo>
                    <a:lnTo>
                      <a:pt x="23457" y="34000"/>
                    </a:lnTo>
                    <a:lnTo>
                      <a:pt x="16754" y="41147"/>
                    </a:lnTo>
                    <a:lnTo>
                      <a:pt x="10772" y="49064"/>
                    </a:lnTo>
                    <a:lnTo>
                      <a:pt x="5772" y="57668"/>
                    </a:lnTo>
                    <a:lnTo>
                      <a:pt x="2243" y="66822"/>
                    </a:lnTo>
                    <a:lnTo>
                      <a:pt x="323" y="76387"/>
                    </a:lnTo>
                    <a:lnTo>
                      <a:pt x="0" y="86252"/>
                    </a:lnTo>
                    <a:lnTo>
                      <a:pt x="1296" y="96327"/>
                    </a:lnTo>
                    <a:lnTo>
                      <a:pt x="4065" y="106533"/>
                    </a:lnTo>
                    <a:lnTo>
                      <a:pt x="8363" y="116335"/>
                    </a:lnTo>
                    <a:lnTo>
                      <a:pt x="14522" y="124778"/>
                    </a:lnTo>
                    <a:lnTo>
                      <a:pt x="22548" y="131443"/>
                    </a:lnTo>
                    <a:lnTo>
                      <a:pt x="32020" y="136087"/>
                    </a:lnTo>
                    <a:lnTo>
                      <a:pt x="42287" y="138387"/>
                    </a:lnTo>
                    <a:lnTo>
                      <a:pt x="52885" y="138408"/>
                    </a:lnTo>
                    <a:lnTo>
                      <a:pt x="63252" y="136340"/>
                    </a:lnTo>
                    <a:lnTo>
                      <a:pt x="72674" y="132301"/>
                    </a:lnTo>
                    <a:lnTo>
                      <a:pt x="80857" y="126553"/>
                    </a:lnTo>
                    <a:lnTo>
                      <a:pt x="87857" y="119444"/>
                    </a:lnTo>
                    <a:lnTo>
                      <a:pt x="93883" y="111312"/>
                    </a:lnTo>
                    <a:lnTo>
                      <a:pt x="99160" y="102434"/>
                    </a:lnTo>
                    <a:lnTo>
                      <a:pt x="103723" y="92864"/>
                    </a:lnTo>
                    <a:lnTo>
                      <a:pt x="107423" y="82455"/>
                    </a:lnTo>
                    <a:lnTo>
                      <a:pt x="110242" y="71201"/>
                    </a:lnTo>
                    <a:lnTo>
                      <a:pt x="111967" y="59542"/>
                    </a:lnTo>
                    <a:lnTo>
                      <a:pt x="112144" y="48248"/>
                    </a:lnTo>
                    <a:lnTo>
                      <a:pt x="110661" y="37732"/>
                    </a:lnTo>
                    <a:lnTo>
                      <a:pt x="107547" y="28214"/>
                    </a:lnTo>
                    <a:lnTo>
                      <a:pt x="102790" y="19893"/>
                    </a:lnTo>
                    <a:lnTo>
                      <a:pt x="96561" y="12752"/>
                    </a:lnTo>
                    <a:lnTo>
                      <a:pt x="89407" y="6951"/>
                    </a:lnTo>
                    <a:lnTo>
                      <a:pt x="81341" y="2460"/>
                    </a:lnTo>
                    <a:lnTo>
                      <a:pt x="70545" y="0"/>
                    </a:lnTo>
                    <a:lnTo>
                      <a:pt x="53845" y="63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546553" y="374025"/>
                <a:ext cx="178985" cy="142991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42991">
                    <a:moveTo>
                      <a:pt x="0" y="69290"/>
                    </a:moveTo>
                    <a:lnTo>
                      <a:pt x="2934" y="78158"/>
                    </a:lnTo>
                    <a:lnTo>
                      <a:pt x="5716" y="87145"/>
                    </a:lnTo>
                    <a:lnTo>
                      <a:pt x="8594" y="97036"/>
                    </a:lnTo>
                    <a:lnTo>
                      <a:pt x="10856" y="104114"/>
                    </a:lnTo>
                    <a:lnTo>
                      <a:pt x="11757" y="104094"/>
                    </a:lnTo>
                    <a:lnTo>
                      <a:pt x="11877" y="98872"/>
                    </a:lnTo>
                    <a:lnTo>
                      <a:pt x="11866" y="90438"/>
                    </a:lnTo>
                    <a:lnTo>
                      <a:pt x="12259" y="80004"/>
                    </a:lnTo>
                    <a:lnTo>
                      <a:pt x="13289" y="68328"/>
                    </a:lnTo>
                    <a:lnTo>
                      <a:pt x="15442" y="56683"/>
                    </a:lnTo>
                    <a:lnTo>
                      <a:pt x="19540" y="46889"/>
                    </a:lnTo>
                    <a:lnTo>
                      <a:pt x="25844" y="39788"/>
                    </a:lnTo>
                    <a:lnTo>
                      <a:pt x="33820" y="35661"/>
                    </a:lnTo>
                    <a:lnTo>
                      <a:pt x="42467" y="34691"/>
                    </a:lnTo>
                    <a:lnTo>
                      <a:pt x="51132" y="36582"/>
                    </a:lnTo>
                    <a:lnTo>
                      <a:pt x="59692" y="39029"/>
                    </a:lnTo>
                    <a:lnTo>
                      <a:pt x="67435" y="38749"/>
                    </a:lnTo>
                    <a:lnTo>
                      <a:pt x="73476" y="35228"/>
                    </a:lnTo>
                    <a:lnTo>
                      <a:pt x="78600" y="29262"/>
                    </a:lnTo>
                    <a:lnTo>
                      <a:pt x="83622" y="21692"/>
                    </a:lnTo>
                    <a:lnTo>
                      <a:pt x="89253" y="13754"/>
                    </a:lnTo>
                    <a:lnTo>
                      <a:pt x="96212" y="7053"/>
                    </a:lnTo>
                    <a:lnTo>
                      <a:pt x="104717" y="2353"/>
                    </a:lnTo>
                    <a:lnTo>
                      <a:pt x="114148" y="0"/>
                    </a:lnTo>
                    <a:lnTo>
                      <a:pt x="123310" y="303"/>
                    </a:lnTo>
                    <a:lnTo>
                      <a:pt x="131538" y="3136"/>
                    </a:lnTo>
                    <a:lnTo>
                      <a:pt x="138851" y="8085"/>
                    </a:lnTo>
                    <a:lnTo>
                      <a:pt x="145676" y="14668"/>
                    </a:lnTo>
                    <a:lnTo>
                      <a:pt x="152330" y="22460"/>
                    </a:lnTo>
                    <a:lnTo>
                      <a:pt x="158647" y="31279"/>
                    </a:lnTo>
                    <a:lnTo>
                      <a:pt x="164070" y="41173"/>
                    </a:lnTo>
                    <a:lnTo>
                      <a:pt x="168354" y="52087"/>
                    </a:lnTo>
                    <a:lnTo>
                      <a:pt x="171554" y="63856"/>
                    </a:lnTo>
                    <a:lnTo>
                      <a:pt x="173861" y="76287"/>
                    </a:lnTo>
                    <a:lnTo>
                      <a:pt x="175486" y="89190"/>
                    </a:lnTo>
                    <a:lnTo>
                      <a:pt x="176612" y="101816"/>
                    </a:lnTo>
                    <a:lnTo>
                      <a:pt x="177507" y="114108"/>
                    </a:lnTo>
                    <a:lnTo>
                      <a:pt x="178252" y="127141"/>
                    </a:lnTo>
                    <a:lnTo>
                      <a:pt x="178984" y="14299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767652" y="330989"/>
                <a:ext cx="124574" cy="308952"/>
              </a:xfrm>
              <a:custGeom>
                <a:avLst/>
                <a:gdLst/>
                <a:ahLst/>
                <a:cxnLst/>
                <a:rect l="0" t="0" r="0" b="0"/>
                <a:pathLst>
                  <a:path w="124574" h="308952">
                    <a:moveTo>
                      <a:pt x="10528" y="122854"/>
                    </a:moveTo>
                    <a:lnTo>
                      <a:pt x="10594" y="137457"/>
                    </a:lnTo>
                    <a:lnTo>
                      <a:pt x="11234" y="150728"/>
                    </a:lnTo>
                    <a:lnTo>
                      <a:pt x="12527" y="163929"/>
                    </a:lnTo>
                    <a:lnTo>
                      <a:pt x="14214" y="177270"/>
                    </a:lnTo>
                    <a:lnTo>
                      <a:pt x="15882" y="190779"/>
                    </a:lnTo>
                    <a:lnTo>
                      <a:pt x="17300" y="204437"/>
                    </a:lnTo>
                    <a:lnTo>
                      <a:pt x="18570" y="218376"/>
                    </a:lnTo>
                    <a:lnTo>
                      <a:pt x="20030" y="232874"/>
                    </a:lnTo>
                    <a:lnTo>
                      <a:pt x="21858" y="248031"/>
                    </a:lnTo>
                    <a:lnTo>
                      <a:pt x="23916" y="263634"/>
                    </a:lnTo>
                    <a:lnTo>
                      <a:pt x="25844" y="279260"/>
                    </a:lnTo>
                    <a:lnTo>
                      <a:pt x="27413" y="294561"/>
                    </a:lnTo>
                    <a:lnTo>
                      <a:pt x="27714" y="305942"/>
                    </a:lnTo>
                    <a:lnTo>
                      <a:pt x="26400" y="308951"/>
                    </a:lnTo>
                    <a:lnTo>
                      <a:pt x="24889" y="304900"/>
                    </a:lnTo>
                    <a:lnTo>
                      <a:pt x="23527" y="296067"/>
                    </a:lnTo>
                    <a:lnTo>
                      <a:pt x="22030" y="284150"/>
                    </a:lnTo>
                    <a:lnTo>
                      <a:pt x="20196" y="270254"/>
                    </a:lnTo>
                    <a:lnTo>
                      <a:pt x="18145" y="254921"/>
                    </a:lnTo>
                    <a:lnTo>
                      <a:pt x="16228" y="238292"/>
                    </a:lnTo>
                    <a:lnTo>
                      <a:pt x="14639" y="220537"/>
                    </a:lnTo>
                    <a:lnTo>
                      <a:pt x="13253" y="202364"/>
                    </a:lnTo>
                    <a:lnTo>
                      <a:pt x="11715" y="184917"/>
                    </a:lnTo>
                    <a:lnTo>
                      <a:pt x="9834" y="168763"/>
                    </a:lnTo>
                    <a:lnTo>
                      <a:pt x="7740" y="153628"/>
                    </a:lnTo>
                    <a:lnTo>
                      <a:pt x="5788" y="138701"/>
                    </a:lnTo>
                    <a:lnTo>
                      <a:pt x="4178" y="123469"/>
                    </a:lnTo>
                    <a:lnTo>
                      <a:pt x="2944" y="107761"/>
                    </a:lnTo>
                    <a:lnTo>
                      <a:pt x="2042" y="91588"/>
                    </a:lnTo>
                    <a:lnTo>
                      <a:pt x="1410" y="75045"/>
                    </a:lnTo>
                    <a:lnTo>
                      <a:pt x="1307" y="58714"/>
                    </a:lnTo>
                    <a:lnTo>
                      <a:pt x="2296" y="43594"/>
                    </a:lnTo>
                    <a:lnTo>
                      <a:pt x="4602" y="30152"/>
                    </a:lnTo>
                    <a:lnTo>
                      <a:pt x="8456" y="18824"/>
                    </a:lnTo>
                    <a:lnTo>
                      <a:pt x="14249" y="10263"/>
                    </a:lnTo>
                    <a:lnTo>
                      <a:pt x="21998" y="4546"/>
                    </a:lnTo>
                    <a:lnTo>
                      <a:pt x="31269" y="1299"/>
                    </a:lnTo>
                    <a:lnTo>
                      <a:pt x="41394" y="0"/>
                    </a:lnTo>
                    <a:lnTo>
                      <a:pt x="51896" y="163"/>
                    </a:lnTo>
                    <a:lnTo>
                      <a:pt x="62368" y="1707"/>
                    </a:lnTo>
                    <a:lnTo>
                      <a:pt x="72391" y="4935"/>
                    </a:lnTo>
                    <a:lnTo>
                      <a:pt x="81795" y="9882"/>
                    </a:lnTo>
                    <a:lnTo>
                      <a:pt x="90600" y="16320"/>
                    </a:lnTo>
                    <a:lnTo>
                      <a:pt x="98907" y="23937"/>
                    </a:lnTo>
                    <a:lnTo>
                      <a:pt x="106822" y="32432"/>
                    </a:lnTo>
                    <a:lnTo>
                      <a:pt x="113951" y="41560"/>
                    </a:lnTo>
                    <a:lnTo>
                      <a:pt x="119457" y="51133"/>
                    </a:lnTo>
                    <a:lnTo>
                      <a:pt x="123004" y="61012"/>
                    </a:lnTo>
                    <a:lnTo>
                      <a:pt x="124573" y="71103"/>
                    </a:lnTo>
                    <a:lnTo>
                      <a:pt x="124188" y="81337"/>
                    </a:lnTo>
                    <a:lnTo>
                      <a:pt x="122066" y="91658"/>
                    </a:lnTo>
                    <a:lnTo>
                      <a:pt x="118219" y="101709"/>
                    </a:lnTo>
                    <a:lnTo>
                      <a:pt x="112373" y="110853"/>
                    </a:lnTo>
                    <a:lnTo>
                      <a:pt x="104554" y="118811"/>
                    </a:lnTo>
                    <a:lnTo>
                      <a:pt x="95052" y="125476"/>
                    </a:lnTo>
                    <a:lnTo>
                      <a:pt x="84233" y="130737"/>
                    </a:lnTo>
                    <a:lnTo>
                      <a:pt x="72448" y="134682"/>
                    </a:lnTo>
                    <a:lnTo>
                      <a:pt x="60195" y="137543"/>
                    </a:lnTo>
                    <a:lnTo>
                      <a:pt x="46715" y="139872"/>
                    </a:lnTo>
                    <a:lnTo>
                      <a:pt x="28594" y="141878"/>
                    </a:lnTo>
                    <a:lnTo>
                      <a:pt x="0" y="143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925193" y="380144"/>
                <a:ext cx="102970" cy="107488"/>
              </a:xfrm>
              <a:custGeom>
                <a:avLst/>
                <a:gdLst/>
                <a:ahLst/>
                <a:cxnLst/>
                <a:rect l="0" t="0" r="0" b="0"/>
                <a:pathLst>
                  <a:path w="102970" h="107488">
                    <a:moveTo>
                      <a:pt x="63557" y="10528"/>
                    </a:moveTo>
                    <a:lnTo>
                      <a:pt x="54755" y="7796"/>
                    </a:lnTo>
                    <a:lnTo>
                      <a:pt x="46408" y="6934"/>
                    </a:lnTo>
                    <a:lnTo>
                      <a:pt x="37719" y="7929"/>
                    </a:lnTo>
                    <a:lnTo>
                      <a:pt x="28944" y="10641"/>
                    </a:lnTo>
                    <a:lnTo>
                      <a:pt x="20745" y="15073"/>
                    </a:lnTo>
                    <a:lnTo>
                      <a:pt x="13469" y="21067"/>
                    </a:lnTo>
                    <a:lnTo>
                      <a:pt x="7452" y="28498"/>
                    </a:lnTo>
                    <a:lnTo>
                      <a:pt x="3167" y="37373"/>
                    </a:lnTo>
                    <a:lnTo>
                      <a:pt x="704" y="47551"/>
                    </a:lnTo>
                    <a:lnTo>
                      <a:pt x="0" y="58465"/>
                    </a:lnTo>
                    <a:lnTo>
                      <a:pt x="1033" y="69250"/>
                    </a:lnTo>
                    <a:lnTo>
                      <a:pt x="3622" y="79416"/>
                    </a:lnTo>
                    <a:lnTo>
                      <a:pt x="7798" y="88528"/>
                    </a:lnTo>
                    <a:lnTo>
                      <a:pt x="13873" y="96043"/>
                    </a:lnTo>
                    <a:lnTo>
                      <a:pt x="21844" y="101826"/>
                    </a:lnTo>
                    <a:lnTo>
                      <a:pt x="31280" y="105742"/>
                    </a:lnTo>
                    <a:lnTo>
                      <a:pt x="41521" y="107487"/>
                    </a:lnTo>
                    <a:lnTo>
                      <a:pt x="52106" y="107104"/>
                    </a:lnTo>
                    <a:lnTo>
                      <a:pt x="62635" y="104748"/>
                    </a:lnTo>
                    <a:lnTo>
                      <a:pt x="72698" y="100509"/>
                    </a:lnTo>
                    <a:lnTo>
                      <a:pt x="82115" y="94620"/>
                    </a:lnTo>
                    <a:lnTo>
                      <a:pt x="90419" y="87245"/>
                    </a:lnTo>
                    <a:lnTo>
                      <a:pt x="96793" y="78400"/>
                    </a:lnTo>
                    <a:lnTo>
                      <a:pt x="100965" y="68239"/>
                    </a:lnTo>
                    <a:lnTo>
                      <a:pt x="102969" y="57334"/>
                    </a:lnTo>
                    <a:lnTo>
                      <a:pt x="102885" y="46555"/>
                    </a:lnTo>
                    <a:lnTo>
                      <a:pt x="100980" y="36392"/>
                    </a:lnTo>
                    <a:lnTo>
                      <a:pt x="97543" y="27253"/>
                    </a:lnTo>
                    <a:lnTo>
                      <a:pt x="92255" y="18743"/>
                    </a:lnTo>
                    <a:lnTo>
                      <a:pt x="82422" y="10123"/>
                    </a:lnTo>
                    <a:lnTo>
                      <a:pt x="6355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7051921" y="312545"/>
                <a:ext cx="379027" cy="236056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236056">
                    <a:moveTo>
                      <a:pt x="0" y="99185"/>
                    </a:moveTo>
                    <a:lnTo>
                      <a:pt x="5800" y="107986"/>
                    </a:lnTo>
                    <a:lnTo>
                      <a:pt x="10724" y="116332"/>
                    </a:lnTo>
                    <a:lnTo>
                      <a:pt x="15222" y="125036"/>
                    </a:lnTo>
                    <a:lnTo>
                      <a:pt x="19271" y="134329"/>
                    </a:lnTo>
                    <a:lnTo>
                      <a:pt x="22637" y="144473"/>
                    </a:lnTo>
                    <a:lnTo>
                      <a:pt x="25222" y="155486"/>
                    </a:lnTo>
                    <a:lnTo>
                      <a:pt x="26304" y="166052"/>
                    </a:lnTo>
                    <a:lnTo>
                      <a:pt x="24569" y="172584"/>
                    </a:lnTo>
                    <a:lnTo>
                      <a:pt x="20597" y="173242"/>
                    </a:lnTo>
                    <a:lnTo>
                      <a:pt x="16208" y="169844"/>
                    </a:lnTo>
                    <a:lnTo>
                      <a:pt x="12158" y="163595"/>
                    </a:lnTo>
                    <a:lnTo>
                      <a:pt x="8804" y="154797"/>
                    </a:lnTo>
                    <a:lnTo>
                      <a:pt x="6221" y="143759"/>
                    </a:lnTo>
                    <a:lnTo>
                      <a:pt x="4321" y="131069"/>
                    </a:lnTo>
                    <a:lnTo>
                      <a:pt x="2968" y="117467"/>
                    </a:lnTo>
                    <a:lnTo>
                      <a:pt x="2025" y="103463"/>
                    </a:lnTo>
                    <a:lnTo>
                      <a:pt x="1546" y="89480"/>
                    </a:lnTo>
                    <a:lnTo>
                      <a:pt x="1748" y="75943"/>
                    </a:lnTo>
                    <a:lnTo>
                      <a:pt x="2708" y="63035"/>
                    </a:lnTo>
                    <a:lnTo>
                      <a:pt x="4676" y="51062"/>
                    </a:lnTo>
                    <a:lnTo>
                      <a:pt x="8131" y="40539"/>
                    </a:lnTo>
                    <a:lnTo>
                      <a:pt x="13202" y="31620"/>
                    </a:lnTo>
                    <a:lnTo>
                      <a:pt x="19709" y="24630"/>
                    </a:lnTo>
                    <a:lnTo>
                      <a:pt x="27366" y="20207"/>
                    </a:lnTo>
                    <a:lnTo>
                      <a:pt x="35875" y="18461"/>
                    </a:lnTo>
                    <a:lnTo>
                      <a:pt x="44669" y="19219"/>
                    </a:lnTo>
                    <a:lnTo>
                      <a:pt x="52954" y="22303"/>
                    </a:lnTo>
                    <a:lnTo>
                      <a:pt x="60337" y="27374"/>
                    </a:lnTo>
                    <a:lnTo>
                      <a:pt x="66952" y="34012"/>
                    </a:lnTo>
                    <a:lnTo>
                      <a:pt x="73244" y="41821"/>
                    </a:lnTo>
                    <a:lnTo>
                      <a:pt x="79514" y="50474"/>
                    </a:lnTo>
                    <a:lnTo>
                      <a:pt x="85727" y="59722"/>
                    </a:lnTo>
                    <a:lnTo>
                      <a:pt x="91605" y="69381"/>
                    </a:lnTo>
                    <a:lnTo>
                      <a:pt x="97006" y="79328"/>
                    </a:lnTo>
                    <a:lnTo>
                      <a:pt x="101767" y="89634"/>
                    </a:lnTo>
                    <a:lnTo>
                      <a:pt x="105662" y="100546"/>
                    </a:lnTo>
                    <a:lnTo>
                      <a:pt x="108662" y="112052"/>
                    </a:lnTo>
                    <a:lnTo>
                      <a:pt x="111369" y="120673"/>
                    </a:lnTo>
                    <a:lnTo>
                      <a:pt x="114547" y="122448"/>
                    </a:lnTo>
                    <a:lnTo>
                      <a:pt x="118284" y="119252"/>
                    </a:lnTo>
                    <a:lnTo>
                      <a:pt x="122825" y="113440"/>
                    </a:lnTo>
                    <a:lnTo>
                      <a:pt x="128473" y="106857"/>
                    </a:lnTo>
                    <a:lnTo>
                      <a:pt x="135275" y="100473"/>
                    </a:lnTo>
                    <a:lnTo>
                      <a:pt x="143242" y="94791"/>
                    </a:lnTo>
                    <a:lnTo>
                      <a:pt x="152474" y="90153"/>
                    </a:lnTo>
                    <a:lnTo>
                      <a:pt x="162894" y="86601"/>
                    </a:lnTo>
                    <a:lnTo>
                      <a:pt x="174140" y="83832"/>
                    </a:lnTo>
                    <a:lnTo>
                      <a:pt x="185679" y="81336"/>
                    </a:lnTo>
                    <a:lnTo>
                      <a:pt x="197173" y="78790"/>
                    </a:lnTo>
                    <a:lnTo>
                      <a:pt x="208329" y="75904"/>
                    </a:lnTo>
                    <a:lnTo>
                      <a:pt x="218821" y="72353"/>
                    </a:lnTo>
                    <a:lnTo>
                      <a:pt x="228537" y="68028"/>
                    </a:lnTo>
                    <a:lnTo>
                      <a:pt x="237385" y="62835"/>
                    </a:lnTo>
                    <a:lnTo>
                      <a:pt x="245188" y="56599"/>
                    </a:lnTo>
                    <a:lnTo>
                      <a:pt x="251945" y="49335"/>
                    </a:lnTo>
                    <a:lnTo>
                      <a:pt x="257315" y="41357"/>
                    </a:lnTo>
                    <a:lnTo>
                      <a:pt x="260569" y="33164"/>
                    </a:lnTo>
                    <a:lnTo>
                      <a:pt x="261485" y="25074"/>
                    </a:lnTo>
                    <a:lnTo>
                      <a:pt x="259981" y="17525"/>
                    </a:lnTo>
                    <a:lnTo>
                      <a:pt x="255856" y="11142"/>
                    </a:lnTo>
                    <a:lnTo>
                      <a:pt x="249269" y="6154"/>
                    </a:lnTo>
                    <a:lnTo>
                      <a:pt x="240798" y="2620"/>
                    </a:lnTo>
                    <a:lnTo>
                      <a:pt x="231218" y="607"/>
                    </a:lnTo>
                    <a:lnTo>
                      <a:pt x="221091" y="0"/>
                    </a:lnTo>
                    <a:lnTo>
                      <a:pt x="211041" y="879"/>
                    </a:lnTo>
                    <a:lnTo>
                      <a:pt x="201834" y="3588"/>
                    </a:lnTo>
                    <a:lnTo>
                      <a:pt x="193791" y="8153"/>
                    </a:lnTo>
                    <a:lnTo>
                      <a:pt x="186715" y="14490"/>
                    </a:lnTo>
                    <a:lnTo>
                      <a:pt x="180107" y="22562"/>
                    </a:lnTo>
                    <a:lnTo>
                      <a:pt x="173629" y="32178"/>
                    </a:lnTo>
                    <a:lnTo>
                      <a:pt x="167614" y="43040"/>
                    </a:lnTo>
                    <a:lnTo>
                      <a:pt x="162931" y="54847"/>
                    </a:lnTo>
                    <a:lnTo>
                      <a:pt x="159967" y="67337"/>
                    </a:lnTo>
                    <a:lnTo>
                      <a:pt x="158638" y="80145"/>
                    </a:lnTo>
                    <a:lnTo>
                      <a:pt x="158658" y="92816"/>
                    </a:lnTo>
                    <a:lnTo>
                      <a:pt x="159724" y="105097"/>
                    </a:lnTo>
                    <a:lnTo>
                      <a:pt x="162051" y="116291"/>
                    </a:lnTo>
                    <a:lnTo>
                      <a:pt x="166339" y="125220"/>
                    </a:lnTo>
                    <a:lnTo>
                      <a:pt x="172807" y="131437"/>
                    </a:lnTo>
                    <a:lnTo>
                      <a:pt x="180910" y="134983"/>
                    </a:lnTo>
                    <a:lnTo>
                      <a:pt x="189650" y="136017"/>
                    </a:lnTo>
                    <a:lnTo>
                      <a:pt x="198379" y="134894"/>
                    </a:lnTo>
                    <a:lnTo>
                      <a:pt x="206830" y="131908"/>
                    </a:lnTo>
                    <a:lnTo>
                      <a:pt x="214951" y="127179"/>
                    </a:lnTo>
                    <a:lnTo>
                      <a:pt x="222778" y="120956"/>
                    </a:lnTo>
                    <a:lnTo>
                      <a:pt x="230371" y="114360"/>
                    </a:lnTo>
                    <a:lnTo>
                      <a:pt x="237792" y="109225"/>
                    </a:lnTo>
                    <a:lnTo>
                      <a:pt x="245082" y="106460"/>
                    </a:lnTo>
                    <a:lnTo>
                      <a:pt x="252117" y="106422"/>
                    </a:lnTo>
                    <a:lnTo>
                      <a:pt x="258615" y="109364"/>
                    </a:lnTo>
                    <a:lnTo>
                      <a:pt x="264457" y="115085"/>
                    </a:lnTo>
                    <a:lnTo>
                      <a:pt x="269364" y="122941"/>
                    </a:lnTo>
                    <a:lnTo>
                      <a:pt x="272829" y="132090"/>
                    </a:lnTo>
                    <a:lnTo>
                      <a:pt x="274712" y="141862"/>
                    </a:lnTo>
                    <a:lnTo>
                      <a:pt x="275237" y="149429"/>
                    </a:lnTo>
                    <a:lnTo>
                      <a:pt x="275002" y="151320"/>
                    </a:lnTo>
                    <a:lnTo>
                      <a:pt x="274644" y="148103"/>
                    </a:lnTo>
                    <a:lnTo>
                      <a:pt x="274357" y="141253"/>
                    </a:lnTo>
                    <a:lnTo>
                      <a:pt x="274155" y="131966"/>
                    </a:lnTo>
                    <a:lnTo>
                      <a:pt x="274017" y="121069"/>
                    </a:lnTo>
                    <a:lnTo>
                      <a:pt x="273942" y="109128"/>
                    </a:lnTo>
                    <a:lnTo>
                      <a:pt x="274572" y="97160"/>
                    </a:lnTo>
                    <a:lnTo>
                      <a:pt x="277124" y="86630"/>
                    </a:lnTo>
                    <a:lnTo>
                      <a:pt x="282101" y="78222"/>
                    </a:lnTo>
                    <a:lnTo>
                      <a:pt x="289039" y="72237"/>
                    </a:lnTo>
                    <a:lnTo>
                      <a:pt x="296917" y="68951"/>
                    </a:lnTo>
                    <a:lnTo>
                      <a:pt x="305026" y="68232"/>
                    </a:lnTo>
                    <a:lnTo>
                      <a:pt x="313042" y="69983"/>
                    </a:lnTo>
                    <a:lnTo>
                      <a:pt x="320864" y="74332"/>
                    </a:lnTo>
                    <a:lnTo>
                      <a:pt x="328478" y="81107"/>
                    </a:lnTo>
                    <a:lnTo>
                      <a:pt x="335587" y="90058"/>
                    </a:lnTo>
                    <a:lnTo>
                      <a:pt x="341616" y="101030"/>
                    </a:lnTo>
                    <a:lnTo>
                      <a:pt x="346347" y="113733"/>
                    </a:lnTo>
                    <a:lnTo>
                      <a:pt x="350033" y="127480"/>
                    </a:lnTo>
                    <a:lnTo>
                      <a:pt x="353207" y="141313"/>
                    </a:lnTo>
                    <a:lnTo>
                      <a:pt x="356235" y="154685"/>
                    </a:lnTo>
                    <a:lnTo>
                      <a:pt x="359287" y="167439"/>
                    </a:lnTo>
                    <a:lnTo>
                      <a:pt x="362424" y="179619"/>
                    </a:lnTo>
                    <a:lnTo>
                      <a:pt x="365647" y="191318"/>
                    </a:lnTo>
                    <a:lnTo>
                      <a:pt x="368791" y="202196"/>
                    </a:lnTo>
                    <a:lnTo>
                      <a:pt x="371849" y="212536"/>
                    </a:lnTo>
                    <a:lnTo>
                      <a:pt x="375089" y="223247"/>
                    </a:lnTo>
                    <a:lnTo>
                      <a:pt x="379026" y="2360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7504646" y="169574"/>
                <a:ext cx="21058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79027">
                    <a:moveTo>
                      <a:pt x="0" y="0"/>
                    </a:moveTo>
                    <a:lnTo>
                      <a:pt x="1442" y="8678"/>
                    </a:lnTo>
                    <a:lnTo>
                      <a:pt x="3356" y="21199"/>
                    </a:lnTo>
                    <a:lnTo>
                      <a:pt x="5178" y="36025"/>
                    </a:lnTo>
                    <a:lnTo>
                      <a:pt x="6679" y="52533"/>
                    </a:lnTo>
                    <a:lnTo>
                      <a:pt x="7821" y="69998"/>
                    </a:lnTo>
                    <a:lnTo>
                      <a:pt x="8655" y="87479"/>
                    </a:lnTo>
                    <a:lnTo>
                      <a:pt x="9245" y="104453"/>
                    </a:lnTo>
                    <a:lnTo>
                      <a:pt x="9657" y="120778"/>
                    </a:lnTo>
                    <a:lnTo>
                      <a:pt x="9939" y="136507"/>
                    </a:lnTo>
                    <a:lnTo>
                      <a:pt x="10131" y="151770"/>
                    </a:lnTo>
                    <a:lnTo>
                      <a:pt x="10261" y="167174"/>
                    </a:lnTo>
                    <a:lnTo>
                      <a:pt x="10350" y="183742"/>
                    </a:lnTo>
                    <a:lnTo>
                      <a:pt x="10414" y="201931"/>
                    </a:lnTo>
                    <a:lnTo>
                      <a:pt x="10626" y="221371"/>
                    </a:lnTo>
                    <a:lnTo>
                      <a:pt x="11301" y="241185"/>
                    </a:lnTo>
                    <a:lnTo>
                      <a:pt x="12568" y="260804"/>
                    </a:lnTo>
                    <a:lnTo>
                      <a:pt x="14233" y="279856"/>
                    </a:lnTo>
                    <a:lnTo>
                      <a:pt x="15889" y="298022"/>
                    </a:lnTo>
                    <a:lnTo>
                      <a:pt x="17297" y="315216"/>
                    </a:lnTo>
                    <a:lnTo>
                      <a:pt x="18396" y="330948"/>
                    </a:lnTo>
                    <a:lnTo>
                      <a:pt x="19326" y="345767"/>
                    </a:lnTo>
                    <a:lnTo>
                      <a:pt x="20166" y="360976"/>
                    </a:lnTo>
                    <a:lnTo>
                      <a:pt x="21057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7304605" y="285388"/>
                <a:ext cx="336913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42115">
                    <a:moveTo>
                      <a:pt x="336912" y="42114"/>
                    </a:moveTo>
                    <a:lnTo>
                      <a:pt x="330911" y="36313"/>
                    </a:lnTo>
                    <a:lnTo>
                      <a:pt x="324065" y="31389"/>
                    </a:lnTo>
                    <a:lnTo>
                      <a:pt x="315669" y="26887"/>
                    </a:lnTo>
                    <a:lnTo>
                      <a:pt x="305696" y="22665"/>
                    </a:lnTo>
                    <a:lnTo>
                      <a:pt x="294085" y="18652"/>
                    </a:lnTo>
                    <a:lnTo>
                      <a:pt x="280971" y="14795"/>
                    </a:lnTo>
                    <a:lnTo>
                      <a:pt x="266622" y="11215"/>
                    </a:lnTo>
                    <a:lnTo>
                      <a:pt x="251329" y="8188"/>
                    </a:lnTo>
                    <a:lnTo>
                      <a:pt x="235339" y="5820"/>
                    </a:lnTo>
                    <a:lnTo>
                      <a:pt x="218690" y="4059"/>
                    </a:lnTo>
                    <a:lnTo>
                      <a:pt x="201223" y="2795"/>
                    </a:lnTo>
                    <a:lnTo>
                      <a:pt x="182917" y="1907"/>
                    </a:lnTo>
                    <a:lnTo>
                      <a:pt x="163877" y="1293"/>
                    </a:lnTo>
                    <a:lnTo>
                      <a:pt x="144255" y="873"/>
                    </a:lnTo>
                    <a:lnTo>
                      <a:pt x="124211" y="587"/>
                    </a:lnTo>
                    <a:lnTo>
                      <a:pt x="104191" y="394"/>
                    </a:lnTo>
                    <a:lnTo>
                      <a:pt x="84903" y="263"/>
                    </a:lnTo>
                    <a:lnTo>
                      <a:pt x="66690" y="176"/>
                    </a:lnTo>
                    <a:lnTo>
                      <a:pt x="50136" y="118"/>
                    </a:lnTo>
                    <a:lnTo>
                      <a:pt x="34610" y="72"/>
                    </a:lnTo>
                    <a:lnTo>
                      <a:pt x="18751" y="3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7878569" y="380144"/>
                <a:ext cx="132566" cy="148009"/>
              </a:xfrm>
              <a:custGeom>
                <a:avLst/>
                <a:gdLst/>
                <a:ahLst/>
                <a:cxnLst/>
                <a:rect l="0" t="0" r="0" b="0"/>
                <a:pathLst>
                  <a:path w="132566" h="148009">
                    <a:moveTo>
                      <a:pt x="99860" y="0"/>
                    </a:moveTo>
                    <a:lnTo>
                      <a:pt x="88192" y="134"/>
                    </a:lnTo>
                    <a:lnTo>
                      <a:pt x="77702" y="1414"/>
                    </a:lnTo>
                    <a:lnTo>
                      <a:pt x="67405" y="4008"/>
                    </a:lnTo>
                    <a:lnTo>
                      <a:pt x="57277" y="7727"/>
                    </a:lnTo>
                    <a:lnTo>
                      <a:pt x="47582" y="12360"/>
                    </a:lnTo>
                    <a:lnTo>
                      <a:pt x="38451" y="17702"/>
                    </a:lnTo>
                    <a:lnTo>
                      <a:pt x="30021" y="23895"/>
                    </a:lnTo>
                    <a:lnTo>
                      <a:pt x="22506" y="31406"/>
                    </a:lnTo>
                    <a:lnTo>
                      <a:pt x="15941" y="40383"/>
                    </a:lnTo>
                    <a:lnTo>
                      <a:pt x="10362" y="50682"/>
                    </a:lnTo>
                    <a:lnTo>
                      <a:pt x="5905" y="62044"/>
                    </a:lnTo>
                    <a:lnTo>
                      <a:pt x="2545" y="74197"/>
                    </a:lnTo>
                    <a:lnTo>
                      <a:pt x="440" y="86594"/>
                    </a:lnTo>
                    <a:lnTo>
                      <a:pt x="0" y="98450"/>
                    </a:lnTo>
                    <a:lnTo>
                      <a:pt x="1302" y="109376"/>
                    </a:lnTo>
                    <a:lnTo>
                      <a:pt x="4295" y="119184"/>
                    </a:lnTo>
                    <a:lnTo>
                      <a:pt x="8971" y="127707"/>
                    </a:lnTo>
                    <a:lnTo>
                      <a:pt x="15157" y="134987"/>
                    </a:lnTo>
                    <a:lnTo>
                      <a:pt x="22733" y="140894"/>
                    </a:lnTo>
                    <a:lnTo>
                      <a:pt x="31714" y="145048"/>
                    </a:lnTo>
                    <a:lnTo>
                      <a:pt x="41964" y="147395"/>
                    </a:lnTo>
                    <a:lnTo>
                      <a:pt x="52931" y="148008"/>
                    </a:lnTo>
                    <a:lnTo>
                      <a:pt x="63750" y="146907"/>
                    </a:lnTo>
                    <a:lnTo>
                      <a:pt x="73951" y="144275"/>
                    </a:lnTo>
                    <a:lnTo>
                      <a:pt x="83424" y="140237"/>
                    </a:lnTo>
                    <a:lnTo>
                      <a:pt x="92247" y="134787"/>
                    </a:lnTo>
                    <a:lnTo>
                      <a:pt x="100547" y="128049"/>
                    </a:lnTo>
                    <a:lnTo>
                      <a:pt x="108293" y="120255"/>
                    </a:lnTo>
                    <a:lnTo>
                      <a:pt x="115283" y="111654"/>
                    </a:lnTo>
                    <a:lnTo>
                      <a:pt x="121463" y="102462"/>
                    </a:lnTo>
                    <a:lnTo>
                      <a:pt x="126598" y="92849"/>
                    </a:lnTo>
                    <a:lnTo>
                      <a:pt x="130218" y="82944"/>
                    </a:lnTo>
                    <a:lnTo>
                      <a:pt x="132200" y="72842"/>
                    </a:lnTo>
                    <a:lnTo>
                      <a:pt x="132565" y="62771"/>
                    </a:lnTo>
                    <a:lnTo>
                      <a:pt x="131296" y="53082"/>
                    </a:lnTo>
                    <a:lnTo>
                      <a:pt x="128560" y="43944"/>
                    </a:lnTo>
                    <a:lnTo>
                      <a:pt x="124744" y="35644"/>
                    </a:lnTo>
                    <a:lnTo>
                      <a:pt x="119898" y="27864"/>
                    </a:lnTo>
                    <a:lnTo>
                      <a:pt x="112480" y="19919"/>
                    </a:lnTo>
                    <a:lnTo>
                      <a:pt x="9986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8032581" y="99499"/>
                <a:ext cx="124833" cy="417517"/>
              </a:xfrm>
              <a:custGeom>
                <a:avLst/>
                <a:gdLst/>
                <a:ahLst/>
                <a:cxnLst/>
                <a:rect l="0" t="0" r="0" b="0"/>
                <a:pathLst>
                  <a:path w="124833" h="417517">
                    <a:moveTo>
                      <a:pt x="19547" y="417516"/>
                    </a:moveTo>
                    <a:lnTo>
                      <a:pt x="19615" y="405781"/>
                    </a:lnTo>
                    <a:lnTo>
                      <a:pt x="20255" y="394652"/>
                    </a:lnTo>
                    <a:lnTo>
                      <a:pt x="21546" y="383053"/>
                    </a:lnTo>
                    <a:lnTo>
                      <a:pt x="23233" y="370892"/>
                    </a:lnTo>
                    <a:lnTo>
                      <a:pt x="24901" y="358232"/>
                    </a:lnTo>
                    <a:lnTo>
                      <a:pt x="26310" y="345171"/>
                    </a:lnTo>
                    <a:lnTo>
                      <a:pt x="27235" y="331646"/>
                    </a:lnTo>
                    <a:lnTo>
                      <a:pt x="27397" y="317433"/>
                    </a:lnTo>
                    <a:lnTo>
                      <a:pt x="26728" y="302465"/>
                    </a:lnTo>
                    <a:lnTo>
                      <a:pt x="25482" y="286820"/>
                    </a:lnTo>
                    <a:lnTo>
                      <a:pt x="24113" y="270634"/>
                    </a:lnTo>
                    <a:lnTo>
                      <a:pt x="22897" y="254044"/>
                    </a:lnTo>
                    <a:lnTo>
                      <a:pt x="21761" y="237327"/>
                    </a:lnTo>
                    <a:lnTo>
                      <a:pt x="20392" y="220878"/>
                    </a:lnTo>
                    <a:lnTo>
                      <a:pt x="18620" y="204884"/>
                    </a:lnTo>
                    <a:lnTo>
                      <a:pt x="16430" y="189196"/>
                    </a:lnTo>
                    <a:lnTo>
                      <a:pt x="13879" y="173435"/>
                    </a:lnTo>
                    <a:lnTo>
                      <a:pt x="11055" y="157388"/>
                    </a:lnTo>
                    <a:lnTo>
                      <a:pt x="8190" y="141168"/>
                    </a:lnTo>
                    <a:lnTo>
                      <a:pt x="5655" y="125118"/>
                    </a:lnTo>
                    <a:lnTo>
                      <a:pt x="3620" y="109431"/>
                    </a:lnTo>
                    <a:lnTo>
                      <a:pt x="2087" y="94132"/>
                    </a:lnTo>
                    <a:lnTo>
                      <a:pt x="975" y="79174"/>
                    </a:lnTo>
                    <a:lnTo>
                      <a:pt x="200" y="64490"/>
                    </a:lnTo>
                    <a:lnTo>
                      <a:pt x="0" y="50342"/>
                    </a:lnTo>
                    <a:lnTo>
                      <a:pt x="922" y="37287"/>
                    </a:lnTo>
                    <a:lnTo>
                      <a:pt x="3183" y="25555"/>
                    </a:lnTo>
                    <a:lnTo>
                      <a:pt x="7007" y="15542"/>
                    </a:lnTo>
                    <a:lnTo>
                      <a:pt x="12781" y="7944"/>
                    </a:lnTo>
                    <a:lnTo>
                      <a:pt x="20516" y="2917"/>
                    </a:lnTo>
                    <a:lnTo>
                      <a:pt x="29778" y="320"/>
                    </a:lnTo>
                    <a:lnTo>
                      <a:pt x="39897" y="0"/>
                    </a:lnTo>
                    <a:lnTo>
                      <a:pt x="50396" y="1631"/>
                    </a:lnTo>
                    <a:lnTo>
                      <a:pt x="60864" y="4808"/>
                    </a:lnTo>
                    <a:lnTo>
                      <a:pt x="70886" y="9139"/>
                    </a:lnTo>
                    <a:lnTo>
                      <a:pt x="80284" y="14299"/>
                    </a:lnTo>
                    <a:lnTo>
                      <a:pt x="88972" y="19930"/>
                    </a:lnTo>
                    <a:lnTo>
                      <a:pt x="97808" y="26282"/>
                    </a:lnTo>
                    <a:lnTo>
                      <a:pt x="108684" y="35026"/>
                    </a:lnTo>
                    <a:lnTo>
                      <a:pt x="124832" y="490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7946843" y="359087"/>
                <a:ext cx="1474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">
                    <a:moveTo>
                      <a:pt x="147399" y="0"/>
                    </a:moveTo>
                    <a:lnTo>
                      <a:pt x="132797" y="0"/>
                    </a:lnTo>
                    <a:lnTo>
                      <a:pt x="119526" y="0"/>
                    </a:lnTo>
                    <a:lnTo>
                      <a:pt x="106325" y="0"/>
                    </a:lnTo>
                    <a:lnTo>
                      <a:pt x="92983" y="0"/>
                    </a:lnTo>
                    <a:lnTo>
                      <a:pt x="79474" y="0"/>
                    </a:lnTo>
                    <a:lnTo>
                      <a:pt x="65836" y="0"/>
                    </a:lnTo>
                    <a:lnTo>
                      <a:pt x="52510" y="0"/>
                    </a:lnTo>
                    <a:lnTo>
                      <a:pt x="38927" y="0"/>
                    </a:lnTo>
                    <a:lnTo>
                      <a:pt x="22776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8339321" y="329774"/>
                <a:ext cx="197119" cy="174369"/>
              </a:xfrm>
              <a:custGeom>
                <a:avLst/>
                <a:gdLst/>
                <a:ahLst/>
                <a:cxnLst/>
                <a:rect l="0" t="0" r="0" b="0"/>
                <a:pathLst>
                  <a:path w="197119" h="174369">
                    <a:moveTo>
                      <a:pt x="123419" y="71427"/>
                    </a:moveTo>
                    <a:lnTo>
                      <a:pt x="120418" y="62625"/>
                    </a:lnTo>
                    <a:lnTo>
                      <a:pt x="116995" y="54279"/>
                    </a:lnTo>
                    <a:lnTo>
                      <a:pt x="112798" y="45585"/>
                    </a:lnTo>
                    <a:lnTo>
                      <a:pt x="107899" y="36637"/>
                    </a:lnTo>
                    <a:lnTo>
                      <a:pt x="102417" y="27790"/>
                    </a:lnTo>
                    <a:lnTo>
                      <a:pt x="96481" y="19265"/>
                    </a:lnTo>
                    <a:lnTo>
                      <a:pt x="90048" y="11595"/>
                    </a:lnTo>
                    <a:lnTo>
                      <a:pt x="82901" y="5663"/>
                    </a:lnTo>
                    <a:lnTo>
                      <a:pt x="74988" y="1797"/>
                    </a:lnTo>
                    <a:lnTo>
                      <a:pt x="66557" y="0"/>
                    </a:lnTo>
                    <a:lnTo>
                      <a:pt x="58051" y="225"/>
                    </a:lnTo>
                    <a:lnTo>
                      <a:pt x="49739" y="2231"/>
                    </a:lnTo>
                    <a:lnTo>
                      <a:pt x="41700" y="5829"/>
                    </a:lnTo>
                    <a:lnTo>
                      <a:pt x="33922" y="10976"/>
                    </a:lnTo>
                    <a:lnTo>
                      <a:pt x="26367" y="17516"/>
                    </a:lnTo>
                    <a:lnTo>
                      <a:pt x="19312" y="25515"/>
                    </a:lnTo>
                    <a:lnTo>
                      <a:pt x="13324" y="35318"/>
                    </a:lnTo>
                    <a:lnTo>
                      <a:pt x="8630" y="46953"/>
                    </a:lnTo>
                    <a:lnTo>
                      <a:pt x="5139" y="60173"/>
                    </a:lnTo>
                    <a:lnTo>
                      <a:pt x="2630" y="74642"/>
                    </a:lnTo>
                    <a:lnTo>
                      <a:pt x="875" y="90032"/>
                    </a:lnTo>
                    <a:lnTo>
                      <a:pt x="0" y="105755"/>
                    </a:lnTo>
                    <a:lnTo>
                      <a:pt x="462" y="120996"/>
                    </a:lnTo>
                    <a:lnTo>
                      <a:pt x="2410" y="135338"/>
                    </a:lnTo>
                    <a:lnTo>
                      <a:pt x="6023" y="148254"/>
                    </a:lnTo>
                    <a:lnTo>
                      <a:pt x="11655" y="158953"/>
                    </a:lnTo>
                    <a:lnTo>
                      <a:pt x="19289" y="167202"/>
                    </a:lnTo>
                    <a:lnTo>
                      <a:pt x="28315" y="172606"/>
                    </a:lnTo>
                    <a:lnTo>
                      <a:pt x="37743" y="174368"/>
                    </a:lnTo>
                    <a:lnTo>
                      <a:pt x="46960" y="172403"/>
                    </a:lnTo>
                    <a:lnTo>
                      <a:pt x="55585" y="167206"/>
                    </a:lnTo>
                    <a:lnTo>
                      <a:pt x="63297" y="159458"/>
                    </a:lnTo>
                    <a:lnTo>
                      <a:pt x="70035" y="149814"/>
                    </a:lnTo>
                    <a:lnTo>
                      <a:pt x="75914" y="138973"/>
                    </a:lnTo>
                    <a:lnTo>
                      <a:pt x="81113" y="127647"/>
                    </a:lnTo>
                    <a:lnTo>
                      <a:pt x="85790" y="116333"/>
                    </a:lnTo>
                    <a:lnTo>
                      <a:pt x="89603" y="107723"/>
                    </a:lnTo>
                    <a:lnTo>
                      <a:pt x="92231" y="104985"/>
                    </a:lnTo>
                    <a:lnTo>
                      <a:pt x="94303" y="107077"/>
                    </a:lnTo>
                    <a:lnTo>
                      <a:pt x="96525" y="112325"/>
                    </a:lnTo>
                    <a:lnTo>
                      <a:pt x="99445" y="119536"/>
                    </a:lnTo>
                    <a:lnTo>
                      <a:pt x="103257" y="127945"/>
                    </a:lnTo>
                    <a:lnTo>
                      <a:pt x="108231" y="136605"/>
                    </a:lnTo>
                    <a:lnTo>
                      <a:pt x="114829" y="144316"/>
                    </a:lnTo>
                    <a:lnTo>
                      <a:pt x="123138" y="150507"/>
                    </a:lnTo>
                    <a:lnTo>
                      <a:pt x="132629" y="154840"/>
                    </a:lnTo>
                    <a:lnTo>
                      <a:pt x="142373" y="156938"/>
                    </a:lnTo>
                    <a:lnTo>
                      <a:pt x="151804" y="156835"/>
                    </a:lnTo>
                    <a:lnTo>
                      <a:pt x="160633" y="154980"/>
                    </a:lnTo>
                    <a:lnTo>
                      <a:pt x="169634" y="151753"/>
                    </a:lnTo>
                    <a:lnTo>
                      <a:pt x="180711" y="145755"/>
                    </a:lnTo>
                    <a:lnTo>
                      <a:pt x="197118" y="13459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8716841" y="349255"/>
                <a:ext cx="127175" cy="320372"/>
              </a:xfrm>
              <a:custGeom>
                <a:avLst/>
                <a:gdLst/>
                <a:ahLst/>
                <a:cxnLst/>
                <a:rect l="0" t="0" r="0" b="0"/>
                <a:pathLst>
                  <a:path w="127175" h="320372">
                    <a:moveTo>
                      <a:pt x="19639" y="136174"/>
                    </a:moveTo>
                    <a:lnTo>
                      <a:pt x="19638" y="147976"/>
                    </a:lnTo>
                    <a:lnTo>
                      <a:pt x="19638" y="159746"/>
                    </a:lnTo>
                    <a:lnTo>
                      <a:pt x="19643" y="172640"/>
                    </a:lnTo>
                    <a:lnTo>
                      <a:pt x="19816" y="186662"/>
                    </a:lnTo>
                    <a:lnTo>
                      <a:pt x="20465" y="201638"/>
                    </a:lnTo>
                    <a:lnTo>
                      <a:pt x="21718" y="217356"/>
                    </a:lnTo>
                    <a:lnTo>
                      <a:pt x="23544" y="233458"/>
                    </a:lnTo>
                    <a:lnTo>
                      <a:pt x="25840" y="249482"/>
                    </a:lnTo>
                    <a:lnTo>
                      <a:pt x="28497" y="265176"/>
                    </a:lnTo>
                    <a:lnTo>
                      <a:pt x="31414" y="280320"/>
                    </a:lnTo>
                    <a:lnTo>
                      <a:pt x="34519" y="294649"/>
                    </a:lnTo>
                    <a:lnTo>
                      <a:pt x="37728" y="308026"/>
                    </a:lnTo>
                    <a:lnTo>
                      <a:pt x="40128" y="317797"/>
                    </a:lnTo>
                    <a:lnTo>
                      <a:pt x="40653" y="320371"/>
                    </a:lnTo>
                    <a:lnTo>
                      <a:pt x="39700" y="316493"/>
                    </a:lnTo>
                    <a:lnTo>
                      <a:pt x="37800" y="308010"/>
                    </a:lnTo>
                    <a:lnTo>
                      <a:pt x="35310" y="296441"/>
                    </a:lnTo>
                    <a:lnTo>
                      <a:pt x="32454" y="282847"/>
                    </a:lnTo>
                    <a:lnTo>
                      <a:pt x="29366" y="268253"/>
                    </a:lnTo>
                    <a:lnTo>
                      <a:pt x="26130" y="253729"/>
                    </a:lnTo>
                    <a:lnTo>
                      <a:pt x="22800" y="239824"/>
                    </a:lnTo>
                    <a:lnTo>
                      <a:pt x="19409" y="226343"/>
                    </a:lnTo>
                    <a:lnTo>
                      <a:pt x="15977" y="212598"/>
                    </a:lnTo>
                    <a:lnTo>
                      <a:pt x="12524" y="198192"/>
                    </a:lnTo>
                    <a:lnTo>
                      <a:pt x="9221" y="183055"/>
                    </a:lnTo>
                    <a:lnTo>
                      <a:pt x="6383" y="167272"/>
                    </a:lnTo>
                    <a:lnTo>
                      <a:pt x="4140" y="150980"/>
                    </a:lnTo>
                    <a:lnTo>
                      <a:pt x="2467" y="134309"/>
                    </a:lnTo>
                    <a:lnTo>
                      <a:pt x="1260" y="117364"/>
                    </a:lnTo>
                    <a:lnTo>
                      <a:pt x="416" y="100238"/>
                    </a:lnTo>
                    <a:lnTo>
                      <a:pt x="0" y="83315"/>
                    </a:lnTo>
                    <a:lnTo>
                      <a:pt x="246" y="67252"/>
                    </a:lnTo>
                    <a:lnTo>
                      <a:pt x="1234" y="52346"/>
                    </a:lnTo>
                    <a:lnTo>
                      <a:pt x="3220" y="38881"/>
                    </a:lnTo>
                    <a:lnTo>
                      <a:pt x="6689" y="27280"/>
                    </a:lnTo>
                    <a:lnTo>
                      <a:pt x="11767" y="17598"/>
                    </a:lnTo>
                    <a:lnTo>
                      <a:pt x="18280" y="9910"/>
                    </a:lnTo>
                    <a:lnTo>
                      <a:pt x="25940" y="4478"/>
                    </a:lnTo>
                    <a:lnTo>
                      <a:pt x="34457" y="1233"/>
                    </a:lnTo>
                    <a:lnTo>
                      <a:pt x="43427" y="0"/>
                    </a:lnTo>
                    <a:lnTo>
                      <a:pt x="52360" y="676"/>
                    </a:lnTo>
                    <a:lnTo>
                      <a:pt x="60993" y="3021"/>
                    </a:lnTo>
                    <a:lnTo>
                      <a:pt x="69262" y="6863"/>
                    </a:lnTo>
                    <a:lnTo>
                      <a:pt x="77202" y="12182"/>
                    </a:lnTo>
                    <a:lnTo>
                      <a:pt x="84873" y="18832"/>
                    </a:lnTo>
                    <a:lnTo>
                      <a:pt x="92179" y="26567"/>
                    </a:lnTo>
                    <a:lnTo>
                      <a:pt x="98867" y="35128"/>
                    </a:lnTo>
                    <a:lnTo>
                      <a:pt x="104849" y="44294"/>
                    </a:lnTo>
                    <a:lnTo>
                      <a:pt x="110189" y="53888"/>
                    </a:lnTo>
                    <a:lnTo>
                      <a:pt x="115011" y="63781"/>
                    </a:lnTo>
                    <a:lnTo>
                      <a:pt x="119432" y="73881"/>
                    </a:lnTo>
                    <a:lnTo>
                      <a:pt x="123233" y="84120"/>
                    </a:lnTo>
                    <a:lnTo>
                      <a:pt x="125880" y="94454"/>
                    </a:lnTo>
                    <a:lnTo>
                      <a:pt x="127174" y="104847"/>
                    </a:lnTo>
                    <a:lnTo>
                      <a:pt x="127058" y="115115"/>
                    </a:lnTo>
                    <a:lnTo>
                      <a:pt x="125461" y="124937"/>
                    </a:lnTo>
                    <a:lnTo>
                      <a:pt x="122487" y="134165"/>
                    </a:lnTo>
                    <a:lnTo>
                      <a:pt x="118049" y="142496"/>
                    </a:lnTo>
                    <a:lnTo>
                      <a:pt x="111797" y="149414"/>
                    </a:lnTo>
                    <a:lnTo>
                      <a:pt x="103712" y="154759"/>
                    </a:lnTo>
                    <a:lnTo>
                      <a:pt x="94370" y="158365"/>
                    </a:lnTo>
                    <a:lnTo>
                      <a:pt x="84721" y="159894"/>
                    </a:lnTo>
                    <a:lnTo>
                      <a:pt x="75315" y="159353"/>
                    </a:lnTo>
                    <a:lnTo>
                      <a:pt x="65746" y="157370"/>
                    </a:lnTo>
                    <a:lnTo>
                      <a:pt x="54863" y="153428"/>
                    </a:lnTo>
                    <a:lnTo>
                      <a:pt x="40696" y="14670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8799652" y="336957"/>
                <a:ext cx="326384" cy="180051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180051">
                    <a:moveTo>
                      <a:pt x="0" y="95830"/>
                    </a:moveTo>
                    <a:lnTo>
                      <a:pt x="8868" y="92963"/>
                    </a:lnTo>
                    <a:lnTo>
                      <a:pt x="17854" y="90821"/>
                    </a:lnTo>
                    <a:lnTo>
                      <a:pt x="27854" y="89218"/>
                    </a:lnTo>
                    <a:lnTo>
                      <a:pt x="39008" y="88037"/>
                    </a:lnTo>
                    <a:lnTo>
                      <a:pt x="51468" y="87189"/>
                    </a:lnTo>
                    <a:lnTo>
                      <a:pt x="65175" y="86586"/>
                    </a:lnTo>
                    <a:lnTo>
                      <a:pt x="79765" y="86000"/>
                    </a:lnTo>
                    <a:lnTo>
                      <a:pt x="94694" y="85067"/>
                    </a:lnTo>
                    <a:lnTo>
                      <a:pt x="109609" y="83616"/>
                    </a:lnTo>
                    <a:lnTo>
                      <a:pt x="124045" y="81487"/>
                    </a:lnTo>
                    <a:lnTo>
                      <a:pt x="137359" y="78454"/>
                    </a:lnTo>
                    <a:lnTo>
                      <a:pt x="149304" y="74481"/>
                    </a:lnTo>
                    <a:lnTo>
                      <a:pt x="159817" y="69524"/>
                    </a:lnTo>
                    <a:lnTo>
                      <a:pt x="168821" y="63448"/>
                    </a:lnTo>
                    <a:lnTo>
                      <a:pt x="176424" y="56292"/>
                    </a:lnTo>
                    <a:lnTo>
                      <a:pt x="182380" y="48385"/>
                    </a:lnTo>
                    <a:lnTo>
                      <a:pt x="186034" y="40241"/>
                    </a:lnTo>
                    <a:lnTo>
                      <a:pt x="187228" y="32178"/>
                    </a:lnTo>
                    <a:lnTo>
                      <a:pt x="186083" y="24478"/>
                    </a:lnTo>
                    <a:lnTo>
                      <a:pt x="182730" y="17460"/>
                    </a:lnTo>
                    <a:lnTo>
                      <a:pt x="177476" y="11234"/>
                    </a:lnTo>
                    <a:lnTo>
                      <a:pt x="170712" y="6053"/>
                    </a:lnTo>
                    <a:lnTo>
                      <a:pt x="162820" y="2396"/>
                    </a:lnTo>
                    <a:lnTo>
                      <a:pt x="154114" y="385"/>
                    </a:lnTo>
                    <a:lnTo>
                      <a:pt x="145002" y="0"/>
                    </a:lnTo>
                    <a:lnTo>
                      <a:pt x="135966" y="1254"/>
                    </a:lnTo>
                    <a:lnTo>
                      <a:pt x="127264" y="3990"/>
                    </a:lnTo>
                    <a:lnTo>
                      <a:pt x="119117" y="8096"/>
                    </a:lnTo>
                    <a:lnTo>
                      <a:pt x="111791" y="13593"/>
                    </a:lnTo>
                    <a:lnTo>
                      <a:pt x="105344" y="20366"/>
                    </a:lnTo>
                    <a:lnTo>
                      <a:pt x="99675" y="28353"/>
                    </a:lnTo>
                    <a:lnTo>
                      <a:pt x="94624" y="37616"/>
                    </a:lnTo>
                    <a:lnTo>
                      <a:pt x="90042" y="48071"/>
                    </a:lnTo>
                    <a:lnTo>
                      <a:pt x="85963" y="59515"/>
                    </a:lnTo>
                    <a:lnTo>
                      <a:pt x="82595" y="71720"/>
                    </a:lnTo>
                    <a:lnTo>
                      <a:pt x="80004" y="84481"/>
                    </a:lnTo>
                    <a:lnTo>
                      <a:pt x="78433" y="97472"/>
                    </a:lnTo>
                    <a:lnTo>
                      <a:pt x="78360" y="110267"/>
                    </a:lnTo>
                    <a:lnTo>
                      <a:pt x="79916" y="122631"/>
                    </a:lnTo>
                    <a:lnTo>
                      <a:pt x="83252" y="133881"/>
                    </a:lnTo>
                    <a:lnTo>
                      <a:pt x="88689" y="142847"/>
                    </a:lnTo>
                    <a:lnTo>
                      <a:pt x="96195" y="149089"/>
                    </a:lnTo>
                    <a:lnTo>
                      <a:pt x="105303" y="152652"/>
                    </a:lnTo>
                    <a:lnTo>
                      <a:pt x="115317" y="153696"/>
                    </a:lnTo>
                    <a:lnTo>
                      <a:pt x="125746" y="152586"/>
                    </a:lnTo>
                    <a:lnTo>
                      <a:pt x="136169" y="149777"/>
                    </a:lnTo>
                    <a:lnTo>
                      <a:pt x="146158" y="145701"/>
                    </a:lnTo>
                    <a:lnTo>
                      <a:pt x="155540" y="140710"/>
                    </a:lnTo>
                    <a:lnTo>
                      <a:pt x="164330" y="135077"/>
                    </a:lnTo>
                    <a:lnTo>
                      <a:pt x="172628" y="128997"/>
                    </a:lnTo>
                    <a:lnTo>
                      <a:pt x="180564" y="122647"/>
                    </a:lnTo>
                    <a:lnTo>
                      <a:pt x="188769" y="117327"/>
                    </a:lnTo>
                    <a:lnTo>
                      <a:pt x="197101" y="115092"/>
                    </a:lnTo>
                    <a:lnTo>
                      <a:pt x="204038" y="116615"/>
                    </a:lnTo>
                    <a:lnTo>
                      <a:pt x="209240" y="121885"/>
                    </a:lnTo>
                    <a:lnTo>
                      <a:pt x="212968" y="130409"/>
                    </a:lnTo>
                    <a:lnTo>
                      <a:pt x="215741" y="141349"/>
                    </a:lnTo>
                    <a:lnTo>
                      <a:pt x="218179" y="153749"/>
                    </a:lnTo>
                    <a:lnTo>
                      <a:pt x="220617" y="166847"/>
                    </a:lnTo>
                    <a:lnTo>
                      <a:pt x="221899" y="176965"/>
                    </a:lnTo>
                    <a:lnTo>
                      <a:pt x="220897" y="180050"/>
                    </a:lnTo>
                    <a:lnTo>
                      <a:pt x="218895" y="177564"/>
                    </a:lnTo>
                    <a:lnTo>
                      <a:pt x="216844" y="171296"/>
                    </a:lnTo>
                    <a:lnTo>
                      <a:pt x="215108" y="162472"/>
                    </a:lnTo>
                    <a:lnTo>
                      <a:pt x="213598" y="151761"/>
                    </a:lnTo>
                    <a:lnTo>
                      <a:pt x="211968" y="139418"/>
                    </a:lnTo>
                    <a:lnTo>
                      <a:pt x="210025" y="125704"/>
                    </a:lnTo>
                    <a:lnTo>
                      <a:pt x="208059" y="111234"/>
                    </a:lnTo>
                    <a:lnTo>
                      <a:pt x="206723" y="96896"/>
                    </a:lnTo>
                    <a:lnTo>
                      <a:pt x="206348" y="83180"/>
                    </a:lnTo>
                    <a:lnTo>
                      <a:pt x="207099" y="70359"/>
                    </a:lnTo>
                    <a:lnTo>
                      <a:pt x="209131" y="58666"/>
                    </a:lnTo>
                    <a:lnTo>
                      <a:pt x="212397" y="48102"/>
                    </a:lnTo>
                    <a:lnTo>
                      <a:pt x="216861" y="38669"/>
                    </a:lnTo>
                    <a:lnTo>
                      <a:pt x="222599" y="30462"/>
                    </a:lnTo>
                    <a:lnTo>
                      <a:pt x="229534" y="23427"/>
                    </a:lnTo>
                    <a:lnTo>
                      <a:pt x="237630" y="17699"/>
                    </a:lnTo>
                    <a:lnTo>
                      <a:pt x="246966" y="13674"/>
                    </a:lnTo>
                    <a:lnTo>
                      <a:pt x="257460" y="11401"/>
                    </a:lnTo>
                    <a:lnTo>
                      <a:pt x="268692" y="10307"/>
                    </a:lnTo>
                    <a:lnTo>
                      <a:pt x="281303" y="9149"/>
                    </a:lnTo>
                    <a:lnTo>
                      <a:pt x="298632" y="6708"/>
                    </a:lnTo>
                    <a:lnTo>
                      <a:pt x="326383" y="107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9073392" y="306445"/>
                <a:ext cx="154772" cy="214965"/>
              </a:xfrm>
              <a:custGeom>
                <a:avLst/>
                <a:gdLst/>
                <a:ahLst/>
                <a:cxnLst/>
                <a:rect l="0" t="0" r="0" b="0"/>
                <a:pathLst>
                  <a:path w="154772" h="214965">
                    <a:moveTo>
                      <a:pt x="147399" y="0"/>
                    </a:moveTo>
                    <a:lnTo>
                      <a:pt x="141464" y="5867"/>
                    </a:lnTo>
                    <a:lnTo>
                      <a:pt x="135260" y="11432"/>
                    </a:lnTo>
                    <a:lnTo>
                      <a:pt x="128169" y="17231"/>
                    </a:lnTo>
                    <a:lnTo>
                      <a:pt x="120401" y="23311"/>
                    </a:lnTo>
                    <a:lnTo>
                      <a:pt x="112403" y="29641"/>
                    </a:lnTo>
                    <a:lnTo>
                      <a:pt x="104457" y="36170"/>
                    </a:lnTo>
                    <a:lnTo>
                      <a:pt x="96511" y="42846"/>
                    </a:lnTo>
                    <a:lnTo>
                      <a:pt x="88269" y="49628"/>
                    </a:lnTo>
                    <a:lnTo>
                      <a:pt x="79588" y="56490"/>
                    </a:lnTo>
                    <a:lnTo>
                      <a:pt x="70794" y="63572"/>
                    </a:lnTo>
                    <a:lnTo>
                      <a:pt x="62568" y="71165"/>
                    </a:lnTo>
                    <a:lnTo>
                      <a:pt x="55282" y="79375"/>
                    </a:lnTo>
                    <a:lnTo>
                      <a:pt x="49763" y="87667"/>
                    </a:lnTo>
                    <a:lnTo>
                      <a:pt x="47409" y="95016"/>
                    </a:lnTo>
                    <a:lnTo>
                      <a:pt x="48689" y="100920"/>
                    </a:lnTo>
                    <a:lnTo>
                      <a:pt x="53281" y="105544"/>
                    </a:lnTo>
                    <a:lnTo>
                      <a:pt x="60551" y="109420"/>
                    </a:lnTo>
                    <a:lnTo>
                      <a:pt x="69837" y="112958"/>
                    </a:lnTo>
                    <a:lnTo>
                      <a:pt x="80421" y="116541"/>
                    </a:lnTo>
                    <a:lnTo>
                      <a:pt x="91566" y="120573"/>
                    </a:lnTo>
                    <a:lnTo>
                      <a:pt x="102822" y="125223"/>
                    </a:lnTo>
                    <a:lnTo>
                      <a:pt x="113832" y="130468"/>
                    </a:lnTo>
                    <a:lnTo>
                      <a:pt x="124231" y="136207"/>
                    </a:lnTo>
                    <a:lnTo>
                      <a:pt x="133880" y="142329"/>
                    </a:lnTo>
                    <a:lnTo>
                      <a:pt x="142344" y="148896"/>
                    </a:lnTo>
                    <a:lnTo>
                      <a:pt x="148828" y="156134"/>
                    </a:lnTo>
                    <a:lnTo>
                      <a:pt x="153063" y="164111"/>
                    </a:lnTo>
                    <a:lnTo>
                      <a:pt x="154771" y="172585"/>
                    </a:lnTo>
                    <a:lnTo>
                      <a:pt x="153423" y="181119"/>
                    </a:lnTo>
                    <a:lnTo>
                      <a:pt x="149034" y="189443"/>
                    </a:lnTo>
                    <a:lnTo>
                      <a:pt x="142036" y="197149"/>
                    </a:lnTo>
                    <a:lnTo>
                      <a:pt x="132997" y="203640"/>
                    </a:lnTo>
                    <a:lnTo>
                      <a:pt x="122447" y="208699"/>
                    </a:lnTo>
                    <a:lnTo>
                      <a:pt x="110979" y="212281"/>
                    </a:lnTo>
                    <a:lnTo>
                      <a:pt x="99224" y="214326"/>
                    </a:lnTo>
                    <a:lnTo>
                      <a:pt x="87548" y="214964"/>
                    </a:lnTo>
                    <a:lnTo>
                      <a:pt x="76082" y="214445"/>
                    </a:lnTo>
                    <a:lnTo>
                      <a:pt x="64844" y="213042"/>
                    </a:lnTo>
                    <a:lnTo>
                      <a:pt x="53809" y="210998"/>
                    </a:lnTo>
                    <a:lnTo>
                      <a:pt x="43194" y="208653"/>
                    </a:lnTo>
                    <a:lnTo>
                      <a:pt x="32325" y="206219"/>
                    </a:lnTo>
                    <a:lnTo>
                      <a:pt x="19124" y="203489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9253639" y="380144"/>
                <a:ext cx="118981" cy="150019"/>
              </a:xfrm>
              <a:custGeom>
                <a:avLst/>
                <a:gdLst/>
                <a:ahLst/>
                <a:cxnLst/>
                <a:rect l="0" t="0" r="0" b="0"/>
                <a:pathLst>
                  <a:path w="118981" h="150019">
                    <a:moveTo>
                      <a:pt x="72437" y="0"/>
                    </a:moveTo>
                    <a:lnTo>
                      <a:pt x="60836" y="201"/>
                    </a:lnTo>
                    <a:lnTo>
                      <a:pt x="50987" y="2121"/>
                    </a:lnTo>
                    <a:lnTo>
                      <a:pt x="41982" y="6015"/>
                    </a:lnTo>
                    <a:lnTo>
                      <a:pt x="33541" y="11768"/>
                    </a:lnTo>
                    <a:lnTo>
                      <a:pt x="25513" y="19365"/>
                    </a:lnTo>
                    <a:lnTo>
                      <a:pt x="17805" y="28614"/>
                    </a:lnTo>
                    <a:lnTo>
                      <a:pt x="10817" y="39038"/>
                    </a:lnTo>
                    <a:lnTo>
                      <a:pt x="5412" y="50007"/>
                    </a:lnTo>
                    <a:lnTo>
                      <a:pt x="1928" y="61116"/>
                    </a:lnTo>
                    <a:lnTo>
                      <a:pt x="232" y="72181"/>
                    </a:lnTo>
                    <a:lnTo>
                      <a:pt x="0" y="83142"/>
                    </a:lnTo>
                    <a:lnTo>
                      <a:pt x="886" y="93992"/>
                    </a:lnTo>
                    <a:lnTo>
                      <a:pt x="2748" y="104583"/>
                    </a:lnTo>
                    <a:lnTo>
                      <a:pt x="5660" y="114629"/>
                    </a:lnTo>
                    <a:lnTo>
                      <a:pt x="9590" y="124010"/>
                    </a:lnTo>
                    <a:lnTo>
                      <a:pt x="14870" y="132447"/>
                    </a:lnTo>
                    <a:lnTo>
                      <a:pt x="22236" y="139436"/>
                    </a:lnTo>
                    <a:lnTo>
                      <a:pt x="31889" y="144830"/>
                    </a:lnTo>
                    <a:lnTo>
                      <a:pt x="43102" y="148467"/>
                    </a:lnTo>
                    <a:lnTo>
                      <a:pt x="54544" y="150018"/>
                    </a:lnTo>
                    <a:lnTo>
                      <a:pt x="65417" y="149505"/>
                    </a:lnTo>
                    <a:lnTo>
                      <a:pt x="75477" y="147230"/>
                    </a:lnTo>
                    <a:lnTo>
                      <a:pt x="84760" y="143577"/>
                    </a:lnTo>
                    <a:lnTo>
                      <a:pt x="93398" y="138894"/>
                    </a:lnTo>
                    <a:lnTo>
                      <a:pt x="101214" y="133143"/>
                    </a:lnTo>
                    <a:lnTo>
                      <a:pt x="107726" y="125928"/>
                    </a:lnTo>
                    <a:lnTo>
                      <a:pt x="112776" y="117153"/>
                    </a:lnTo>
                    <a:lnTo>
                      <a:pt x="116337" y="107159"/>
                    </a:lnTo>
                    <a:lnTo>
                      <a:pt x="118364" y="96533"/>
                    </a:lnTo>
                    <a:lnTo>
                      <a:pt x="118980" y="85683"/>
                    </a:lnTo>
                    <a:lnTo>
                      <a:pt x="118276" y="74804"/>
                    </a:lnTo>
                    <a:lnTo>
                      <a:pt x="116217" y="63975"/>
                    </a:lnTo>
                    <a:lnTo>
                      <a:pt x="112910" y="53225"/>
                    </a:lnTo>
                    <a:lnTo>
                      <a:pt x="108495" y="43004"/>
                    </a:lnTo>
                    <a:lnTo>
                      <a:pt x="102429" y="33188"/>
                    </a:lnTo>
                    <a:lnTo>
                      <a:pt x="91944" y="22910"/>
                    </a:lnTo>
                    <a:lnTo>
                      <a:pt x="72437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9368190" y="349507"/>
                <a:ext cx="189514" cy="178037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78037">
                    <a:moveTo>
                      <a:pt x="0" y="30637"/>
                    </a:moveTo>
                    <a:lnTo>
                      <a:pt x="8735" y="36572"/>
                    </a:lnTo>
                    <a:lnTo>
                      <a:pt x="16441" y="42776"/>
                    </a:lnTo>
                    <a:lnTo>
                      <a:pt x="23839" y="49877"/>
                    </a:lnTo>
                    <a:lnTo>
                      <a:pt x="30927" y="57990"/>
                    </a:lnTo>
                    <a:lnTo>
                      <a:pt x="37457" y="67284"/>
                    </a:lnTo>
                    <a:lnTo>
                      <a:pt x="43330" y="77728"/>
                    </a:lnTo>
                    <a:lnTo>
                      <a:pt x="48594" y="88980"/>
                    </a:lnTo>
                    <a:lnTo>
                      <a:pt x="53365" y="100518"/>
                    </a:lnTo>
                    <a:lnTo>
                      <a:pt x="57759" y="112013"/>
                    </a:lnTo>
                    <a:lnTo>
                      <a:pt x="61882" y="123340"/>
                    </a:lnTo>
                    <a:lnTo>
                      <a:pt x="65811" y="134477"/>
                    </a:lnTo>
                    <a:lnTo>
                      <a:pt x="69545" y="145401"/>
                    </a:lnTo>
                    <a:lnTo>
                      <a:pt x="71057" y="154431"/>
                    </a:lnTo>
                    <a:lnTo>
                      <a:pt x="68658" y="158706"/>
                    </a:lnTo>
                    <a:lnTo>
                      <a:pt x="64514" y="157775"/>
                    </a:lnTo>
                    <a:lnTo>
                      <a:pt x="59956" y="152719"/>
                    </a:lnTo>
                    <a:lnTo>
                      <a:pt x="55625" y="144741"/>
                    </a:lnTo>
                    <a:lnTo>
                      <a:pt x="51962" y="134766"/>
                    </a:lnTo>
                    <a:lnTo>
                      <a:pt x="49103" y="123446"/>
                    </a:lnTo>
                    <a:lnTo>
                      <a:pt x="46984" y="111223"/>
                    </a:lnTo>
                    <a:lnTo>
                      <a:pt x="45464" y="98398"/>
                    </a:lnTo>
                    <a:lnTo>
                      <a:pt x="44403" y="85169"/>
                    </a:lnTo>
                    <a:lnTo>
                      <a:pt x="43840" y="71670"/>
                    </a:lnTo>
                    <a:lnTo>
                      <a:pt x="43983" y="57992"/>
                    </a:lnTo>
                    <a:lnTo>
                      <a:pt x="44909" y="44213"/>
                    </a:lnTo>
                    <a:lnTo>
                      <a:pt x="47022" y="31026"/>
                    </a:lnTo>
                    <a:lnTo>
                      <a:pt x="51108" y="19688"/>
                    </a:lnTo>
                    <a:lnTo>
                      <a:pt x="57414" y="10744"/>
                    </a:lnTo>
                    <a:lnTo>
                      <a:pt x="65567" y="4401"/>
                    </a:lnTo>
                    <a:lnTo>
                      <a:pt x="74866" y="877"/>
                    </a:lnTo>
                    <a:lnTo>
                      <a:pt x="84778" y="0"/>
                    </a:lnTo>
                    <a:lnTo>
                      <a:pt x="94838" y="1646"/>
                    </a:lnTo>
                    <a:lnTo>
                      <a:pt x="104576" y="5925"/>
                    </a:lnTo>
                    <a:lnTo>
                      <a:pt x="113785" y="12649"/>
                    </a:lnTo>
                    <a:lnTo>
                      <a:pt x="122457" y="21395"/>
                    </a:lnTo>
                    <a:lnTo>
                      <a:pt x="130676" y="31698"/>
                    </a:lnTo>
                    <a:lnTo>
                      <a:pt x="138539" y="43138"/>
                    </a:lnTo>
                    <a:lnTo>
                      <a:pt x="145975" y="55224"/>
                    </a:lnTo>
                    <a:lnTo>
                      <a:pt x="152749" y="67402"/>
                    </a:lnTo>
                    <a:lnTo>
                      <a:pt x="158790" y="79372"/>
                    </a:lnTo>
                    <a:lnTo>
                      <a:pt x="164170" y="91204"/>
                    </a:lnTo>
                    <a:lnTo>
                      <a:pt x="169018" y="103222"/>
                    </a:lnTo>
                    <a:lnTo>
                      <a:pt x="173461" y="115595"/>
                    </a:lnTo>
                    <a:lnTo>
                      <a:pt x="177459" y="127930"/>
                    </a:lnTo>
                    <a:lnTo>
                      <a:pt x="181199" y="140673"/>
                    </a:lnTo>
                    <a:lnTo>
                      <a:pt x="185010" y="156065"/>
                    </a:lnTo>
                    <a:lnTo>
                      <a:pt x="189513" y="17803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9557703" y="201160"/>
                <a:ext cx="2105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42115">
                    <a:moveTo>
                      <a:pt x="0" y="0"/>
                    </a:moveTo>
                    <a:lnTo>
                      <a:pt x="2972" y="8722"/>
                    </a:lnTo>
                    <a:lnTo>
                      <a:pt x="6294" y="16978"/>
                    </a:lnTo>
                    <a:lnTo>
                      <a:pt x="11534" y="26951"/>
                    </a:lnTo>
                    <a:lnTo>
                      <a:pt x="21058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9662988" y="369616"/>
                <a:ext cx="170873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70873" h="242156">
                    <a:moveTo>
                      <a:pt x="94757" y="0"/>
                    </a:moveTo>
                    <a:lnTo>
                      <a:pt x="80289" y="133"/>
                    </a:lnTo>
                    <a:lnTo>
                      <a:pt x="68298" y="1414"/>
                    </a:lnTo>
                    <a:lnTo>
                      <a:pt x="57690" y="4007"/>
                    </a:lnTo>
                    <a:lnTo>
                      <a:pt x="48069" y="7727"/>
                    </a:lnTo>
                    <a:lnTo>
                      <a:pt x="39193" y="12360"/>
                    </a:lnTo>
                    <a:lnTo>
                      <a:pt x="30881" y="17702"/>
                    </a:lnTo>
                    <a:lnTo>
                      <a:pt x="23308" y="23895"/>
                    </a:lnTo>
                    <a:lnTo>
                      <a:pt x="16969" y="31406"/>
                    </a:lnTo>
                    <a:lnTo>
                      <a:pt x="12057" y="40365"/>
                    </a:lnTo>
                    <a:lnTo>
                      <a:pt x="9096" y="49972"/>
                    </a:lnTo>
                    <a:lnTo>
                      <a:pt x="9073" y="58741"/>
                    </a:lnTo>
                    <a:lnTo>
                      <a:pt x="12247" y="65895"/>
                    </a:lnTo>
                    <a:lnTo>
                      <a:pt x="18107" y="71508"/>
                    </a:lnTo>
                    <a:lnTo>
                      <a:pt x="25778" y="76123"/>
                    </a:lnTo>
                    <a:lnTo>
                      <a:pt x="34559" y="80189"/>
                    </a:lnTo>
                    <a:lnTo>
                      <a:pt x="44010" y="83973"/>
                    </a:lnTo>
                    <a:lnTo>
                      <a:pt x="53863" y="87616"/>
                    </a:lnTo>
                    <a:lnTo>
                      <a:pt x="63963" y="91194"/>
                    </a:lnTo>
                    <a:lnTo>
                      <a:pt x="74216" y="94908"/>
                    </a:lnTo>
                    <a:lnTo>
                      <a:pt x="84568" y="99080"/>
                    </a:lnTo>
                    <a:lnTo>
                      <a:pt x="94976" y="103854"/>
                    </a:lnTo>
                    <a:lnTo>
                      <a:pt x="105256" y="109365"/>
                    </a:lnTo>
                    <a:lnTo>
                      <a:pt x="115086" y="115820"/>
                    </a:lnTo>
                    <a:lnTo>
                      <a:pt x="124327" y="123235"/>
                    </a:lnTo>
                    <a:lnTo>
                      <a:pt x="133009" y="131316"/>
                    </a:lnTo>
                    <a:lnTo>
                      <a:pt x="141227" y="139578"/>
                    </a:lnTo>
                    <a:lnTo>
                      <a:pt x="149080" y="147733"/>
                    </a:lnTo>
                    <a:lnTo>
                      <a:pt x="156339" y="156004"/>
                    </a:lnTo>
                    <a:lnTo>
                      <a:pt x="162461" y="165002"/>
                    </a:lnTo>
                    <a:lnTo>
                      <a:pt x="167234" y="175012"/>
                    </a:lnTo>
                    <a:lnTo>
                      <a:pt x="170267" y="185686"/>
                    </a:lnTo>
                    <a:lnTo>
                      <a:pt x="170872" y="196243"/>
                    </a:lnTo>
                    <a:lnTo>
                      <a:pt x="168898" y="206223"/>
                    </a:lnTo>
                    <a:lnTo>
                      <a:pt x="164488" y="215195"/>
                    </a:lnTo>
                    <a:lnTo>
                      <a:pt x="157797" y="222610"/>
                    </a:lnTo>
                    <a:lnTo>
                      <a:pt x="149147" y="228330"/>
                    </a:lnTo>
                    <a:lnTo>
                      <a:pt x="138783" y="232543"/>
                    </a:lnTo>
                    <a:lnTo>
                      <a:pt x="126788" y="235551"/>
                    </a:lnTo>
                    <a:lnTo>
                      <a:pt x="113352" y="237656"/>
                    </a:lnTo>
                    <a:lnTo>
                      <a:pt x="98756" y="239108"/>
                    </a:lnTo>
                    <a:lnTo>
                      <a:pt x="83282" y="240100"/>
                    </a:lnTo>
                    <a:lnTo>
                      <a:pt x="67192" y="240774"/>
                    </a:lnTo>
                    <a:lnTo>
                      <a:pt x="51430" y="241229"/>
                    </a:lnTo>
                    <a:lnTo>
                      <a:pt x="36081" y="241586"/>
                    </a:lnTo>
                    <a:lnTo>
                      <a:pt x="19801" y="241876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 rot="334800">
              <a:off x="1001783" y="745477"/>
              <a:ext cx="995121" cy="432324"/>
              <a:chOff x="1001783" y="745477"/>
              <a:chExt cx="995121" cy="432324"/>
            </a:xfrm>
          </p:grpSpPr>
          <p:sp>
            <p:nvSpPr>
              <p:cNvPr id="58" name="Freeform 57"/>
              <p:cNvSpPr/>
              <p:nvPr/>
            </p:nvSpPr>
            <p:spPr>
              <a:xfrm>
                <a:off x="1001783" y="777109"/>
                <a:ext cx="362578" cy="400692"/>
              </a:xfrm>
              <a:custGeom>
                <a:avLst/>
                <a:gdLst/>
                <a:ahLst/>
                <a:cxnLst/>
                <a:rect l="0" t="0" r="0" b="0"/>
                <a:pathLst>
                  <a:path w="362578" h="400692">
                    <a:moveTo>
                      <a:pt x="4608" y="0"/>
                    </a:moveTo>
                    <a:lnTo>
                      <a:pt x="1808" y="8935"/>
                    </a:lnTo>
                    <a:lnTo>
                      <a:pt x="306" y="18562"/>
                    </a:lnTo>
                    <a:lnTo>
                      <a:pt x="0" y="29854"/>
                    </a:lnTo>
                    <a:lnTo>
                      <a:pt x="679" y="42695"/>
                    </a:lnTo>
                    <a:lnTo>
                      <a:pt x="2147" y="56822"/>
                    </a:lnTo>
                    <a:lnTo>
                      <a:pt x="4216" y="71943"/>
                    </a:lnTo>
                    <a:lnTo>
                      <a:pt x="6725" y="87631"/>
                    </a:lnTo>
                    <a:lnTo>
                      <a:pt x="9548" y="103371"/>
                    </a:lnTo>
                    <a:lnTo>
                      <a:pt x="12590" y="118884"/>
                    </a:lnTo>
                    <a:lnTo>
                      <a:pt x="15783" y="134416"/>
                    </a:lnTo>
                    <a:lnTo>
                      <a:pt x="19080" y="150603"/>
                    </a:lnTo>
                    <a:lnTo>
                      <a:pt x="22441" y="167749"/>
                    </a:lnTo>
                    <a:lnTo>
                      <a:pt x="25682" y="185521"/>
                    </a:lnTo>
                    <a:lnTo>
                      <a:pt x="28478" y="203151"/>
                    </a:lnTo>
                    <a:lnTo>
                      <a:pt x="30696" y="220192"/>
                    </a:lnTo>
                    <a:lnTo>
                      <a:pt x="32524" y="236380"/>
                    </a:lnTo>
                    <a:lnTo>
                      <a:pt x="34366" y="251479"/>
                    </a:lnTo>
                    <a:lnTo>
                      <a:pt x="36456" y="265487"/>
                    </a:lnTo>
                    <a:lnTo>
                      <a:pt x="38691" y="278724"/>
                    </a:lnTo>
                    <a:lnTo>
                      <a:pt x="40738" y="291701"/>
                    </a:lnTo>
                    <a:lnTo>
                      <a:pt x="42417" y="304738"/>
                    </a:lnTo>
                    <a:lnTo>
                      <a:pt x="43867" y="317955"/>
                    </a:lnTo>
                    <a:lnTo>
                      <a:pt x="45447" y="331368"/>
                    </a:lnTo>
                    <a:lnTo>
                      <a:pt x="47357" y="344952"/>
                    </a:lnTo>
                    <a:lnTo>
                      <a:pt x="49470" y="358668"/>
                    </a:lnTo>
                    <a:lnTo>
                      <a:pt x="51435" y="372483"/>
                    </a:lnTo>
                    <a:lnTo>
                      <a:pt x="53056" y="386279"/>
                    </a:lnTo>
                    <a:lnTo>
                      <a:pt x="54374" y="396978"/>
                    </a:lnTo>
                    <a:lnTo>
                      <a:pt x="55265" y="400691"/>
                    </a:lnTo>
                    <a:lnTo>
                      <a:pt x="55327" y="398644"/>
                    </a:lnTo>
                    <a:lnTo>
                      <a:pt x="54511" y="393001"/>
                    </a:lnTo>
                    <a:lnTo>
                      <a:pt x="53116" y="385120"/>
                    </a:lnTo>
                    <a:lnTo>
                      <a:pt x="51622" y="375593"/>
                    </a:lnTo>
                    <a:lnTo>
                      <a:pt x="50313" y="364795"/>
                    </a:lnTo>
                    <a:lnTo>
                      <a:pt x="49278" y="353038"/>
                    </a:lnTo>
                    <a:lnTo>
                      <a:pt x="48506" y="340583"/>
                    </a:lnTo>
                    <a:lnTo>
                      <a:pt x="47956" y="327627"/>
                    </a:lnTo>
                    <a:lnTo>
                      <a:pt x="47738" y="314155"/>
                    </a:lnTo>
                    <a:lnTo>
                      <a:pt x="48116" y="299969"/>
                    </a:lnTo>
                    <a:lnTo>
                      <a:pt x="49185" y="285024"/>
                    </a:lnTo>
                    <a:lnTo>
                      <a:pt x="50885" y="269732"/>
                    </a:lnTo>
                    <a:lnTo>
                      <a:pt x="53096" y="254846"/>
                    </a:lnTo>
                    <a:lnTo>
                      <a:pt x="55709" y="240779"/>
                    </a:lnTo>
                    <a:lnTo>
                      <a:pt x="59107" y="228233"/>
                    </a:lnTo>
                    <a:lnTo>
                      <a:pt x="64131" y="218322"/>
                    </a:lnTo>
                    <a:lnTo>
                      <a:pt x="71098" y="211414"/>
                    </a:lnTo>
                    <a:lnTo>
                      <a:pt x="79541" y="207558"/>
                    </a:lnTo>
                    <a:lnTo>
                      <a:pt x="88510" y="206841"/>
                    </a:lnTo>
                    <a:lnTo>
                      <a:pt x="97392" y="208991"/>
                    </a:lnTo>
                    <a:lnTo>
                      <a:pt x="105945" y="213649"/>
                    </a:lnTo>
                    <a:lnTo>
                      <a:pt x="114135" y="220571"/>
                    </a:lnTo>
                    <a:lnTo>
                      <a:pt x="122004" y="229403"/>
                    </a:lnTo>
                    <a:lnTo>
                      <a:pt x="129455" y="239736"/>
                    </a:lnTo>
                    <a:lnTo>
                      <a:pt x="136248" y="251186"/>
                    </a:lnTo>
                    <a:lnTo>
                      <a:pt x="142304" y="263436"/>
                    </a:lnTo>
                    <a:lnTo>
                      <a:pt x="147695" y="276083"/>
                    </a:lnTo>
                    <a:lnTo>
                      <a:pt x="152551" y="288647"/>
                    </a:lnTo>
                    <a:lnTo>
                      <a:pt x="157004" y="300873"/>
                    </a:lnTo>
                    <a:lnTo>
                      <a:pt x="161166" y="312711"/>
                    </a:lnTo>
                    <a:lnTo>
                      <a:pt x="165121" y="324200"/>
                    </a:lnTo>
                    <a:lnTo>
                      <a:pt x="168939" y="335322"/>
                    </a:lnTo>
                    <a:lnTo>
                      <a:pt x="172850" y="342935"/>
                    </a:lnTo>
                    <a:lnTo>
                      <a:pt x="176378" y="343564"/>
                    </a:lnTo>
                    <a:lnTo>
                      <a:pt x="178374" y="339272"/>
                    </a:lnTo>
                    <a:lnTo>
                      <a:pt x="178801" y="332200"/>
                    </a:lnTo>
                    <a:lnTo>
                      <a:pt x="178344" y="323609"/>
                    </a:lnTo>
                    <a:lnTo>
                      <a:pt x="177971" y="314187"/>
                    </a:lnTo>
                    <a:lnTo>
                      <a:pt x="178223" y="304322"/>
                    </a:lnTo>
                    <a:lnTo>
                      <a:pt x="179717" y="294870"/>
                    </a:lnTo>
                    <a:lnTo>
                      <a:pt x="183305" y="287169"/>
                    </a:lnTo>
                    <a:lnTo>
                      <a:pt x="189242" y="281794"/>
                    </a:lnTo>
                    <a:lnTo>
                      <a:pt x="197296" y="278486"/>
                    </a:lnTo>
                    <a:lnTo>
                      <a:pt x="207053" y="276554"/>
                    </a:lnTo>
                    <a:lnTo>
                      <a:pt x="218091" y="275429"/>
                    </a:lnTo>
                    <a:lnTo>
                      <a:pt x="230058" y="274599"/>
                    </a:lnTo>
                    <a:lnTo>
                      <a:pt x="242680" y="273560"/>
                    </a:lnTo>
                    <a:lnTo>
                      <a:pt x="255742" y="272060"/>
                    </a:lnTo>
                    <a:lnTo>
                      <a:pt x="268612" y="269742"/>
                    </a:lnTo>
                    <a:lnTo>
                      <a:pt x="280268" y="266056"/>
                    </a:lnTo>
                    <a:lnTo>
                      <a:pt x="290248" y="260831"/>
                    </a:lnTo>
                    <a:lnTo>
                      <a:pt x="298440" y="254051"/>
                    </a:lnTo>
                    <a:lnTo>
                      <a:pt x="304808" y="245680"/>
                    </a:lnTo>
                    <a:lnTo>
                      <a:pt x="309524" y="235874"/>
                    </a:lnTo>
                    <a:lnTo>
                      <a:pt x="312404" y="225223"/>
                    </a:lnTo>
                    <a:lnTo>
                      <a:pt x="312848" y="214624"/>
                    </a:lnTo>
                    <a:lnTo>
                      <a:pt x="310737" y="204581"/>
                    </a:lnTo>
                    <a:lnTo>
                      <a:pt x="306220" y="195384"/>
                    </a:lnTo>
                    <a:lnTo>
                      <a:pt x="299452" y="187280"/>
                    </a:lnTo>
                    <a:lnTo>
                      <a:pt x="290755" y="180289"/>
                    </a:lnTo>
                    <a:lnTo>
                      <a:pt x="280698" y="174746"/>
                    </a:lnTo>
                    <a:lnTo>
                      <a:pt x="269972" y="171370"/>
                    </a:lnTo>
                    <a:lnTo>
                      <a:pt x="259030" y="170363"/>
                    </a:lnTo>
                    <a:lnTo>
                      <a:pt x="248245" y="171634"/>
                    </a:lnTo>
                    <a:lnTo>
                      <a:pt x="238004" y="175069"/>
                    </a:lnTo>
                    <a:lnTo>
                      <a:pt x="228456" y="180380"/>
                    </a:lnTo>
                    <a:lnTo>
                      <a:pt x="219722" y="187181"/>
                    </a:lnTo>
                    <a:lnTo>
                      <a:pt x="211993" y="195098"/>
                    </a:lnTo>
                    <a:lnTo>
                      <a:pt x="205277" y="203830"/>
                    </a:lnTo>
                    <a:lnTo>
                      <a:pt x="199595" y="213299"/>
                    </a:lnTo>
                    <a:lnTo>
                      <a:pt x="195069" y="223640"/>
                    </a:lnTo>
                    <a:lnTo>
                      <a:pt x="191656" y="234857"/>
                    </a:lnTo>
                    <a:lnTo>
                      <a:pt x="189346" y="246831"/>
                    </a:lnTo>
                    <a:lnTo>
                      <a:pt x="188236" y="259400"/>
                    </a:lnTo>
                    <a:lnTo>
                      <a:pt x="188262" y="272414"/>
                    </a:lnTo>
                    <a:lnTo>
                      <a:pt x="189074" y="285746"/>
                    </a:lnTo>
                    <a:lnTo>
                      <a:pt x="190149" y="299303"/>
                    </a:lnTo>
                    <a:lnTo>
                      <a:pt x="191173" y="313005"/>
                    </a:lnTo>
                    <a:lnTo>
                      <a:pt x="192350" y="326477"/>
                    </a:lnTo>
                    <a:lnTo>
                      <a:pt x="194279" y="339070"/>
                    </a:lnTo>
                    <a:lnTo>
                      <a:pt x="197245" y="350502"/>
                    </a:lnTo>
                    <a:lnTo>
                      <a:pt x="201222" y="360823"/>
                    </a:lnTo>
                    <a:lnTo>
                      <a:pt x="206042" y="370223"/>
                    </a:lnTo>
                    <a:lnTo>
                      <a:pt x="211519" y="378905"/>
                    </a:lnTo>
                    <a:lnTo>
                      <a:pt x="217808" y="386569"/>
                    </a:lnTo>
                    <a:lnTo>
                      <a:pt x="225385" y="392439"/>
                    </a:lnTo>
                    <a:lnTo>
                      <a:pt x="234404" y="396235"/>
                    </a:lnTo>
                    <a:lnTo>
                      <a:pt x="244561" y="397971"/>
                    </a:lnTo>
                    <a:lnTo>
                      <a:pt x="255295" y="397699"/>
                    </a:lnTo>
                    <a:lnTo>
                      <a:pt x="266215" y="395664"/>
                    </a:lnTo>
                    <a:lnTo>
                      <a:pt x="276969" y="392213"/>
                    </a:lnTo>
                    <a:lnTo>
                      <a:pt x="287183" y="387697"/>
                    </a:lnTo>
                    <a:lnTo>
                      <a:pt x="296715" y="382407"/>
                    </a:lnTo>
                    <a:lnTo>
                      <a:pt x="305605" y="376571"/>
                    </a:lnTo>
                    <a:lnTo>
                      <a:pt x="313971" y="370356"/>
                    </a:lnTo>
                    <a:lnTo>
                      <a:pt x="321932" y="363884"/>
                    </a:lnTo>
                    <a:lnTo>
                      <a:pt x="329488" y="357351"/>
                    </a:lnTo>
                    <a:lnTo>
                      <a:pt x="337360" y="350286"/>
                    </a:lnTo>
                    <a:lnTo>
                      <a:pt x="347361" y="340952"/>
                    </a:lnTo>
                    <a:lnTo>
                      <a:pt x="362577" y="326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1338154" y="947783"/>
                <a:ext cx="184941" cy="184045"/>
              </a:xfrm>
              <a:custGeom>
                <a:avLst/>
                <a:gdLst/>
                <a:ahLst/>
                <a:cxnLst/>
                <a:rect l="0" t="0" r="0" b="0"/>
                <a:pathLst>
                  <a:path w="184941" h="184045">
                    <a:moveTo>
                      <a:pt x="100712" y="71427"/>
                    </a:moveTo>
                    <a:lnTo>
                      <a:pt x="103445" y="62626"/>
                    </a:lnTo>
                    <a:lnTo>
                      <a:pt x="104307" y="54279"/>
                    </a:lnTo>
                    <a:lnTo>
                      <a:pt x="103312" y="45585"/>
                    </a:lnTo>
                    <a:lnTo>
                      <a:pt x="100600" y="36637"/>
                    </a:lnTo>
                    <a:lnTo>
                      <a:pt x="96167" y="27791"/>
                    </a:lnTo>
                    <a:lnTo>
                      <a:pt x="90179" y="19266"/>
                    </a:lnTo>
                    <a:lnTo>
                      <a:pt x="82920" y="11595"/>
                    </a:lnTo>
                    <a:lnTo>
                      <a:pt x="74694" y="5663"/>
                    </a:lnTo>
                    <a:lnTo>
                      <a:pt x="65765" y="1797"/>
                    </a:lnTo>
                    <a:lnTo>
                      <a:pt x="56502" y="0"/>
                    </a:lnTo>
                    <a:lnTo>
                      <a:pt x="47366" y="225"/>
                    </a:lnTo>
                    <a:lnTo>
                      <a:pt x="38598" y="2231"/>
                    </a:lnTo>
                    <a:lnTo>
                      <a:pt x="30407" y="5830"/>
                    </a:lnTo>
                    <a:lnTo>
                      <a:pt x="23051" y="10977"/>
                    </a:lnTo>
                    <a:lnTo>
                      <a:pt x="16589" y="17517"/>
                    </a:lnTo>
                    <a:lnTo>
                      <a:pt x="11079" y="25516"/>
                    </a:lnTo>
                    <a:lnTo>
                      <a:pt x="6668" y="35318"/>
                    </a:lnTo>
                    <a:lnTo>
                      <a:pt x="3333" y="46948"/>
                    </a:lnTo>
                    <a:lnTo>
                      <a:pt x="1075" y="59996"/>
                    </a:lnTo>
                    <a:lnTo>
                      <a:pt x="0" y="73817"/>
                    </a:lnTo>
                    <a:lnTo>
                      <a:pt x="54" y="87958"/>
                    </a:lnTo>
                    <a:lnTo>
                      <a:pt x="1054" y="102028"/>
                    </a:lnTo>
                    <a:lnTo>
                      <a:pt x="2789" y="115621"/>
                    </a:lnTo>
                    <a:lnTo>
                      <a:pt x="5068" y="128570"/>
                    </a:lnTo>
                    <a:lnTo>
                      <a:pt x="7903" y="140739"/>
                    </a:lnTo>
                    <a:lnTo>
                      <a:pt x="11483" y="151926"/>
                    </a:lnTo>
                    <a:lnTo>
                      <a:pt x="15859" y="162108"/>
                    </a:lnTo>
                    <a:lnTo>
                      <a:pt x="21103" y="170930"/>
                    </a:lnTo>
                    <a:lnTo>
                      <a:pt x="27379" y="177654"/>
                    </a:lnTo>
                    <a:lnTo>
                      <a:pt x="34670" y="182055"/>
                    </a:lnTo>
                    <a:lnTo>
                      <a:pt x="42498" y="184044"/>
                    </a:lnTo>
                    <a:lnTo>
                      <a:pt x="50059" y="183417"/>
                    </a:lnTo>
                    <a:lnTo>
                      <a:pt x="56916" y="180328"/>
                    </a:lnTo>
                    <a:lnTo>
                      <a:pt x="62992" y="175188"/>
                    </a:lnTo>
                    <a:lnTo>
                      <a:pt x="68382" y="168467"/>
                    </a:lnTo>
                    <a:lnTo>
                      <a:pt x="73223" y="160579"/>
                    </a:lnTo>
                    <a:lnTo>
                      <a:pt x="77492" y="151693"/>
                    </a:lnTo>
                    <a:lnTo>
                      <a:pt x="80996" y="141753"/>
                    </a:lnTo>
                    <a:lnTo>
                      <a:pt x="83690" y="130808"/>
                    </a:lnTo>
                    <a:lnTo>
                      <a:pt x="85671" y="119018"/>
                    </a:lnTo>
                    <a:lnTo>
                      <a:pt x="87084" y="106572"/>
                    </a:lnTo>
                    <a:lnTo>
                      <a:pt x="88095" y="93708"/>
                    </a:lnTo>
                    <a:lnTo>
                      <a:pt x="89618" y="82905"/>
                    </a:lnTo>
                    <a:lnTo>
                      <a:pt x="92471" y="77734"/>
                    </a:lnTo>
                    <a:lnTo>
                      <a:pt x="96157" y="78066"/>
                    </a:lnTo>
                    <a:lnTo>
                      <a:pt x="100528" y="82245"/>
                    </a:lnTo>
                    <a:lnTo>
                      <a:pt x="105533" y="88836"/>
                    </a:lnTo>
                    <a:lnTo>
                      <a:pt x="111078" y="96903"/>
                    </a:lnTo>
                    <a:lnTo>
                      <a:pt x="117052" y="105866"/>
                    </a:lnTo>
                    <a:lnTo>
                      <a:pt x="123510" y="115053"/>
                    </a:lnTo>
                    <a:lnTo>
                      <a:pt x="130673" y="123642"/>
                    </a:lnTo>
                    <a:lnTo>
                      <a:pt x="138591" y="131237"/>
                    </a:lnTo>
                    <a:lnTo>
                      <a:pt x="146917" y="137485"/>
                    </a:lnTo>
                    <a:lnTo>
                      <a:pt x="155911" y="142395"/>
                    </a:lnTo>
                    <a:lnTo>
                      <a:pt x="167482" y="145274"/>
                    </a:lnTo>
                    <a:lnTo>
                      <a:pt x="184940" y="1451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1544177" y="766608"/>
                <a:ext cx="21058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79027">
                    <a:moveTo>
                      <a:pt x="0" y="0"/>
                    </a:moveTo>
                    <a:lnTo>
                      <a:pt x="67" y="11869"/>
                    </a:lnTo>
                    <a:lnTo>
                      <a:pt x="707" y="24278"/>
                    </a:lnTo>
                    <a:lnTo>
                      <a:pt x="1999" y="38461"/>
                    </a:lnTo>
                    <a:lnTo>
                      <a:pt x="3686" y="53996"/>
                    </a:lnTo>
                    <a:lnTo>
                      <a:pt x="5354" y="69992"/>
                    </a:lnTo>
                    <a:lnTo>
                      <a:pt x="6767" y="85888"/>
                    </a:lnTo>
                    <a:lnTo>
                      <a:pt x="7865" y="101955"/>
                    </a:lnTo>
                    <a:lnTo>
                      <a:pt x="8676" y="119087"/>
                    </a:lnTo>
                    <a:lnTo>
                      <a:pt x="9260" y="137702"/>
                    </a:lnTo>
                    <a:lnTo>
                      <a:pt x="9838" y="157117"/>
                    </a:lnTo>
                    <a:lnTo>
                      <a:pt x="10767" y="175864"/>
                    </a:lnTo>
                    <a:lnTo>
                      <a:pt x="12207" y="193153"/>
                    </a:lnTo>
                    <a:lnTo>
                      <a:pt x="13989" y="209356"/>
                    </a:lnTo>
                    <a:lnTo>
                      <a:pt x="15725" y="225597"/>
                    </a:lnTo>
                    <a:lnTo>
                      <a:pt x="17187" y="242557"/>
                    </a:lnTo>
                    <a:lnTo>
                      <a:pt x="18319" y="260254"/>
                    </a:lnTo>
                    <a:lnTo>
                      <a:pt x="19154" y="278307"/>
                    </a:lnTo>
                    <a:lnTo>
                      <a:pt x="19749" y="296407"/>
                    </a:lnTo>
                    <a:lnTo>
                      <a:pt x="20167" y="313858"/>
                    </a:lnTo>
                    <a:lnTo>
                      <a:pt x="20501" y="331338"/>
                    </a:lnTo>
                    <a:lnTo>
                      <a:pt x="20780" y="351494"/>
                    </a:lnTo>
                    <a:lnTo>
                      <a:pt x="21057" y="379026"/>
                    </a:lnTo>
                  </a:path>
                </a:pathLst>
              </a:custGeom>
              <a:ln w="3809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1691705" y="766708"/>
                <a:ext cx="20933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0933" h="357970">
                    <a:moveTo>
                      <a:pt x="10404" y="0"/>
                    </a:moveTo>
                    <a:lnTo>
                      <a:pt x="7537" y="8868"/>
                    </a:lnTo>
                    <a:lnTo>
                      <a:pt x="5395" y="17855"/>
                    </a:lnTo>
                    <a:lnTo>
                      <a:pt x="3792" y="27864"/>
                    </a:lnTo>
                    <a:lnTo>
                      <a:pt x="2611" y="39363"/>
                    </a:lnTo>
                    <a:lnTo>
                      <a:pt x="1763" y="53120"/>
                    </a:lnTo>
                    <a:lnTo>
                      <a:pt x="1165" y="69324"/>
                    </a:lnTo>
                    <a:lnTo>
                      <a:pt x="751" y="87220"/>
                    </a:lnTo>
                    <a:lnTo>
                      <a:pt x="467" y="105446"/>
                    </a:lnTo>
                    <a:lnTo>
                      <a:pt x="274" y="123176"/>
                    </a:lnTo>
                    <a:lnTo>
                      <a:pt x="143" y="140143"/>
                    </a:lnTo>
                    <a:lnTo>
                      <a:pt x="54" y="156368"/>
                    </a:lnTo>
                    <a:lnTo>
                      <a:pt x="0" y="171978"/>
                    </a:lnTo>
                    <a:lnTo>
                      <a:pt x="133" y="186950"/>
                    </a:lnTo>
                    <a:lnTo>
                      <a:pt x="754" y="201108"/>
                    </a:lnTo>
                    <a:lnTo>
                      <a:pt x="1985" y="214423"/>
                    </a:lnTo>
                    <a:lnTo>
                      <a:pt x="3626" y="227165"/>
                    </a:lnTo>
                    <a:lnTo>
                      <a:pt x="5267" y="239797"/>
                    </a:lnTo>
                    <a:lnTo>
                      <a:pt x="6668" y="252594"/>
                    </a:lnTo>
                    <a:lnTo>
                      <a:pt x="7930" y="265649"/>
                    </a:lnTo>
                    <a:lnTo>
                      <a:pt x="9384" y="278952"/>
                    </a:lnTo>
                    <a:lnTo>
                      <a:pt x="11210" y="292447"/>
                    </a:lnTo>
                    <a:lnTo>
                      <a:pt x="13276" y="305672"/>
                    </a:lnTo>
                    <a:lnTo>
                      <a:pt x="15426" y="319174"/>
                    </a:lnTo>
                    <a:lnTo>
                      <a:pt x="17852" y="335258"/>
                    </a:lnTo>
                    <a:lnTo>
                      <a:pt x="20932" y="3579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1586320" y="883038"/>
                <a:ext cx="178985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94757">
                    <a:moveTo>
                      <a:pt x="178984" y="0"/>
                    </a:moveTo>
                    <a:lnTo>
                      <a:pt x="170183" y="5800"/>
                    </a:lnTo>
                    <a:lnTo>
                      <a:pt x="161836" y="10724"/>
                    </a:lnTo>
                    <a:lnTo>
                      <a:pt x="153137" y="15227"/>
                    </a:lnTo>
                    <a:lnTo>
                      <a:pt x="144016" y="19448"/>
                    </a:lnTo>
                    <a:lnTo>
                      <a:pt x="134521" y="23462"/>
                    </a:lnTo>
                    <a:lnTo>
                      <a:pt x="124729" y="27327"/>
                    </a:lnTo>
                    <a:lnTo>
                      <a:pt x="114715" y="31253"/>
                    </a:lnTo>
                    <a:lnTo>
                      <a:pt x="104542" y="35576"/>
                    </a:lnTo>
                    <a:lnTo>
                      <a:pt x="94260" y="40452"/>
                    </a:lnTo>
                    <a:lnTo>
                      <a:pt x="84068" y="45863"/>
                    </a:lnTo>
                    <a:lnTo>
                      <a:pt x="74299" y="51720"/>
                    </a:lnTo>
                    <a:lnTo>
                      <a:pt x="65094" y="57915"/>
                    </a:lnTo>
                    <a:lnTo>
                      <a:pt x="56268" y="64194"/>
                    </a:lnTo>
                    <a:lnTo>
                      <a:pt x="47422" y="70175"/>
                    </a:lnTo>
                    <a:lnTo>
                      <a:pt x="38332" y="75671"/>
                    </a:lnTo>
                    <a:lnTo>
                      <a:pt x="29396" y="80528"/>
                    </a:lnTo>
                    <a:lnTo>
                      <a:pt x="20661" y="85010"/>
                    </a:lnTo>
                    <a:lnTo>
                      <a:pt x="11356" y="89509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1781721" y="745477"/>
                <a:ext cx="152008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152008" h="421141">
                    <a:moveTo>
                      <a:pt x="4608" y="0"/>
                    </a:moveTo>
                    <a:lnTo>
                      <a:pt x="1808" y="11735"/>
                    </a:lnTo>
                    <a:lnTo>
                      <a:pt x="306" y="22864"/>
                    </a:lnTo>
                    <a:lnTo>
                      <a:pt x="0" y="34472"/>
                    </a:lnTo>
                    <a:lnTo>
                      <a:pt x="679" y="46979"/>
                    </a:lnTo>
                    <a:lnTo>
                      <a:pt x="2147" y="60935"/>
                    </a:lnTo>
                    <a:lnTo>
                      <a:pt x="4216" y="76493"/>
                    </a:lnTo>
                    <a:lnTo>
                      <a:pt x="6725" y="93323"/>
                    </a:lnTo>
                    <a:lnTo>
                      <a:pt x="9548" y="110833"/>
                    </a:lnTo>
                    <a:lnTo>
                      <a:pt x="12590" y="128607"/>
                    </a:lnTo>
                    <a:lnTo>
                      <a:pt x="15783" y="146437"/>
                    </a:lnTo>
                    <a:lnTo>
                      <a:pt x="19079" y="164240"/>
                    </a:lnTo>
                    <a:lnTo>
                      <a:pt x="22440" y="181991"/>
                    </a:lnTo>
                    <a:lnTo>
                      <a:pt x="25681" y="199689"/>
                    </a:lnTo>
                    <a:lnTo>
                      <a:pt x="28478" y="217347"/>
                    </a:lnTo>
                    <a:lnTo>
                      <a:pt x="30696" y="234967"/>
                    </a:lnTo>
                    <a:lnTo>
                      <a:pt x="32524" y="252394"/>
                    </a:lnTo>
                    <a:lnTo>
                      <a:pt x="34366" y="269330"/>
                    </a:lnTo>
                    <a:lnTo>
                      <a:pt x="36460" y="285644"/>
                    </a:lnTo>
                    <a:lnTo>
                      <a:pt x="38868" y="301210"/>
                    </a:lnTo>
                    <a:lnTo>
                      <a:pt x="41564" y="315824"/>
                    </a:lnTo>
                    <a:lnTo>
                      <a:pt x="44466" y="329401"/>
                    </a:lnTo>
                    <a:lnTo>
                      <a:pt x="46628" y="339655"/>
                    </a:lnTo>
                    <a:lnTo>
                      <a:pt x="46966" y="343626"/>
                    </a:lnTo>
                    <a:lnTo>
                      <a:pt x="45896" y="342314"/>
                    </a:lnTo>
                    <a:lnTo>
                      <a:pt x="44098" y="337346"/>
                    </a:lnTo>
                    <a:lnTo>
                      <a:pt x="42217" y="329743"/>
                    </a:lnTo>
                    <a:lnTo>
                      <a:pt x="40595" y="320215"/>
                    </a:lnTo>
                    <a:lnTo>
                      <a:pt x="39492" y="309465"/>
                    </a:lnTo>
                    <a:lnTo>
                      <a:pt x="39194" y="298209"/>
                    </a:lnTo>
                    <a:lnTo>
                      <a:pt x="39773" y="286875"/>
                    </a:lnTo>
                    <a:lnTo>
                      <a:pt x="41296" y="275643"/>
                    </a:lnTo>
                    <a:lnTo>
                      <a:pt x="43912" y="264562"/>
                    </a:lnTo>
                    <a:lnTo>
                      <a:pt x="47605" y="253643"/>
                    </a:lnTo>
                    <a:lnTo>
                      <a:pt x="52542" y="243512"/>
                    </a:lnTo>
                    <a:lnTo>
                      <a:pt x="59136" y="235371"/>
                    </a:lnTo>
                    <a:lnTo>
                      <a:pt x="67454" y="229722"/>
                    </a:lnTo>
                    <a:lnTo>
                      <a:pt x="76954" y="226744"/>
                    </a:lnTo>
                    <a:lnTo>
                      <a:pt x="86708" y="226633"/>
                    </a:lnTo>
                    <a:lnTo>
                      <a:pt x="96147" y="229199"/>
                    </a:lnTo>
                    <a:lnTo>
                      <a:pt x="104922" y="234311"/>
                    </a:lnTo>
                    <a:lnTo>
                      <a:pt x="112736" y="242070"/>
                    </a:lnTo>
                    <a:lnTo>
                      <a:pt x="119542" y="252282"/>
                    </a:lnTo>
                    <a:lnTo>
                      <a:pt x="125468" y="264525"/>
                    </a:lnTo>
                    <a:lnTo>
                      <a:pt x="130698" y="278329"/>
                    </a:lnTo>
                    <a:lnTo>
                      <a:pt x="135404" y="293273"/>
                    </a:lnTo>
                    <a:lnTo>
                      <a:pt x="139568" y="308864"/>
                    </a:lnTo>
                    <a:lnTo>
                      <a:pt x="142994" y="324549"/>
                    </a:lnTo>
                    <a:lnTo>
                      <a:pt x="145633" y="340013"/>
                    </a:lnTo>
                    <a:lnTo>
                      <a:pt x="147580" y="354944"/>
                    </a:lnTo>
                    <a:lnTo>
                      <a:pt x="149180" y="370612"/>
                    </a:lnTo>
                    <a:lnTo>
                      <a:pt x="150575" y="390624"/>
                    </a:lnTo>
                    <a:lnTo>
                      <a:pt x="152007" y="4211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1996903" y="1082459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67" name="Straight Connector 66"/>
          <p:cNvCxnSpPr/>
          <p:nvPr/>
        </p:nvCxnSpPr>
        <p:spPr>
          <a:xfrm>
            <a:off x="-18688" y="3148020"/>
            <a:ext cx="608547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147111" y="2704975"/>
            <a:ext cx="1034450" cy="442765"/>
            <a:chOff x="147111" y="2704975"/>
            <a:chExt cx="1034450" cy="442765"/>
          </a:xfrm>
        </p:grpSpPr>
        <p:sp>
          <p:nvSpPr>
            <p:cNvPr id="68" name="Freeform 67"/>
            <p:cNvSpPr/>
            <p:nvPr/>
          </p:nvSpPr>
          <p:spPr>
            <a:xfrm>
              <a:off x="147111" y="2813675"/>
              <a:ext cx="381683" cy="334065"/>
            </a:xfrm>
            <a:custGeom>
              <a:avLst/>
              <a:gdLst/>
              <a:ahLst/>
              <a:cxnLst/>
              <a:rect l="0" t="0" r="0" b="0"/>
              <a:pathLst>
                <a:path w="381683" h="334065">
                  <a:moveTo>
                    <a:pt x="86884" y="176418"/>
                  </a:moveTo>
                  <a:lnTo>
                    <a:pt x="95686" y="179352"/>
                  </a:lnTo>
                  <a:lnTo>
                    <a:pt x="104032" y="182134"/>
                  </a:lnTo>
                  <a:lnTo>
                    <a:pt x="112731" y="185024"/>
                  </a:lnTo>
                  <a:lnTo>
                    <a:pt x="121852" y="187719"/>
                  </a:lnTo>
                  <a:lnTo>
                    <a:pt x="131347" y="189587"/>
                  </a:lnTo>
                  <a:lnTo>
                    <a:pt x="141139" y="190345"/>
                  </a:lnTo>
                  <a:lnTo>
                    <a:pt x="151153" y="190032"/>
                  </a:lnTo>
                  <a:lnTo>
                    <a:pt x="161327" y="188830"/>
                  </a:lnTo>
                  <a:lnTo>
                    <a:pt x="171613" y="186942"/>
                  </a:lnTo>
                  <a:lnTo>
                    <a:pt x="181978" y="184387"/>
                  </a:lnTo>
                  <a:lnTo>
                    <a:pt x="192395" y="181003"/>
                  </a:lnTo>
                  <a:lnTo>
                    <a:pt x="202849" y="176771"/>
                  </a:lnTo>
                  <a:lnTo>
                    <a:pt x="213327" y="171964"/>
                  </a:lnTo>
                  <a:lnTo>
                    <a:pt x="223822" y="167046"/>
                  </a:lnTo>
                  <a:lnTo>
                    <a:pt x="234329" y="162291"/>
                  </a:lnTo>
                  <a:lnTo>
                    <a:pt x="244842" y="157623"/>
                  </a:lnTo>
                  <a:lnTo>
                    <a:pt x="255360" y="152730"/>
                  </a:lnTo>
                  <a:lnTo>
                    <a:pt x="265878" y="147433"/>
                  </a:lnTo>
                  <a:lnTo>
                    <a:pt x="276229" y="141552"/>
                  </a:lnTo>
                  <a:lnTo>
                    <a:pt x="286106" y="134840"/>
                  </a:lnTo>
                  <a:lnTo>
                    <a:pt x="295379" y="127249"/>
                  </a:lnTo>
                  <a:lnTo>
                    <a:pt x="304081" y="119049"/>
                  </a:lnTo>
                  <a:lnTo>
                    <a:pt x="312312" y="110705"/>
                  </a:lnTo>
                  <a:lnTo>
                    <a:pt x="320184" y="102500"/>
                  </a:lnTo>
                  <a:lnTo>
                    <a:pt x="327794" y="94364"/>
                  </a:lnTo>
                  <a:lnTo>
                    <a:pt x="335218" y="85990"/>
                  </a:lnTo>
                  <a:lnTo>
                    <a:pt x="342494" y="77212"/>
                  </a:lnTo>
                  <a:lnTo>
                    <a:pt x="349007" y="68181"/>
                  </a:lnTo>
                  <a:lnTo>
                    <a:pt x="353558" y="59264"/>
                  </a:lnTo>
                  <a:lnTo>
                    <a:pt x="355644" y="50672"/>
                  </a:lnTo>
                  <a:lnTo>
                    <a:pt x="355245" y="42444"/>
                  </a:lnTo>
                  <a:lnTo>
                    <a:pt x="352467" y="34538"/>
                  </a:lnTo>
                  <a:lnTo>
                    <a:pt x="347625" y="26897"/>
                  </a:lnTo>
                  <a:lnTo>
                    <a:pt x="340816" y="19784"/>
                  </a:lnTo>
                  <a:lnTo>
                    <a:pt x="331836" y="13758"/>
                  </a:lnTo>
                  <a:lnTo>
                    <a:pt x="320768" y="9038"/>
                  </a:lnTo>
                  <a:lnTo>
                    <a:pt x="308102" y="5530"/>
                  </a:lnTo>
                  <a:lnTo>
                    <a:pt x="294539" y="3009"/>
                  </a:lnTo>
                  <a:lnTo>
                    <a:pt x="280567" y="1243"/>
                  </a:lnTo>
                  <a:lnTo>
                    <a:pt x="266441" y="191"/>
                  </a:lnTo>
                  <a:lnTo>
                    <a:pt x="252278" y="0"/>
                  </a:lnTo>
                  <a:lnTo>
                    <a:pt x="238128" y="684"/>
                  </a:lnTo>
                  <a:lnTo>
                    <a:pt x="224168" y="2124"/>
                  </a:lnTo>
                  <a:lnTo>
                    <a:pt x="210708" y="4161"/>
                  </a:lnTo>
                  <a:lnTo>
                    <a:pt x="197867" y="6647"/>
                  </a:lnTo>
                  <a:lnTo>
                    <a:pt x="185446" y="9622"/>
                  </a:lnTo>
                  <a:lnTo>
                    <a:pt x="173031" y="13296"/>
                  </a:lnTo>
                  <a:lnTo>
                    <a:pt x="160379" y="17736"/>
                  </a:lnTo>
                  <a:lnTo>
                    <a:pt x="147422" y="23022"/>
                  </a:lnTo>
                  <a:lnTo>
                    <a:pt x="134184" y="29328"/>
                  </a:lnTo>
                  <a:lnTo>
                    <a:pt x="120728" y="36647"/>
                  </a:lnTo>
                  <a:lnTo>
                    <a:pt x="107437" y="44833"/>
                  </a:lnTo>
                  <a:lnTo>
                    <a:pt x="94973" y="53699"/>
                  </a:lnTo>
                  <a:lnTo>
                    <a:pt x="83631" y="63064"/>
                  </a:lnTo>
                  <a:lnTo>
                    <a:pt x="73372" y="72623"/>
                  </a:lnTo>
                  <a:lnTo>
                    <a:pt x="64014" y="81959"/>
                  </a:lnTo>
                  <a:lnTo>
                    <a:pt x="55351" y="90879"/>
                  </a:lnTo>
                  <a:lnTo>
                    <a:pt x="47362" y="99852"/>
                  </a:lnTo>
                  <a:lnTo>
                    <a:pt x="40208" y="109862"/>
                  </a:lnTo>
                  <a:lnTo>
                    <a:pt x="33909" y="121378"/>
                  </a:lnTo>
                  <a:lnTo>
                    <a:pt x="28355" y="134216"/>
                  </a:lnTo>
                  <a:lnTo>
                    <a:pt x="23389" y="147831"/>
                  </a:lnTo>
                  <a:lnTo>
                    <a:pt x="18863" y="161807"/>
                  </a:lnTo>
                  <a:lnTo>
                    <a:pt x="14653" y="175919"/>
                  </a:lnTo>
                  <a:lnTo>
                    <a:pt x="10665" y="190065"/>
                  </a:lnTo>
                  <a:lnTo>
                    <a:pt x="6840" y="204200"/>
                  </a:lnTo>
                  <a:lnTo>
                    <a:pt x="3457" y="218148"/>
                  </a:lnTo>
                  <a:lnTo>
                    <a:pt x="1097" y="231599"/>
                  </a:lnTo>
                  <a:lnTo>
                    <a:pt x="0" y="244429"/>
                  </a:lnTo>
                  <a:lnTo>
                    <a:pt x="248" y="256673"/>
                  </a:lnTo>
                  <a:lnTo>
                    <a:pt x="1935" y="268437"/>
                  </a:lnTo>
                  <a:lnTo>
                    <a:pt x="4966" y="279824"/>
                  </a:lnTo>
                  <a:lnTo>
                    <a:pt x="9272" y="290609"/>
                  </a:lnTo>
                  <a:lnTo>
                    <a:pt x="14903" y="300253"/>
                  </a:lnTo>
                  <a:lnTo>
                    <a:pt x="21766" y="308550"/>
                  </a:lnTo>
                  <a:lnTo>
                    <a:pt x="29814" y="315444"/>
                  </a:lnTo>
                  <a:lnTo>
                    <a:pt x="39118" y="320859"/>
                  </a:lnTo>
                  <a:lnTo>
                    <a:pt x="49600" y="324908"/>
                  </a:lnTo>
                  <a:lnTo>
                    <a:pt x="61062" y="327831"/>
                  </a:lnTo>
                  <a:lnTo>
                    <a:pt x="73279" y="329893"/>
                  </a:lnTo>
                  <a:lnTo>
                    <a:pt x="86053" y="331323"/>
                  </a:lnTo>
                  <a:lnTo>
                    <a:pt x="99223" y="332304"/>
                  </a:lnTo>
                  <a:lnTo>
                    <a:pt x="112669" y="332971"/>
                  </a:lnTo>
                  <a:lnTo>
                    <a:pt x="126307" y="333423"/>
                  </a:lnTo>
                  <a:lnTo>
                    <a:pt x="140075" y="333727"/>
                  </a:lnTo>
                  <a:lnTo>
                    <a:pt x="153932" y="333931"/>
                  </a:lnTo>
                  <a:lnTo>
                    <a:pt x="167848" y="334064"/>
                  </a:lnTo>
                  <a:lnTo>
                    <a:pt x="181805" y="333983"/>
                  </a:lnTo>
                  <a:lnTo>
                    <a:pt x="195788" y="333396"/>
                  </a:lnTo>
                  <a:lnTo>
                    <a:pt x="209790" y="332180"/>
                  </a:lnTo>
                  <a:lnTo>
                    <a:pt x="223804" y="330209"/>
                  </a:lnTo>
                  <a:lnTo>
                    <a:pt x="237825" y="327282"/>
                  </a:lnTo>
                  <a:lnTo>
                    <a:pt x="251853" y="323389"/>
                  </a:lnTo>
                  <a:lnTo>
                    <a:pt x="265883" y="318827"/>
                  </a:lnTo>
                  <a:lnTo>
                    <a:pt x="279917" y="314080"/>
                  </a:lnTo>
                  <a:lnTo>
                    <a:pt x="293947" y="309442"/>
                  </a:lnTo>
                  <a:lnTo>
                    <a:pt x="307810" y="304855"/>
                  </a:lnTo>
                  <a:lnTo>
                    <a:pt x="321198" y="300016"/>
                  </a:lnTo>
                  <a:lnTo>
                    <a:pt x="333968" y="294770"/>
                  </a:lnTo>
                  <a:lnTo>
                    <a:pt x="345702" y="289412"/>
                  </a:lnTo>
                  <a:lnTo>
                    <a:pt x="356774" y="284080"/>
                  </a:lnTo>
                  <a:lnTo>
                    <a:pt x="368156" y="278306"/>
                  </a:lnTo>
                  <a:lnTo>
                    <a:pt x="381682" y="27117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3550" y="2800580"/>
              <a:ext cx="189514" cy="252685"/>
            </a:xfrm>
            <a:custGeom>
              <a:avLst/>
              <a:gdLst/>
              <a:ahLst/>
              <a:cxnLst/>
              <a:rect l="0" t="0" r="0" b="0"/>
              <a:pathLst>
                <a:path w="189514" h="252685">
                  <a:moveTo>
                    <a:pt x="0" y="0"/>
                  </a:moveTo>
                  <a:lnTo>
                    <a:pt x="5800" y="11668"/>
                  </a:lnTo>
                  <a:lnTo>
                    <a:pt x="10725" y="22157"/>
                  </a:lnTo>
                  <a:lnTo>
                    <a:pt x="15232" y="32463"/>
                  </a:lnTo>
                  <a:lnTo>
                    <a:pt x="19625" y="42937"/>
                  </a:lnTo>
                  <a:lnTo>
                    <a:pt x="24287" y="53929"/>
                  </a:lnTo>
                  <a:lnTo>
                    <a:pt x="29402" y="65567"/>
                  </a:lnTo>
                  <a:lnTo>
                    <a:pt x="34980" y="77648"/>
                  </a:lnTo>
                  <a:lnTo>
                    <a:pt x="40952" y="89755"/>
                  </a:lnTo>
                  <a:lnTo>
                    <a:pt x="47235" y="101637"/>
                  </a:lnTo>
                  <a:lnTo>
                    <a:pt x="53912" y="113225"/>
                  </a:lnTo>
                  <a:lnTo>
                    <a:pt x="61225" y="124539"/>
                  </a:lnTo>
                  <a:lnTo>
                    <a:pt x="69252" y="135625"/>
                  </a:lnTo>
                  <a:lnTo>
                    <a:pt x="77760" y="146376"/>
                  </a:lnTo>
                  <a:lnTo>
                    <a:pt x="86317" y="156529"/>
                  </a:lnTo>
                  <a:lnTo>
                    <a:pt x="94670" y="165990"/>
                  </a:lnTo>
                  <a:lnTo>
                    <a:pt x="102905" y="174820"/>
                  </a:lnTo>
                  <a:lnTo>
                    <a:pt x="111347" y="183138"/>
                  </a:lnTo>
                  <a:lnTo>
                    <a:pt x="120170" y="191068"/>
                  </a:lnTo>
                  <a:lnTo>
                    <a:pt x="129232" y="198717"/>
                  </a:lnTo>
                  <a:lnTo>
                    <a:pt x="138169" y="206167"/>
                  </a:lnTo>
                  <a:lnTo>
                    <a:pt x="146771" y="213474"/>
                  </a:lnTo>
                  <a:lnTo>
                    <a:pt x="154891" y="220571"/>
                  </a:lnTo>
                  <a:lnTo>
                    <a:pt x="163269" y="228077"/>
                  </a:lnTo>
                  <a:lnTo>
                    <a:pt x="173755" y="237771"/>
                  </a:lnTo>
                  <a:lnTo>
                    <a:pt x="189513" y="25268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550" y="2726880"/>
              <a:ext cx="221099" cy="357970"/>
            </a:xfrm>
            <a:custGeom>
              <a:avLst/>
              <a:gdLst/>
              <a:ahLst/>
              <a:cxnLst/>
              <a:rect l="0" t="0" r="0" b="0"/>
              <a:pathLst>
                <a:path w="221099" h="357970">
                  <a:moveTo>
                    <a:pt x="221098" y="0"/>
                  </a:moveTo>
                  <a:lnTo>
                    <a:pt x="215298" y="6002"/>
                  </a:lnTo>
                  <a:lnTo>
                    <a:pt x="210374" y="12847"/>
                  </a:lnTo>
                  <a:lnTo>
                    <a:pt x="205866" y="21239"/>
                  </a:lnTo>
                  <a:lnTo>
                    <a:pt x="201473" y="31039"/>
                  </a:lnTo>
                  <a:lnTo>
                    <a:pt x="196811" y="42002"/>
                  </a:lnTo>
                  <a:lnTo>
                    <a:pt x="191692" y="53858"/>
                  </a:lnTo>
                  <a:lnTo>
                    <a:pt x="185941" y="66209"/>
                  </a:lnTo>
                  <a:lnTo>
                    <a:pt x="179321" y="78558"/>
                  </a:lnTo>
                  <a:lnTo>
                    <a:pt x="171794" y="90628"/>
                  </a:lnTo>
                  <a:lnTo>
                    <a:pt x="163637" y="102187"/>
                  </a:lnTo>
                  <a:lnTo>
                    <a:pt x="155324" y="112956"/>
                  </a:lnTo>
                  <a:lnTo>
                    <a:pt x="147143" y="122876"/>
                  </a:lnTo>
                  <a:lnTo>
                    <a:pt x="139194" y="132369"/>
                  </a:lnTo>
                  <a:lnTo>
                    <a:pt x="131477" y="142205"/>
                  </a:lnTo>
                  <a:lnTo>
                    <a:pt x="123954" y="152785"/>
                  </a:lnTo>
                  <a:lnTo>
                    <a:pt x="116580" y="163843"/>
                  </a:lnTo>
                  <a:lnTo>
                    <a:pt x="109315" y="174660"/>
                  </a:lnTo>
                  <a:lnTo>
                    <a:pt x="102127" y="184829"/>
                  </a:lnTo>
                  <a:lnTo>
                    <a:pt x="94993" y="194436"/>
                  </a:lnTo>
                  <a:lnTo>
                    <a:pt x="87896" y="203874"/>
                  </a:lnTo>
                  <a:lnTo>
                    <a:pt x="80825" y="213411"/>
                  </a:lnTo>
                  <a:lnTo>
                    <a:pt x="73771" y="223307"/>
                  </a:lnTo>
                  <a:lnTo>
                    <a:pt x="66728" y="233877"/>
                  </a:lnTo>
                  <a:lnTo>
                    <a:pt x="59698" y="245214"/>
                  </a:lnTo>
                  <a:lnTo>
                    <a:pt x="52841" y="257084"/>
                  </a:lnTo>
                  <a:lnTo>
                    <a:pt x="46463" y="269045"/>
                  </a:lnTo>
                  <a:lnTo>
                    <a:pt x="40688" y="280828"/>
                  </a:lnTo>
                  <a:lnTo>
                    <a:pt x="35319" y="292349"/>
                  </a:lnTo>
                  <a:lnTo>
                    <a:pt x="29946" y="303617"/>
                  </a:lnTo>
                  <a:lnTo>
                    <a:pt x="24337" y="314663"/>
                  </a:lnTo>
                  <a:lnTo>
                    <a:pt x="18734" y="325085"/>
                  </a:lnTo>
                  <a:lnTo>
                    <a:pt x="13212" y="335059"/>
                  </a:lnTo>
                  <a:lnTo>
                    <a:pt x="7281" y="345465"/>
                  </a:lnTo>
                  <a:lnTo>
                    <a:pt x="0" y="3579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18348" y="2842694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0" y="84228"/>
                  </a:moveTo>
                  <a:lnTo>
                    <a:pt x="8868" y="81361"/>
                  </a:lnTo>
                  <a:lnTo>
                    <a:pt x="17855" y="79219"/>
                  </a:lnTo>
                  <a:lnTo>
                    <a:pt x="27850" y="77612"/>
                  </a:lnTo>
                  <a:lnTo>
                    <a:pt x="38831" y="76258"/>
                  </a:lnTo>
                  <a:lnTo>
                    <a:pt x="50642" y="74761"/>
                  </a:lnTo>
                  <a:lnTo>
                    <a:pt x="63096" y="72910"/>
                  </a:lnTo>
                  <a:lnTo>
                    <a:pt x="75861" y="70671"/>
                  </a:lnTo>
                  <a:lnTo>
                    <a:pt x="88494" y="68090"/>
                  </a:lnTo>
                  <a:lnTo>
                    <a:pt x="100762" y="65236"/>
                  </a:lnTo>
                  <a:lnTo>
                    <a:pt x="112625" y="62014"/>
                  </a:lnTo>
                  <a:lnTo>
                    <a:pt x="124131" y="58173"/>
                  </a:lnTo>
                  <a:lnTo>
                    <a:pt x="135354" y="53626"/>
                  </a:lnTo>
                  <a:lnTo>
                    <a:pt x="146367" y="48438"/>
                  </a:lnTo>
                  <a:lnTo>
                    <a:pt x="157229" y="42731"/>
                  </a:lnTo>
                  <a:lnTo>
                    <a:pt x="167976" y="36636"/>
                  </a:lnTo>
                  <a:lnTo>
                    <a:pt x="178379" y="30374"/>
                  </a:lnTo>
                  <a:lnTo>
                    <a:pt x="189077" y="23527"/>
                  </a:lnTo>
                  <a:lnTo>
                    <a:pt x="202127" y="14380"/>
                  </a:lnTo>
                  <a:lnTo>
                    <a:pt x="221098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3203" y="2863751"/>
              <a:ext cx="228358" cy="186046"/>
            </a:xfrm>
            <a:custGeom>
              <a:avLst/>
              <a:gdLst/>
              <a:ahLst/>
              <a:cxnLst/>
              <a:rect l="0" t="0" r="0" b="0"/>
              <a:pathLst>
                <a:path w="228358" h="186046">
                  <a:moveTo>
                    <a:pt x="17787" y="0"/>
                  </a:moveTo>
                  <a:lnTo>
                    <a:pt x="14854" y="8868"/>
                  </a:lnTo>
                  <a:lnTo>
                    <a:pt x="12071" y="17855"/>
                  </a:lnTo>
                  <a:lnTo>
                    <a:pt x="9176" y="27855"/>
                  </a:lnTo>
                  <a:lnTo>
                    <a:pt x="6309" y="39009"/>
                  </a:lnTo>
                  <a:lnTo>
                    <a:pt x="3792" y="51468"/>
                  </a:lnTo>
                  <a:lnTo>
                    <a:pt x="1786" y="65171"/>
                  </a:lnTo>
                  <a:lnTo>
                    <a:pt x="446" y="79588"/>
                  </a:lnTo>
                  <a:lnTo>
                    <a:pt x="0" y="93869"/>
                  </a:lnTo>
                  <a:lnTo>
                    <a:pt x="485" y="107540"/>
                  </a:lnTo>
                  <a:lnTo>
                    <a:pt x="1947" y="120496"/>
                  </a:lnTo>
                  <a:lnTo>
                    <a:pt x="4524" y="132809"/>
                  </a:lnTo>
                  <a:lnTo>
                    <a:pt x="8191" y="144597"/>
                  </a:lnTo>
                  <a:lnTo>
                    <a:pt x="13111" y="155497"/>
                  </a:lnTo>
                  <a:lnTo>
                    <a:pt x="19695" y="164693"/>
                  </a:lnTo>
                  <a:lnTo>
                    <a:pt x="28015" y="171881"/>
                  </a:lnTo>
                  <a:lnTo>
                    <a:pt x="37856" y="177217"/>
                  </a:lnTo>
                  <a:lnTo>
                    <a:pt x="48903" y="181048"/>
                  </a:lnTo>
                  <a:lnTo>
                    <a:pt x="60856" y="183733"/>
                  </a:lnTo>
                  <a:lnTo>
                    <a:pt x="73626" y="185420"/>
                  </a:lnTo>
                  <a:lnTo>
                    <a:pt x="87329" y="186045"/>
                  </a:lnTo>
                  <a:lnTo>
                    <a:pt x="101948" y="185657"/>
                  </a:lnTo>
                  <a:lnTo>
                    <a:pt x="117188" y="184416"/>
                  </a:lnTo>
                  <a:lnTo>
                    <a:pt x="132571" y="182513"/>
                  </a:lnTo>
                  <a:lnTo>
                    <a:pt x="147799" y="180122"/>
                  </a:lnTo>
                  <a:lnTo>
                    <a:pt x="162557" y="177341"/>
                  </a:lnTo>
                  <a:lnTo>
                    <a:pt x="178082" y="173823"/>
                  </a:lnTo>
                  <a:lnTo>
                    <a:pt x="197968" y="168143"/>
                  </a:lnTo>
                  <a:lnTo>
                    <a:pt x="228357" y="15792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70990" y="2704975"/>
              <a:ext cx="189514" cy="106134"/>
            </a:xfrm>
            <a:custGeom>
              <a:avLst/>
              <a:gdLst/>
              <a:ahLst/>
              <a:cxnLst/>
              <a:rect l="0" t="0" r="0" b="0"/>
              <a:pathLst>
                <a:path w="189514" h="106134">
                  <a:moveTo>
                    <a:pt x="0" y="106133"/>
                  </a:moveTo>
                  <a:lnTo>
                    <a:pt x="3001" y="97399"/>
                  </a:lnTo>
                  <a:lnTo>
                    <a:pt x="6424" y="89692"/>
                  </a:lnTo>
                  <a:lnTo>
                    <a:pt x="10620" y="82286"/>
                  </a:lnTo>
                  <a:lnTo>
                    <a:pt x="15520" y="74852"/>
                  </a:lnTo>
                  <a:lnTo>
                    <a:pt x="21001" y="67025"/>
                  </a:lnTo>
                  <a:lnTo>
                    <a:pt x="26932" y="58651"/>
                  </a:lnTo>
                  <a:lnTo>
                    <a:pt x="33193" y="49908"/>
                  </a:lnTo>
                  <a:lnTo>
                    <a:pt x="39692" y="41193"/>
                  </a:lnTo>
                  <a:lnTo>
                    <a:pt x="46360" y="32744"/>
                  </a:lnTo>
                  <a:lnTo>
                    <a:pt x="53312" y="24783"/>
                  </a:lnTo>
                  <a:lnTo>
                    <a:pt x="60817" y="17590"/>
                  </a:lnTo>
                  <a:lnTo>
                    <a:pt x="68985" y="11246"/>
                  </a:lnTo>
                  <a:lnTo>
                    <a:pt x="77929" y="5987"/>
                  </a:lnTo>
                  <a:lnTo>
                    <a:pt x="87844" y="2277"/>
                  </a:lnTo>
                  <a:lnTo>
                    <a:pt x="98730" y="236"/>
                  </a:lnTo>
                  <a:lnTo>
                    <a:pt x="110126" y="0"/>
                  </a:lnTo>
                  <a:lnTo>
                    <a:pt x="121234" y="1887"/>
                  </a:lnTo>
                  <a:lnTo>
                    <a:pt x="131623" y="5860"/>
                  </a:lnTo>
                  <a:lnTo>
                    <a:pt x="141053" y="11613"/>
                  </a:lnTo>
                  <a:lnTo>
                    <a:pt x="149315" y="18753"/>
                  </a:lnTo>
                  <a:lnTo>
                    <a:pt x="156425" y="26921"/>
                  </a:lnTo>
                  <a:lnTo>
                    <a:pt x="162556" y="35826"/>
                  </a:lnTo>
                  <a:lnTo>
                    <a:pt x="167924" y="45248"/>
                  </a:lnTo>
                  <a:lnTo>
                    <a:pt x="172723" y="55012"/>
                  </a:lnTo>
                  <a:lnTo>
                    <a:pt x="176963" y="64553"/>
                  </a:lnTo>
                  <a:lnTo>
                    <a:pt x="180892" y="73831"/>
                  </a:lnTo>
                  <a:lnTo>
                    <a:pt x="184860" y="83661"/>
                  </a:lnTo>
                  <a:lnTo>
                    <a:pt x="189513" y="9560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277290" y="2505782"/>
            <a:ext cx="1357204" cy="579068"/>
            <a:chOff x="1277290" y="2505782"/>
            <a:chExt cx="1357204" cy="579068"/>
          </a:xfrm>
        </p:grpSpPr>
        <p:sp>
          <p:nvSpPr>
            <p:cNvPr id="75" name="Freeform 74"/>
            <p:cNvSpPr/>
            <p:nvPr/>
          </p:nvSpPr>
          <p:spPr>
            <a:xfrm>
              <a:off x="1277290" y="2726880"/>
              <a:ext cx="230655" cy="239973"/>
            </a:xfrm>
            <a:custGeom>
              <a:avLst/>
              <a:gdLst/>
              <a:ahLst/>
              <a:cxnLst/>
              <a:rect l="0" t="0" r="0" b="0"/>
              <a:pathLst>
                <a:path w="230655" h="239973">
                  <a:moveTo>
                    <a:pt x="41141" y="0"/>
                  </a:moveTo>
                  <a:lnTo>
                    <a:pt x="38274" y="14669"/>
                  </a:lnTo>
                  <a:lnTo>
                    <a:pt x="36132" y="28581"/>
                  </a:lnTo>
                  <a:lnTo>
                    <a:pt x="34515" y="43069"/>
                  </a:lnTo>
                  <a:lnTo>
                    <a:pt x="32816" y="57925"/>
                  </a:lnTo>
                  <a:lnTo>
                    <a:pt x="30023" y="72453"/>
                  </a:lnTo>
                  <a:lnTo>
                    <a:pt x="25679" y="86276"/>
                  </a:lnTo>
                  <a:lnTo>
                    <a:pt x="20307" y="99661"/>
                  </a:lnTo>
                  <a:lnTo>
                    <a:pt x="15078" y="113321"/>
                  </a:lnTo>
                  <a:lnTo>
                    <a:pt x="10676" y="127659"/>
                  </a:lnTo>
                  <a:lnTo>
                    <a:pt x="7267" y="142747"/>
                  </a:lnTo>
                  <a:lnTo>
                    <a:pt x="4755" y="158494"/>
                  </a:lnTo>
                  <a:lnTo>
                    <a:pt x="2961" y="174757"/>
                  </a:lnTo>
                  <a:lnTo>
                    <a:pt x="1707" y="191238"/>
                  </a:lnTo>
                  <a:lnTo>
                    <a:pt x="842" y="207522"/>
                  </a:lnTo>
                  <a:lnTo>
                    <a:pt x="254" y="223306"/>
                  </a:lnTo>
                  <a:lnTo>
                    <a:pt x="0" y="235391"/>
                  </a:lnTo>
                  <a:lnTo>
                    <a:pt x="329" y="239972"/>
                  </a:lnTo>
                  <a:lnTo>
                    <a:pt x="1379" y="238595"/>
                  </a:lnTo>
                  <a:lnTo>
                    <a:pt x="3087" y="233171"/>
                  </a:lnTo>
                  <a:lnTo>
                    <a:pt x="5318" y="224608"/>
                  </a:lnTo>
                  <a:lnTo>
                    <a:pt x="7946" y="213564"/>
                  </a:lnTo>
                  <a:lnTo>
                    <a:pt x="11189" y="200955"/>
                  </a:lnTo>
                  <a:lnTo>
                    <a:pt x="15578" y="187898"/>
                  </a:lnTo>
                  <a:lnTo>
                    <a:pt x="21306" y="175056"/>
                  </a:lnTo>
                  <a:lnTo>
                    <a:pt x="28103" y="162828"/>
                  </a:lnTo>
                  <a:lnTo>
                    <a:pt x="35429" y="151535"/>
                  </a:lnTo>
                  <a:lnTo>
                    <a:pt x="42907" y="141232"/>
                  </a:lnTo>
                  <a:lnTo>
                    <a:pt x="50197" y="131633"/>
                  </a:lnTo>
                  <a:lnTo>
                    <a:pt x="56932" y="122251"/>
                  </a:lnTo>
                  <a:lnTo>
                    <a:pt x="62984" y="112785"/>
                  </a:lnTo>
                  <a:lnTo>
                    <a:pt x="68724" y="103288"/>
                  </a:lnTo>
                  <a:lnTo>
                    <a:pt x="74886" y="94057"/>
                  </a:lnTo>
                  <a:lnTo>
                    <a:pt x="81855" y="85253"/>
                  </a:lnTo>
                  <a:lnTo>
                    <a:pt x="89675" y="76883"/>
                  </a:lnTo>
                  <a:lnTo>
                    <a:pt x="98229" y="68883"/>
                  </a:lnTo>
                  <a:lnTo>
                    <a:pt x="107362" y="61178"/>
                  </a:lnTo>
                  <a:lnTo>
                    <a:pt x="117088" y="54022"/>
                  </a:lnTo>
                  <a:lnTo>
                    <a:pt x="127594" y="47968"/>
                  </a:lnTo>
                  <a:lnTo>
                    <a:pt x="138910" y="43238"/>
                  </a:lnTo>
                  <a:lnTo>
                    <a:pt x="150609" y="40063"/>
                  </a:lnTo>
                  <a:lnTo>
                    <a:pt x="161928" y="38830"/>
                  </a:lnTo>
                  <a:lnTo>
                    <a:pt x="172466" y="39565"/>
                  </a:lnTo>
                  <a:lnTo>
                    <a:pt x="182168" y="42160"/>
                  </a:lnTo>
                  <a:lnTo>
                    <a:pt x="191144" y="46560"/>
                  </a:lnTo>
                  <a:lnTo>
                    <a:pt x="199548" y="52554"/>
                  </a:lnTo>
                  <a:lnTo>
                    <a:pt x="207362" y="59829"/>
                  </a:lnTo>
                  <a:lnTo>
                    <a:pt x="214399" y="68074"/>
                  </a:lnTo>
                  <a:lnTo>
                    <a:pt x="220605" y="77019"/>
                  </a:lnTo>
                  <a:lnTo>
                    <a:pt x="225587" y="86294"/>
                  </a:lnTo>
                  <a:lnTo>
                    <a:pt x="228572" y="95440"/>
                  </a:lnTo>
                  <a:lnTo>
                    <a:pt x="229329" y="104219"/>
                  </a:lnTo>
                  <a:lnTo>
                    <a:pt x="228581" y="112673"/>
                  </a:lnTo>
                  <a:lnTo>
                    <a:pt x="227771" y="122063"/>
                  </a:lnTo>
                  <a:lnTo>
                    <a:pt x="227942" y="135446"/>
                  </a:lnTo>
                  <a:lnTo>
                    <a:pt x="230654" y="1579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29793" y="2737409"/>
              <a:ext cx="262421" cy="274994"/>
            </a:xfrm>
            <a:custGeom>
              <a:avLst/>
              <a:gdLst/>
              <a:ahLst/>
              <a:cxnLst/>
              <a:rect l="0" t="0" r="0" b="0"/>
              <a:pathLst>
                <a:path w="262421" h="274994">
                  <a:moveTo>
                    <a:pt x="167664" y="0"/>
                  </a:moveTo>
                  <a:lnTo>
                    <a:pt x="156063" y="134"/>
                  </a:lnTo>
                  <a:lnTo>
                    <a:pt x="146214" y="1414"/>
                  </a:lnTo>
                  <a:lnTo>
                    <a:pt x="137204" y="4012"/>
                  </a:lnTo>
                  <a:lnTo>
                    <a:pt x="128590" y="7905"/>
                  </a:lnTo>
                  <a:lnTo>
                    <a:pt x="119914" y="13186"/>
                  </a:lnTo>
                  <a:lnTo>
                    <a:pt x="110938" y="19776"/>
                  </a:lnTo>
                  <a:lnTo>
                    <a:pt x="101608" y="27622"/>
                  </a:lnTo>
                  <a:lnTo>
                    <a:pt x="91960" y="36781"/>
                  </a:lnTo>
                  <a:lnTo>
                    <a:pt x="82055" y="47161"/>
                  </a:lnTo>
                  <a:lnTo>
                    <a:pt x="71793" y="58553"/>
                  </a:lnTo>
                  <a:lnTo>
                    <a:pt x="60919" y="70723"/>
                  </a:lnTo>
                  <a:lnTo>
                    <a:pt x="49357" y="83459"/>
                  </a:lnTo>
                  <a:lnTo>
                    <a:pt x="37662" y="96434"/>
                  </a:lnTo>
                  <a:lnTo>
                    <a:pt x="26877" y="109217"/>
                  </a:lnTo>
                  <a:lnTo>
                    <a:pt x="17524" y="121601"/>
                  </a:lnTo>
                  <a:lnTo>
                    <a:pt x="9943" y="133882"/>
                  </a:lnTo>
                  <a:lnTo>
                    <a:pt x="4525" y="146735"/>
                  </a:lnTo>
                  <a:lnTo>
                    <a:pt x="1260" y="160490"/>
                  </a:lnTo>
                  <a:lnTo>
                    <a:pt x="0" y="174831"/>
                  </a:lnTo>
                  <a:lnTo>
                    <a:pt x="651" y="189005"/>
                  </a:lnTo>
                  <a:lnTo>
                    <a:pt x="2970" y="202573"/>
                  </a:lnTo>
                  <a:lnTo>
                    <a:pt x="6625" y="215276"/>
                  </a:lnTo>
                  <a:lnTo>
                    <a:pt x="11285" y="226880"/>
                  </a:lnTo>
                  <a:lnTo>
                    <a:pt x="16683" y="237381"/>
                  </a:lnTo>
                  <a:lnTo>
                    <a:pt x="22932" y="246770"/>
                  </a:lnTo>
                  <a:lnTo>
                    <a:pt x="30490" y="254945"/>
                  </a:lnTo>
                  <a:lnTo>
                    <a:pt x="39499" y="261960"/>
                  </a:lnTo>
                  <a:lnTo>
                    <a:pt x="49652" y="267673"/>
                  </a:lnTo>
                  <a:lnTo>
                    <a:pt x="60384" y="271689"/>
                  </a:lnTo>
                  <a:lnTo>
                    <a:pt x="71312" y="273950"/>
                  </a:lnTo>
                  <a:lnTo>
                    <a:pt x="82411" y="274842"/>
                  </a:lnTo>
                  <a:lnTo>
                    <a:pt x="93921" y="274993"/>
                  </a:lnTo>
                  <a:lnTo>
                    <a:pt x="105955" y="274836"/>
                  </a:lnTo>
                  <a:lnTo>
                    <a:pt x="118324" y="274430"/>
                  </a:lnTo>
                  <a:lnTo>
                    <a:pt x="130634" y="273558"/>
                  </a:lnTo>
                  <a:lnTo>
                    <a:pt x="142658" y="272123"/>
                  </a:lnTo>
                  <a:lnTo>
                    <a:pt x="154344" y="270160"/>
                  </a:lnTo>
                  <a:lnTo>
                    <a:pt x="165724" y="267763"/>
                  </a:lnTo>
                  <a:lnTo>
                    <a:pt x="176864" y="265041"/>
                  </a:lnTo>
                  <a:lnTo>
                    <a:pt x="187990" y="262247"/>
                  </a:lnTo>
                  <a:lnTo>
                    <a:pt x="199460" y="259757"/>
                  </a:lnTo>
                  <a:lnTo>
                    <a:pt x="211424" y="257749"/>
                  </a:lnTo>
                  <a:lnTo>
                    <a:pt x="223268" y="256030"/>
                  </a:lnTo>
                  <a:lnTo>
                    <a:pt x="234876" y="253865"/>
                  </a:lnTo>
                  <a:lnTo>
                    <a:pt x="247270" y="249945"/>
                  </a:lnTo>
                  <a:lnTo>
                    <a:pt x="262420" y="24215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00546" y="2758466"/>
              <a:ext cx="39067" cy="326384"/>
            </a:xfrm>
            <a:custGeom>
              <a:avLst/>
              <a:gdLst/>
              <a:ahLst/>
              <a:cxnLst/>
              <a:rect l="0" t="0" r="0" b="0"/>
              <a:pathLst>
                <a:path w="39067" h="326384">
                  <a:moveTo>
                    <a:pt x="39066" y="0"/>
                  </a:moveTo>
                  <a:lnTo>
                    <a:pt x="36199" y="8935"/>
                  </a:lnTo>
                  <a:lnTo>
                    <a:pt x="34057" y="18562"/>
                  </a:lnTo>
                  <a:lnTo>
                    <a:pt x="32445" y="29845"/>
                  </a:lnTo>
                  <a:lnTo>
                    <a:pt x="30919" y="42340"/>
                  </a:lnTo>
                  <a:lnTo>
                    <a:pt x="28774" y="55171"/>
                  </a:lnTo>
                  <a:lnTo>
                    <a:pt x="25679" y="67799"/>
                  </a:lnTo>
                  <a:lnTo>
                    <a:pt x="21959" y="80355"/>
                  </a:lnTo>
                  <a:lnTo>
                    <a:pt x="18379" y="93446"/>
                  </a:lnTo>
                  <a:lnTo>
                    <a:pt x="15375" y="107393"/>
                  </a:lnTo>
                  <a:lnTo>
                    <a:pt x="12886" y="122047"/>
                  </a:lnTo>
                  <a:lnTo>
                    <a:pt x="10533" y="136969"/>
                  </a:lnTo>
                  <a:lnTo>
                    <a:pt x="8069" y="151864"/>
                  </a:lnTo>
                  <a:lnTo>
                    <a:pt x="5567" y="166614"/>
                  </a:lnTo>
                  <a:lnTo>
                    <a:pt x="3333" y="181196"/>
                  </a:lnTo>
                  <a:lnTo>
                    <a:pt x="1534" y="195632"/>
                  </a:lnTo>
                  <a:lnTo>
                    <a:pt x="343" y="209953"/>
                  </a:lnTo>
                  <a:lnTo>
                    <a:pt x="0" y="224188"/>
                  </a:lnTo>
                  <a:lnTo>
                    <a:pt x="548" y="238358"/>
                  </a:lnTo>
                  <a:lnTo>
                    <a:pt x="1721" y="252451"/>
                  </a:lnTo>
                  <a:lnTo>
                    <a:pt x="3159" y="268128"/>
                  </a:lnTo>
                  <a:lnTo>
                    <a:pt x="4988" y="290120"/>
                  </a:lnTo>
                  <a:lnTo>
                    <a:pt x="7480" y="32638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71198" y="2505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44897" y="2704489"/>
              <a:ext cx="190788" cy="333602"/>
            </a:xfrm>
            <a:custGeom>
              <a:avLst/>
              <a:gdLst/>
              <a:ahLst/>
              <a:cxnLst/>
              <a:rect l="0" t="0" r="0" b="0"/>
              <a:pathLst>
                <a:path w="190788" h="333602">
                  <a:moveTo>
                    <a:pt x="189513" y="32920"/>
                  </a:moveTo>
                  <a:lnTo>
                    <a:pt x="183578" y="24253"/>
                  </a:lnTo>
                  <a:lnTo>
                    <a:pt x="177374" y="17186"/>
                  </a:lnTo>
                  <a:lnTo>
                    <a:pt x="170278" y="11090"/>
                  </a:lnTo>
                  <a:lnTo>
                    <a:pt x="162338" y="6034"/>
                  </a:lnTo>
                  <a:lnTo>
                    <a:pt x="153691" y="2469"/>
                  </a:lnTo>
                  <a:lnTo>
                    <a:pt x="144497" y="516"/>
                  </a:lnTo>
                  <a:lnTo>
                    <a:pt x="134897" y="0"/>
                  </a:lnTo>
                  <a:lnTo>
                    <a:pt x="125007" y="634"/>
                  </a:lnTo>
                  <a:lnTo>
                    <a:pt x="114919" y="2139"/>
                  </a:lnTo>
                  <a:lnTo>
                    <a:pt x="104858" y="4605"/>
                  </a:lnTo>
                  <a:lnTo>
                    <a:pt x="95177" y="8462"/>
                  </a:lnTo>
                  <a:lnTo>
                    <a:pt x="86045" y="13838"/>
                  </a:lnTo>
                  <a:lnTo>
                    <a:pt x="77778" y="20736"/>
                  </a:lnTo>
                  <a:lnTo>
                    <a:pt x="70902" y="29194"/>
                  </a:lnTo>
                  <a:lnTo>
                    <a:pt x="65586" y="39067"/>
                  </a:lnTo>
                  <a:lnTo>
                    <a:pt x="61999" y="49935"/>
                  </a:lnTo>
                  <a:lnTo>
                    <a:pt x="60483" y="61213"/>
                  </a:lnTo>
                  <a:lnTo>
                    <a:pt x="61019" y="72530"/>
                  </a:lnTo>
                  <a:lnTo>
                    <a:pt x="63309" y="83567"/>
                  </a:lnTo>
                  <a:lnTo>
                    <a:pt x="66972" y="93977"/>
                  </a:lnTo>
                  <a:lnTo>
                    <a:pt x="71657" y="103649"/>
                  </a:lnTo>
                  <a:lnTo>
                    <a:pt x="77240" y="112806"/>
                  </a:lnTo>
                  <a:lnTo>
                    <a:pt x="83810" y="121882"/>
                  </a:lnTo>
                  <a:lnTo>
                    <a:pt x="91334" y="131138"/>
                  </a:lnTo>
                  <a:lnTo>
                    <a:pt x="99504" y="140494"/>
                  </a:lnTo>
                  <a:lnTo>
                    <a:pt x="107834" y="149629"/>
                  </a:lnTo>
                  <a:lnTo>
                    <a:pt x="116030" y="158368"/>
                  </a:lnTo>
                  <a:lnTo>
                    <a:pt x="123990" y="166695"/>
                  </a:lnTo>
                  <a:lnTo>
                    <a:pt x="131715" y="174666"/>
                  </a:lnTo>
                  <a:lnTo>
                    <a:pt x="139244" y="182361"/>
                  </a:lnTo>
                  <a:lnTo>
                    <a:pt x="146623" y="189850"/>
                  </a:lnTo>
                  <a:lnTo>
                    <a:pt x="153892" y="197192"/>
                  </a:lnTo>
                  <a:lnTo>
                    <a:pt x="161077" y="204440"/>
                  </a:lnTo>
                  <a:lnTo>
                    <a:pt x="168039" y="211954"/>
                  </a:lnTo>
                  <a:lnTo>
                    <a:pt x="174489" y="220370"/>
                  </a:lnTo>
                  <a:lnTo>
                    <a:pt x="180298" y="229959"/>
                  </a:lnTo>
                  <a:lnTo>
                    <a:pt x="185182" y="240501"/>
                  </a:lnTo>
                  <a:lnTo>
                    <a:pt x="188631" y="251495"/>
                  </a:lnTo>
                  <a:lnTo>
                    <a:pt x="190499" y="262589"/>
                  </a:lnTo>
                  <a:lnTo>
                    <a:pt x="190787" y="273460"/>
                  </a:lnTo>
                  <a:lnTo>
                    <a:pt x="189467" y="283752"/>
                  </a:lnTo>
                  <a:lnTo>
                    <a:pt x="186687" y="293332"/>
                  </a:lnTo>
                  <a:lnTo>
                    <a:pt x="182551" y="302085"/>
                  </a:lnTo>
                  <a:lnTo>
                    <a:pt x="177034" y="309825"/>
                  </a:lnTo>
                  <a:lnTo>
                    <a:pt x="170243" y="316548"/>
                  </a:lnTo>
                  <a:lnTo>
                    <a:pt x="162074" y="322234"/>
                  </a:lnTo>
                  <a:lnTo>
                    <a:pt x="152156" y="326764"/>
                  </a:lnTo>
                  <a:lnTo>
                    <a:pt x="140453" y="330179"/>
                  </a:lnTo>
                  <a:lnTo>
                    <a:pt x="127527" y="332491"/>
                  </a:lnTo>
                  <a:lnTo>
                    <a:pt x="114320" y="333601"/>
                  </a:lnTo>
                  <a:lnTo>
                    <a:pt x="101404" y="333572"/>
                  </a:lnTo>
                  <a:lnTo>
                    <a:pt x="88971" y="332587"/>
                  </a:lnTo>
                  <a:lnTo>
                    <a:pt x="77016" y="330863"/>
                  </a:lnTo>
                  <a:lnTo>
                    <a:pt x="65463" y="328600"/>
                  </a:lnTo>
                  <a:lnTo>
                    <a:pt x="54286" y="326106"/>
                  </a:lnTo>
                  <a:lnTo>
                    <a:pt x="42227" y="323556"/>
                  </a:lnTo>
                  <a:lnTo>
                    <a:pt x="25986" y="320730"/>
                  </a:lnTo>
                  <a:lnTo>
                    <a:pt x="0" y="31718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90437" y="2690181"/>
              <a:ext cx="344057" cy="291633"/>
            </a:xfrm>
            <a:custGeom>
              <a:avLst/>
              <a:gdLst/>
              <a:ahLst/>
              <a:cxnLst/>
              <a:rect l="0" t="0" r="0" b="0"/>
              <a:pathLst>
                <a:path w="344057" h="291633">
                  <a:moveTo>
                    <a:pt x="101900" y="152513"/>
                  </a:moveTo>
                  <a:lnTo>
                    <a:pt x="110702" y="155313"/>
                  </a:lnTo>
                  <a:lnTo>
                    <a:pt x="119049" y="156815"/>
                  </a:lnTo>
                  <a:lnTo>
                    <a:pt x="127752" y="157121"/>
                  </a:lnTo>
                  <a:lnTo>
                    <a:pt x="137045" y="156442"/>
                  </a:lnTo>
                  <a:lnTo>
                    <a:pt x="147189" y="154974"/>
                  </a:lnTo>
                  <a:lnTo>
                    <a:pt x="158234" y="152905"/>
                  </a:lnTo>
                  <a:lnTo>
                    <a:pt x="170073" y="150396"/>
                  </a:lnTo>
                  <a:lnTo>
                    <a:pt x="182544" y="147573"/>
                  </a:lnTo>
                  <a:lnTo>
                    <a:pt x="195482" y="144526"/>
                  </a:lnTo>
                  <a:lnTo>
                    <a:pt x="208592" y="141160"/>
                  </a:lnTo>
                  <a:lnTo>
                    <a:pt x="221465" y="137216"/>
                  </a:lnTo>
                  <a:lnTo>
                    <a:pt x="233896" y="132596"/>
                  </a:lnTo>
                  <a:lnTo>
                    <a:pt x="245699" y="127357"/>
                  </a:lnTo>
                  <a:lnTo>
                    <a:pt x="256633" y="121615"/>
                  </a:lnTo>
                  <a:lnTo>
                    <a:pt x="266650" y="115489"/>
                  </a:lnTo>
                  <a:lnTo>
                    <a:pt x="275700" y="108917"/>
                  </a:lnTo>
                  <a:lnTo>
                    <a:pt x="283641" y="101674"/>
                  </a:lnTo>
                  <a:lnTo>
                    <a:pt x="290495" y="93690"/>
                  </a:lnTo>
                  <a:lnTo>
                    <a:pt x="296099" y="85040"/>
                  </a:lnTo>
                  <a:lnTo>
                    <a:pt x="300040" y="75856"/>
                  </a:lnTo>
                  <a:lnTo>
                    <a:pt x="302238" y="66274"/>
                  </a:lnTo>
                  <a:lnTo>
                    <a:pt x="302578" y="56568"/>
                  </a:lnTo>
                  <a:lnTo>
                    <a:pt x="300762" y="47132"/>
                  </a:lnTo>
                  <a:lnTo>
                    <a:pt x="296836" y="38163"/>
                  </a:lnTo>
                  <a:lnTo>
                    <a:pt x="291115" y="29837"/>
                  </a:lnTo>
                  <a:lnTo>
                    <a:pt x="283996" y="22391"/>
                  </a:lnTo>
                  <a:lnTo>
                    <a:pt x="275832" y="15868"/>
                  </a:lnTo>
                  <a:lnTo>
                    <a:pt x="266591" y="10318"/>
                  </a:lnTo>
                  <a:lnTo>
                    <a:pt x="255879" y="5880"/>
                  </a:lnTo>
                  <a:lnTo>
                    <a:pt x="243602" y="2532"/>
                  </a:lnTo>
                  <a:lnTo>
                    <a:pt x="230105" y="435"/>
                  </a:lnTo>
                  <a:lnTo>
                    <a:pt x="215973" y="0"/>
                  </a:lnTo>
                  <a:lnTo>
                    <a:pt x="201620" y="1297"/>
                  </a:lnTo>
                  <a:lnTo>
                    <a:pt x="187407" y="3947"/>
                  </a:lnTo>
                  <a:lnTo>
                    <a:pt x="173717" y="7327"/>
                  </a:lnTo>
                  <a:lnTo>
                    <a:pt x="160703" y="11008"/>
                  </a:lnTo>
                  <a:lnTo>
                    <a:pt x="148491" y="14934"/>
                  </a:lnTo>
                  <a:lnTo>
                    <a:pt x="137274" y="19321"/>
                  </a:lnTo>
                  <a:lnTo>
                    <a:pt x="127054" y="24275"/>
                  </a:lnTo>
                  <a:lnTo>
                    <a:pt x="117528" y="29923"/>
                  </a:lnTo>
                  <a:lnTo>
                    <a:pt x="108202" y="36479"/>
                  </a:lnTo>
                  <a:lnTo>
                    <a:pt x="98773" y="43970"/>
                  </a:lnTo>
                  <a:lnTo>
                    <a:pt x="89132" y="52274"/>
                  </a:lnTo>
                  <a:lnTo>
                    <a:pt x="79274" y="61218"/>
                  </a:lnTo>
                  <a:lnTo>
                    <a:pt x="69240" y="70641"/>
                  </a:lnTo>
                  <a:lnTo>
                    <a:pt x="59400" y="80408"/>
                  </a:lnTo>
                  <a:lnTo>
                    <a:pt x="50406" y="90417"/>
                  </a:lnTo>
                  <a:lnTo>
                    <a:pt x="42538" y="100593"/>
                  </a:lnTo>
                  <a:lnTo>
                    <a:pt x="35426" y="110883"/>
                  </a:lnTo>
                  <a:lnTo>
                    <a:pt x="28269" y="121252"/>
                  </a:lnTo>
                  <a:lnTo>
                    <a:pt x="20615" y="131673"/>
                  </a:lnTo>
                  <a:lnTo>
                    <a:pt x="12998" y="142129"/>
                  </a:lnTo>
                  <a:lnTo>
                    <a:pt x="6701" y="152610"/>
                  </a:lnTo>
                  <a:lnTo>
                    <a:pt x="2362" y="163101"/>
                  </a:lnTo>
                  <a:lnTo>
                    <a:pt x="129" y="173436"/>
                  </a:lnTo>
                  <a:lnTo>
                    <a:pt x="0" y="183301"/>
                  </a:lnTo>
                  <a:lnTo>
                    <a:pt x="1736" y="192571"/>
                  </a:lnTo>
                  <a:lnTo>
                    <a:pt x="4969" y="201441"/>
                  </a:lnTo>
                  <a:lnTo>
                    <a:pt x="9332" y="210317"/>
                  </a:lnTo>
                  <a:lnTo>
                    <a:pt x="14520" y="219435"/>
                  </a:lnTo>
                  <a:lnTo>
                    <a:pt x="20455" y="228697"/>
                  </a:lnTo>
                  <a:lnTo>
                    <a:pt x="27270" y="237767"/>
                  </a:lnTo>
                  <a:lnTo>
                    <a:pt x="34965" y="246459"/>
                  </a:lnTo>
                  <a:lnTo>
                    <a:pt x="43422" y="254584"/>
                  </a:lnTo>
                  <a:lnTo>
                    <a:pt x="52476" y="261888"/>
                  </a:lnTo>
                  <a:lnTo>
                    <a:pt x="61977" y="268315"/>
                  </a:lnTo>
                  <a:lnTo>
                    <a:pt x="71797" y="273970"/>
                  </a:lnTo>
                  <a:lnTo>
                    <a:pt x="81842" y="279010"/>
                  </a:lnTo>
                  <a:lnTo>
                    <a:pt x="92052" y="283580"/>
                  </a:lnTo>
                  <a:lnTo>
                    <a:pt x="102705" y="287481"/>
                  </a:lnTo>
                  <a:lnTo>
                    <a:pt x="114382" y="290198"/>
                  </a:lnTo>
                  <a:lnTo>
                    <a:pt x="127317" y="291543"/>
                  </a:lnTo>
                  <a:lnTo>
                    <a:pt x="141429" y="291632"/>
                  </a:lnTo>
                  <a:lnTo>
                    <a:pt x="156506" y="290705"/>
                  </a:lnTo>
                  <a:lnTo>
                    <a:pt x="172308" y="289006"/>
                  </a:lnTo>
                  <a:lnTo>
                    <a:pt x="188307" y="286749"/>
                  </a:lnTo>
                  <a:lnTo>
                    <a:pt x="203735" y="284096"/>
                  </a:lnTo>
                  <a:lnTo>
                    <a:pt x="218216" y="281169"/>
                  </a:lnTo>
                  <a:lnTo>
                    <a:pt x="231734" y="278053"/>
                  </a:lnTo>
                  <a:lnTo>
                    <a:pt x="244434" y="274808"/>
                  </a:lnTo>
                  <a:lnTo>
                    <a:pt x="256498" y="271476"/>
                  </a:lnTo>
                  <a:lnTo>
                    <a:pt x="268094" y="268086"/>
                  </a:lnTo>
                  <a:lnTo>
                    <a:pt x="279355" y="264657"/>
                  </a:lnTo>
                  <a:lnTo>
                    <a:pt x="290375" y="261205"/>
                  </a:lnTo>
                  <a:lnTo>
                    <a:pt x="300962" y="257892"/>
                  </a:lnTo>
                  <a:lnTo>
                    <a:pt x="311803" y="254695"/>
                  </a:lnTo>
                  <a:lnTo>
                    <a:pt x="324971" y="251333"/>
                  </a:lnTo>
                  <a:lnTo>
                    <a:pt x="344056" y="2472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215929" y="2463668"/>
            <a:ext cx="2166503" cy="652768"/>
            <a:chOff x="3215929" y="2463668"/>
            <a:chExt cx="2166503" cy="652768"/>
          </a:xfrm>
        </p:grpSpPr>
        <p:sp>
          <p:nvSpPr>
            <p:cNvPr id="82" name="Freeform 81"/>
            <p:cNvSpPr/>
            <p:nvPr/>
          </p:nvSpPr>
          <p:spPr>
            <a:xfrm>
              <a:off x="3215929" y="2679586"/>
              <a:ext cx="292430" cy="315426"/>
            </a:xfrm>
            <a:custGeom>
              <a:avLst/>
              <a:gdLst/>
              <a:ahLst/>
              <a:cxnLst/>
              <a:rect l="0" t="0" r="0" b="0"/>
              <a:pathLst>
                <a:path w="292430" h="315426">
                  <a:moveTo>
                    <a:pt x="39745" y="57823"/>
                  </a:moveTo>
                  <a:lnTo>
                    <a:pt x="31412" y="112993"/>
                  </a:lnTo>
                  <a:lnTo>
                    <a:pt x="27853" y="150193"/>
                  </a:lnTo>
                  <a:lnTo>
                    <a:pt x="9624" y="205790"/>
                  </a:lnTo>
                  <a:lnTo>
                    <a:pt x="0" y="261486"/>
                  </a:lnTo>
                  <a:lnTo>
                    <a:pt x="5335" y="315425"/>
                  </a:lnTo>
                  <a:lnTo>
                    <a:pt x="6277" y="314956"/>
                  </a:lnTo>
                  <a:lnTo>
                    <a:pt x="9081" y="259923"/>
                  </a:lnTo>
                  <a:lnTo>
                    <a:pt x="13638" y="227584"/>
                  </a:lnTo>
                  <a:lnTo>
                    <a:pt x="25803" y="203072"/>
                  </a:lnTo>
                  <a:lnTo>
                    <a:pt x="33960" y="193260"/>
                  </a:lnTo>
                  <a:lnTo>
                    <a:pt x="43023" y="169880"/>
                  </a:lnTo>
                  <a:lnTo>
                    <a:pt x="58894" y="110187"/>
                  </a:lnTo>
                  <a:lnTo>
                    <a:pt x="82869" y="57075"/>
                  </a:lnTo>
                  <a:lnTo>
                    <a:pt x="110135" y="12702"/>
                  </a:lnTo>
                  <a:lnTo>
                    <a:pt x="133421" y="2674"/>
                  </a:lnTo>
                  <a:lnTo>
                    <a:pt x="147819" y="0"/>
                  </a:lnTo>
                  <a:lnTo>
                    <a:pt x="173176" y="3268"/>
                  </a:lnTo>
                  <a:lnTo>
                    <a:pt x="204063" y="18262"/>
                  </a:lnTo>
                  <a:lnTo>
                    <a:pt x="235459" y="44289"/>
                  </a:lnTo>
                  <a:lnTo>
                    <a:pt x="251503" y="76170"/>
                  </a:lnTo>
                  <a:lnTo>
                    <a:pt x="271067" y="131165"/>
                  </a:lnTo>
                  <a:lnTo>
                    <a:pt x="289283" y="185304"/>
                  </a:lnTo>
                  <a:lnTo>
                    <a:pt x="292429" y="194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61001" y="2726880"/>
              <a:ext cx="183874" cy="168457"/>
            </a:xfrm>
            <a:custGeom>
              <a:avLst/>
              <a:gdLst/>
              <a:ahLst/>
              <a:cxnLst/>
              <a:rect l="0" t="0" r="0" b="0"/>
              <a:pathLst>
                <a:path w="183874" h="168457">
                  <a:moveTo>
                    <a:pt x="0" y="168456"/>
                  </a:moveTo>
                  <a:lnTo>
                    <a:pt x="54144" y="168456"/>
                  </a:lnTo>
                  <a:lnTo>
                    <a:pt x="81386" y="166117"/>
                  </a:lnTo>
                  <a:lnTo>
                    <a:pt x="133882" y="145551"/>
                  </a:lnTo>
                  <a:lnTo>
                    <a:pt x="172805" y="118958"/>
                  </a:lnTo>
                  <a:lnTo>
                    <a:pt x="182087" y="95764"/>
                  </a:lnTo>
                  <a:lnTo>
                    <a:pt x="183873" y="68298"/>
                  </a:lnTo>
                  <a:lnTo>
                    <a:pt x="176867" y="4439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25764" y="2747937"/>
              <a:ext cx="287922" cy="255510"/>
            </a:xfrm>
            <a:custGeom>
              <a:avLst/>
              <a:gdLst/>
              <a:ahLst/>
              <a:cxnLst/>
              <a:rect l="0" t="0" r="0" b="0"/>
              <a:pathLst>
                <a:path w="287922" h="255510">
                  <a:moveTo>
                    <a:pt x="108936" y="0"/>
                  </a:moveTo>
                  <a:lnTo>
                    <a:pt x="52728" y="54115"/>
                  </a:lnTo>
                  <a:lnTo>
                    <a:pt x="8597" y="113885"/>
                  </a:lnTo>
                  <a:lnTo>
                    <a:pt x="0" y="141083"/>
                  </a:lnTo>
                  <a:lnTo>
                    <a:pt x="750" y="177113"/>
                  </a:lnTo>
                  <a:lnTo>
                    <a:pt x="8601" y="196091"/>
                  </a:lnTo>
                  <a:lnTo>
                    <a:pt x="32705" y="227337"/>
                  </a:lnTo>
                  <a:lnTo>
                    <a:pt x="64252" y="243355"/>
                  </a:lnTo>
                  <a:lnTo>
                    <a:pt x="97646" y="255509"/>
                  </a:lnTo>
                  <a:lnTo>
                    <a:pt x="148777" y="254456"/>
                  </a:lnTo>
                  <a:lnTo>
                    <a:pt x="200817" y="249915"/>
                  </a:lnTo>
                  <a:lnTo>
                    <a:pt x="234426" y="238216"/>
                  </a:lnTo>
                  <a:lnTo>
                    <a:pt x="263491" y="226170"/>
                  </a:lnTo>
                  <a:lnTo>
                    <a:pt x="28792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24172" y="2681994"/>
              <a:ext cx="105286" cy="34359"/>
            </a:xfrm>
            <a:custGeom>
              <a:avLst/>
              <a:gdLst/>
              <a:ahLst/>
              <a:cxnLst/>
              <a:rect l="0" t="0" r="0" b="0"/>
              <a:pathLst>
                <a:path w="105286" h="34359">
                  <a:moveTo>
                    <a:pt x="0" y="13301"/>
                  </a:moveTo>
                  <a:lnTo>
                    <a:pt x="11178" y="2122"/>
                  </a:lnTo>
                  <a:lnTo>
                    <a:pt x="19150" y="0"/>
                  </a:lnTo>
                  <a:lnTo>
                    <a:pt x="40486" y="760"/>
                  </a:lnTo>
                  <a:lnTo>
                    <a:pt x="59328" y="8117"/>
                  </a:lnTo>
                  <a:lnTo>
                    <a:pt x="105285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89946" y="2706098"/>
              <a:ext cx="418029" cy="399809"/>
            </a:xfrm>
            <a:custGeom>
              <a:avLst/>
              <a:gdLst/>
              <a:ahLst/>
              <a:cxnLst/>
              <a:rect l="0" t="0" r="0" b="0"/>
              <a:pathLst>
                <a:path w="418029" h="399809">
                  <a:moveTo>
                    <a:pt x="71138" y="10254"/>
                  </a:moveTo>
                  <a:lnTo>
                    <a:pt x="62804" y="59185"/>
                  </a:lnTo>
                  <a:lnTo>
                    <a:pt x="55020" y="110150"/>
                  </a:lnTo>
                  <a:lnTo>
                    <a:pt x="37018" y="173486"/>
                  </a:lnTo>
                  <a:lnTo>
                    <a:pt x="25803" y="225515"/>
                  </a:lnTo>
                  <a:lnTo>
                    <a:pt x="11533" y="283102"/>
                  </a:lnTo>
                  <a:lnTo>
                    <a:pt x="569" y="345256"/>
                  </a:lnTo>
                  <a:lnTo>
                    <a:pt x="0" y="363865"/>
                  </a:lnTo>
                  <a:lnTo>
                    <a:pt x="6256" y="340285"/>
                  </a:lnTo>
                  <a:lnTo>
                    <a:pt x="15519" y="291705"/>
                  </a:lnTo>
                  <a:lnTo>
                    <a:pt x="29129" y="232182"/>
                  </a:lnTo>
                  <a:lnTo>
                    <a:pt x="48672" y="175364"/>
                  </a:lnTo>
                  <a:lnTo>
                    <a:pt x="70490" y="116485"/>
                  </a:lnTo>
                  <a:lnTo>
                    <a:pt x="89769" y="61851"/>
                  </a:lnTo>
                  <a:lnTo>
                    <a:pt x="114159" y="15593"/>
                  </a:lnTo>
                  <a:lnTo>
                    <a:pt x="120876" y="6794"/>
                  </a:lnTo>
                  <a:lnTo>
                    <a:pt x="128863" y="2098"/>
                  </a:lnTo>
                  <a:lnTo>
                    <a:pt x="147096" y="0"/>
                  </a:lnTo>
                  <a:lnTo>
                    <a:pt x="155702" y="4588"/>
                  </a:lnTo>
                  <a:lnTo>
                    <a:pt x="171503" y="22164"/>
                  </a:lnTo>
                  <a:lnTo>
                    <a:pt x="180085" y="48692"/>
                  </a:lnTo>
                  <a:lnTo>
                    <a:pt x="191184" y="102205"/>
                  </a:lnTo>
                  <a:lnTo>
                    <a:pt x="189001" y="157315"/>
                  </a:lnTo>
                  <a:lnTo>
                    <a:pt x="187558" y="212145"/>
                  </a:lnTo>
                  <a:lnTo>
                    <a:pt x="187131" y="265956"/>
                  </a:lnTo>
                  <a:lnTo>
                    <a:pt x="185835" y="316605"/>
                  </a:lnTo>
                  <a:lnTo>
                    <a:pt x="181386" y="342942"/>
                  </a:lnTo>
                  <a:lnTo>
                    <a:pt x="179731" y="345520"/>
                  </a:lnTo>
                  <a:lnTo>
                    <a:pt x="177893" y="332786"/>
                  </a:lnTo>
                  <a:lnTo>
                    <a:pt x="185119" y="272056"/>
                  </a:lnTo>
                  <a:lnTo>
                    <a:pt x="194691" y="219505"/>
                  </a:lnTo>
                  <a:lnTo>
                    <a:pt x="198580" y="193332"/>
                  </a:lnTo>
                  <a:lnTo>
                    <a:pt x="221036" y="137135"/>
                  </a:lnTo>
                  <a:lnTo>
                    <a:pt x="252079" y="82537"/>
                  </a:lnTo>
                  <a:lnTo>
                    <a:pt x="274879" y="51948"/>
                  </a:lnTo>
                  <a:lnTo>
                    <a:pt x="303861" y="26247"/>
                  </a:lnTo>
                  <a:lnTo>
                    <a:pt x="327428" y="17362"/>
                  </a:lnTo>
                  <a:lnTo>
                    <a:pt x="340264" y="14993"/>
                  </a:lnTo>
                  <a:lnTo>
                    <a:pt x="351161" y="16922"/>
                  </a:lnTo>
                  <a:lnTo>
                    <a:pt x="369507" y="28425"/>
                  </a:lnTo>
                  <a:lnTo>
                    <a:pt x="392990" y="60222"/>
                  </a:lnTo>
                  <a:lnTo>
                    <a:pt x="409177" y="93690"/>
                  </a:lnTo>
                  <a:lnTo>
                    <a:pt x="416721" y="154420"/>
                  </a:lnTo>
                  <a:lnTo>
                    <a:pt x="418028" y="212457"/>
                  </a:lnTo>
                  <a:lnTo>
                    <a:pt x="417245" y="271767"/>
                  </a:lnTo>
                  <a:lnTo>
                    <a:pt x="411294" y="321186"/>
                  </a:lnTo>
                  <a:lnTo>
                    <a:pt x="408690" y="377216"/>
                  </a:lnTo>
                  <a:lnTo>
                    <a:pt x="408050" y="399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67476" y="2726880"/>
              <a:ext cx="309546" cy="339447"/>
            </a:xfrm>
            <a:custGeom>
              <a:avLst/>
              <a:gdLst/>
              <a:ahLst/>
              <a:cxnLst/>
              <a:rect l="0" t="0" r="0" b="0"/>
              <a:pathLst>
                <a:path w="309546" h="339447">
                  <a:moveTo>
                    <a:pt x="172675" y="0"/>
                  </a:moveTo>
                  <a:lnTo>
                    <a:pt x="111802" y="50995"/>
                  </a:lnTo>
                  <a:lnTo>
                    <a:pt x="76293" y="97161"/>
                  </a:lnTo>
                  <a:lnTo>
                    <a:pt x="44848" y="156858"/>
                  </a:lnTo>
                  <a:lnTo>
                    <a:pt x="19448" y="211599"/>
                  </a:lnTo>
                  <a:lnTo>
                    <a:pt x="867" y="272259"/>
                  </a:lnTo>
                  <a:lnTo>
                    <a:pt x="0" y="294140"/>
                  </a:lnTo>
                  <a:lnTo>
                    <a:pt x="1406" y="304888"/>
                  </a:lnTo>
                  <a:lnTo>
                    <a:pt x="5853" y="313223"/>
                  </a:lnTo>
                  <a:lnTo>
                    <a:pt x="20153" y="325604"/>
                  </a:lnTo>
                  <a:lnTo>
                    <a:pt x="28880" y="328204"/>
                  </a:lnTo>
                  <a:lnTo>
                    <a:pt x="47935" y="327973"/>
                  </a:lnTo>
                  <a:lnTo>
                    <a:pt x="64982" y="320851"/>
                  </a:lnTo>
                  <a:lnTo>
                    <a:pt x="100580" y="291626"/>
                  </a:lnTo>
                  <a:lnTo>
                    <a:pt x="133001" y="235247"/>
                  </a:lnTo>
                  <a:lnTo>
                    <a:pt x="153641" y="186166"/>
                  </a:lnTo>
                  <a:lnTo>
                    <a:pt x="171688" y="127068"/>
                  </a:lnTo>
                  <a:lnTo>
                    <a:pt x="186518" y="75923"/>
                  </a:lnTo>
                  <a:lnTo>
                    <a:pt x="186583" y="72842"/>
                  </a:lnTo>
                  <a:lnTo>
                    <a:pt x="180416" y="81897"/>
                  </a:lnTo>
                  <a:lnTo>
                    <a:pt x="165799" y="134244"/>
                  </a:lnTo>
                  <a:lnTo>
                    <a:pt x="156340" y="183796"/>
                  </a:lnTo>
                  <a:lnTo>
                    <a:pt x="154187" y="234353"/>
                  </a:lnTo>
                  <a:lnTo>
                    <a:pt x="163347" y="290831"/>
                  </a:lnTo>
                  <a:lnTo>
                    <a:pt x="166456" y="302682"/>
                  </a:lnTo>
                  <a:lnTo>
                    <a:pt x="172039" y="311752"/>
                  </a:lnTo>
                  <a:lnTo>
                    <a:pt x="187600" y="324950"/>
                  </a:lnTo>
                  <a:lnTo>
                    <a:pt x="216091" y="338957"/>
                  </a:lnTo>
                  <a:lnTo>
                    <a:pt x="226186" y="339446"/>
                  </a:lnTo>
                  <a:lnTo>
                    <a:pt x="246760" y="333749"/>
                  </a:lnTo>
                  <a:lnTo>
                    <a:pt x="30954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08607" y="2716352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21057" y="0"/>
                  </a:moveTo>
                  <a:lnTo>
                    <a:pt x="21057" y="58617"/>
                  </a:lnTo>
                  <a:lnTo>
                    <a:pt x="26646" y="110175"/>
                  </a:lnTo>
                  <a:lnTo>
                    <a:pt x="24533" y="169905"/>
                  </a:lnTo>
                  <a:lnTo>
                    <a:pt x="16497" y="232056"/>
                  </a:lnTo>
                  <a:lnTo>
                    <a:pt x="12297" y="283747"/>
                  </a:lnTo>
                  <a:lnTo>
                    <a:pt x="3642" y="34313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71778" y="24636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47111" y="2663709"/>
              <a:ext cx="235492" cy="421141"/>
            </a:xfrm>
            <a:custGeom>
              <a:avLst/>
              <a:gdLst/>
              <a:ahLst/>
              <a:cxnLst/>
              <a:rect l="0" t="0" r="0" b="0"/>
              <a:pathLst>
                <a:path w="235492" h="421141">
                  <a:moveTo>
                    <a:pt x="51009" y="0"/>
                  </a:moveTo>
                  <a:lnTo>
                    <a:pt x="47889" y="52051"/>
                  </a:lnTo>
                  <a:lnTo>
                    <a:pt x="42676" y="101990"/>
                  </a:lnTo>
                  <a:lnTo>
                    <a:pt x="35325" y="160787"/>
                  </a:lnTo>
                  <a:lnTo>
                    <a:pt x="29844" y="216291"/>
                  </a:lnTo>
                  <a:lnTo>
                    <a:pt x="15437" y="273108"/>
                  </a:lnTo>
                  <a:lnTo>
                    <a:pt x="6637" y="334634"/>
                  </a:lnTo>
                  <a:lnTo>
                    <a:pt x="3880" y="345922"/>
                  </a:lnTo>
                  <a:lnTo>
                    <a:pt x="2042" y="347598"/>
                  </a:lnTo>
                  <a:lnTo>
                    <a:pt x="0" y="333863"/>
                  </a:lnTo>
                  <a:lnTo>
                    <a:pt x="10034" y="275535"/>
                  </a:lnTo>
                  <a:lnTo>
                    <a:pt x="25422" y="220165"/>
                  </a:lnTo>
                  <a:lnTo>
                    <a:pt x="30950" y="182348"/>
                  </a:lnTo>
                  <a:lnTo>
                    <a:pt x="59084" y="126785"/>
                  </a:lnTo>
                  <a:lnTo>
                    <a:pt x="100235" y="68799"/>
                  </a:lnTo>
                  <a:lnTo>
                    <a:pt x="126816" y="46252"/>
                  </a:lnTo>
                  <a:lnTo>
                    <a:pt x="162508" y="30342"/>
                  </a:lnTo>
                  <a:lnTo>
                    <a:pt x="173305" y="29587"/>
                  </a:lnTo>
                  <a:lnTo>
                    <a:pt x="191540" y="34987"/>
                  </a:lnTo>
                  <a:lnTo>
                    <a:pt x="214960" y="56770"/>
                  </a:lnTo>
                  <a:lnTo>
                    <a:pt x="231128" y="102219"/>
                  </a:lnTo>
                  <a:lnTo>
                    <a:pt x="232601" y="155242"/>
                  </a:lnTo>
                  <a:lnTo>
                    <a:pt x="235491" y="208870"/>
                  </a:lnTo>
                  <a:lnTo>
                    <a:pt x="228503" y="265829"/>
                  </a:lnTo>
                  <a:lnTo>
                    <a:pt x="222143" y="320920"/>
                  </a:lnTo>
                  <a:lnTo>
                    <a:pt x="219994" y="381457"/>
                  </a:lnTo>
                  <a:lnTo>
                    <a:pt x="222819" y="400774"/>
                  </a:lnTo>
                  <a:lnTo>
                    <a:pt x="22999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40275" y="2656108"/>
              <a:ext cx="242157" cy="371724"/>
            </a:xfrm>
            <a:custGeom>
              <a:avLst/>
              <a:gdLst/>
              <a:ahLst/>
              <a:cxnLst/>
              <a:rect l="0" t="0" r="0" b="0"/>
              <a:pathLst>
                <a:path w="242157" h="371724">
                  <a:moveTo>
                    <a:pt x="242156" y="18130"/>
                  </a:moveTo>
                  <a:lnTo>
                    <a:pt x="225388" y="6952"/>
                  </a:lnTo>
                  <a:lnTo>
                    <a:pt x="187015" y="0"/>
                  </a:lnTo>
                  <a:lnTo>
                    <a:pt x="149778" y="3529"/>
                  </a:lnTo>
                  <a:lnTo>
                    <a:pt x="116519" y="17573"/>
                  </a:lnTo>
                  <a:lnTo>
                    <a:pt x="90027" y="36552"/>
                  </a:lnTo>
                  <a:lnTo>
                    <a:pt x="85754" y="45619"/>
                  </a:lnTo>
                  <a:lnTo>
                    <a:pt x="84127" y="68172"/>
                  </a:lnTo>
                  <a:lnTo>
                    <a:pt x="89787" y="101588"/>
                  </a:lnTo>
                  <a:lnTo>
                    <a:pt x="104463" y="133715"/>
                  </a:lnTo>
                  <a:lnTo>
                    <a:pt x="129218" y="165461"/>
                  </a:lnTo>
                  <a:lnTo>
                    <a:pt x="184577" y="206710"/>
                  </a:lnTo>
                  <a:lnTo>
                    <a:pt x="200188" y="222436"/>
                  </a:lnTo>
                  <a:lnTo>
                    <a:pt x="211025" y="241124"/>
                  </a:lnTo>
                  <a:lnTo>
                    <a:pt x="218114" y="276965"/>
                  </a:lnTo>
                  <a:lnTo>
                    <a:pt x="213533" y="300454"/>
                  </a:lnTo>
                  <a:lnTo>
                    <a:pt x="197800" y="330289"/>
                  </a:lnTo>
                  <a:lnTo>
                    <a:pt x="182668" y="346380"/>
                  </a:lnTo>
                  <a:lnTo>
                    <a:pt x="160345" y="361331"/>
                  </a:lnTo>
                  <a:lnTo>
                    <a:pt x="115880" y="371723"/>
                  </a:lnTo>
                  <a:lnTo>
                    <a:pt x="92057" y="367915"/>
                  </a:lnTo>
                  <a:lnTo>
                    <a:pt x="31349" y="344719"/>
                  </a:lnTo>
                  <a:lnTo>
                    <a:pt x="0" y="333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6077311" y="3084849"/>
            <a:ext cx="223204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Group 103"/>
          <p:cNvGrpSpPr/>
          <p:nvPr/>
        </p:nvGrpSpPr>
        <p:grpSpPr>
          <a:xfrm>
            <a:off x="5921710" y="2632124"/>
            <a:ext cx="2408701" cy="545609"/>
            <a:chOff x="5921710" y="2632124"/>
            <a:chExt cx="2408701" cy="545609"/>
          </a:xfrm>
        </p:grpSpPr>
        <p:sp>
          <p:nvSpPr>
            <p:cNvPr id="94" name="Freeform 93"/>
            <p:cNvSpPr/>
            <p:nvPr/>
          </p:nvSpPr>
          <p:spPr>
            <a:xfrm>
              <a:off x="5921710" y="2716352"/>
              <a:ext cx="292473" cy="312571"/>
            </a:xfrm>
            <a:custGeom>
              <a:avLst/>
              <a:gdLst/>
              <a:ahLst/>
              <a:cxnLst/>
              <a:rect l="0" t="0" r="0" b="0"/>
              <a:pathLst>
                <a:path w="292473" h="312571">
                  <a:moveTo>
                    <a:pt x="197716" y="0"/>
                  </a:moveTo>
                  <a:lnTo>
                    <a:pt x="155024" y="3119"/>
                  </a:lnTo>
                  <a:lnTo>
                    <a:pt x="135458" y="9575"/>
                  </a:lnTo>
                  <a:lnTo>
                    <a:pt x="90933" y="44992"/>
                  </a:lnTo>
                  <a:lnTo>
                    <a:pt x="42710" y="100349"/>
                  </a:lnTo>
                  <a:lnTo>
                    <a:pt x="34717" y="109013"/>
                  </a:lnTo>
                  <a:lnTo>
                    <a:pt x="30558" y="118299"/>
                  </a:lnTo>
                  <a:lnTo>
                    <a:pt x="22931" y="158419"/>
                  </a:lnTo>
                  <a:lnTo>
                    <a:pt x="5523" y="205727"/>
                  </a:lnTo>
                  <a:lnTo>
                    <a:pt x="0" y="251899"/>
                  </a:lnTo>
                  <a:lnTo>
                    <a:pt x="4947" y="276121"/>
                  </a:lnTo>
                  <a:lnTo>
                    <a:pt x="9542" y="285856"/>
                  </a:lnTo>
                  <a:lnTo>
                    <a:pt x="24006" y="299792"/>
                  </a:lnTo>
                  <a:lnTo>
                    <a:pt x="43302" y="308716"/>
                  </a:lnTo>
                  <a:lnTo>
                    <a:pt x="80474" y="312570"/>
                  </a:lnTo>
                  <a:lnTo>
                    <a:pt x="138075" y="303984"/>
                  </a:lnTo>
                  <a:lnTo>
                    <a:pt x="194254" y="291023"/>
                  </a:lnTo>
                  <a:lnTo>
                    <a:pt x="253022" y="273706"/>
                  </a:lnTo>
                  <a:lnTo>
                    <a:pt x="29247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81751" y="2768994"/>
              <a:ext cx="141726" cy="199642"/>
            </a:xfrm>
            <a:custGeom>
              <a:avLst/>
              <a:gdLst/>
              <a:ahLst/>
              <a:cxnLst/>
              <a:rect l="0" t="0" r="0" b="0"/>
              <a:pathLst>
                <a:path w="141726" h="199642">
                  <a:moveTo>
                    <a:pt x="79830" y="21057"/>
                  </a:moveTo>
                  <a:lnTo>
                    <a:pt x="63062" y="15468"/>
                  </a:lnTo>
                  <a:lnTo>
                    <a:pt x="45472" y="18963"/>
                  </a:lnTo>
                  <a:lnTo>
                    <a:pt x="35868" y="23171"/>
                  </a:lnTo>
                  <a:lnTo>
                    <a:pt x="18958" y="40324"/>
                  </a:lnTo>
                  <a:lnTo>
                    <a:pt x="11172" y="51449"/>
                  </a:lnTo>
                  <a:lnTo>
                    <a:pt x="5641" y="73169"/>
                  </a:lnTo>
                  <a:lnTo>
                    <a:pt x="0" y="134678"/>
                  </a:lnTo>
                  <a:lnTo>
                    <a:pt x="2626" y="162023"/>
                  </a:lnTo>
                  <a:lnTo>
                    <a:pt x="10812" y="183534"/>
                  </a:lnTo>
                  <a:lnTo>
                    <a:pt x="16270" y="192546"/>
                  </a:lnTo>
                  <a:lnTo>
                    <a:pt x="23419" y="197385"/>
                  </a:lnTo>
                  <a:lnTo>
                    <a:pt x="40721" y="199641"/>
                  </a:lnTo>
                  <a:lnTo>
                    <a:pt x="70192" y="194334"/>
                  </a:lnTo>
                  <a:lnTo>
                    <a:pt x="87635" y="182297"/>
                  </a:lnTo>
                  <a:lnTo>
                    <a:pt x="132234" y="125709"/>
                  </a:lnTo>
                  <a:lnTo>
                    <a:pt x="139332" y="115391"/>
                  </a:lnTo>
                  <a:lnTo>
                    <a:pt x="141725" y="106174"/>
                  </a:lnTo>
                  <a:lnTo>
                    <a:pt x="140980" y="97689"/>
                  </a:lnTo>
                  <a:lnTo>
                    <a:pt x="124018" y="44407"/>
                  </a:lnTo>
                  <a:lnTo>
                    <a:pt x="112727" y="22076"/>
                  </a:lnTo>
                  <a:lnTo>
                    <a:pt x="99910" y="9812"/>
                  </a:lnTo>
                  <a:lnTo>
                    <a:pt x="798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92036" y="2747054"/>
              <a:ext cx="321683" cy="274625"/>
            </a:xfrm>
            <a:custGeom>
              <a:avLst/>
              <a:gdLst/>
              <a:ahLst/>
              <a:cxnLst/>
              <a:rect l="0" t="0" r="0" b="0"/>
              <a:pathLst>
                <a:path w="321683" h="274625">
                  <a:moveTo>
                    <a:pt x="27473" y="64054"/>
                  </a:moveTo>
                  <a:lnTo>
                    <a:pt x="16294" y="80822"/>
                  </a:lnTo>
                  <a:lnTo>
                    <a:pt x="15341" y="89271"/>
                  </a:lnTo>
                  <a:lnTo>
                    <a:pt x="20499" y="119099"/>
                  </a:lnTo>
                  <a:lnTo>
                    <a:pt x="3143" y="178567"/>
                  </a:lnTo>
                  <a:lnTo>
                    <a:pt x="1894" y="179000"/>
                  </a:lnTo>
                  <a:lnTo>
                    <a:pt x="2056" y="138622"/>
                  </a:lnTo>
                  <a:lnTo>
                    <a:pt x="0" y="127804"/>
                  </a:lnTo>
                  <a:lnTo>
                    <a:pt x="3955" y="106426"/>
                  </a:lnTo>
                  <a:lnTo>
                    <a:pt x="25557" y="64105"/>
                  </a:lnTo>
                  <a:lnTo>
                    <a:pt x="51081" y="32484"/>
                  </a:lnTo>
                  <a:lnTo>
                    <a:pt x="80872" y="12066"/>
                  </a:lnTo>
                  <a:lnTo>
                    <a:pt x="89978" y="10678"/>
                  </a:lnTo>
                  <a:lnTo>
                    <a:pt x="98388" y="12093"/>
                  </a:lnTo>
                  <a:lnTo>
                    <a:pt x="106335" y="15375"/>
                  </a:lnTo>
                  <a:lnTo>
                    <a:pt x="111633" y="24583"/>
                  </a:lnTo>
                  <a:lnTo>
                    <a:pt x="126375" y="83554"/>
                  </a:lnTo>
                  <a:lnTo>
                    <a:pt x="134600" y="112495"/>
                  </a:lnTo>
                  <a:lnTo>
                    <a:pt x="134357" y="140956"/>
                  </a:lnTo>
                  <a:lnTo>
                    <a:pt x="120942" y="181930"/>
                  </a:lnTo>
                  <a:lnTo>
                    <a:pt x="122540" y="181243"/>
                  </a:lnTo>
                  <a:lnTo>
                    <a:pt x="129386" y="171120"/>
                  </a:lnTo>
                  <a:lnTo>
                    <a:pt x="136329" y="154923"/>
                  </a:lnTo>
                  <a:lnTo>
                    <a:pt x="137074" y="132907"/>
                  </a:lnTo>
                  <a:lnTo>
                    <a:pt x="135635" y="120484"/>
                  </a:lnTo>
                  <a:lnTo>
                    <a:pt x="143395" y="97323"/>
                  </a:lnTo>
                  <a:lnTo>
                    <a:pt x="185409" y="35736"/>
                  </a:lnTo>
                  <a:lnTo>
                    <a:pt x="201782" y="19883"/>
                  </a:lnTo>
                  <a:lnTo>
                    <a:pt x="224656" y="5038"/>
                  </a:lnTo>
                  <a:lnTo>
                    <a:pt x="250420" y="0"/>
                  </a:lnTo>
                  <a:lnTo>
                    <a:pt x="263842" y="295"/>
                  </a:lnTo>
                  <a:lnTo>
                    <a:pt x="275130" y="5170"/>
                  </a:lnTo>
                  <a:lnTo>
                    <a:pt x="293910" y="23066"/>
                  </a:lnTo>
                  <a:lnTo>
                    <a:pt x="298684" y="34389"/>
                  </a:lnTo>
                  <a:lnTo>
                    <a:pt x="304493" y="71512"/>
                  </a:lnTo>
                  <a:lnTo>
                    <a:pt x="321682" y="107598"/>
                  </a:lnTo>
                  <a:lnTo>
                    <a:pt x="321447" y="151956"/>
                  </a:lnTo>
                  <a:lnTo>
                    <a:pt x="310886" y="202690"/>
                  </a:lnTo>
                  <a:lnTo>
                    <a:pt x="304079" y="240442"/>
                  </a:lnTo>
                  <a:lnTo>
                    <a:pt x="301213" y="274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24088" y="2692795"/>
              <a:ext cx="255342" cy="484938"/>
            </a:xfrm>
            <a:custGeom>
              <a:avLst/>
              <a:gdLst/>
              <a:ahLst/>
              <a:cxnLst/>
              <a:rect l="0" t="0" r="0" b="0"/>
              <a:pathLst>
                <a:path w="255342" h="484938">
                  <a:moveTo>
                    <a:pt x="58674" y="97256"/>
                  </a:moveTo>
                  <a:lnTo>
                    <a:pt x="52608" y="132048"/>
                  </a:lnTo>
                  <a:lnTo>
                    <a:pt x="56357" y="178665"/>
                  </a:lnTo>
                  <a:lnTo>
                    <a:pt x="56818" y="234071"/>
                  </a:lnTo>
                  <a:lnTo>
                    <a:pt x="47086" y="292781"/>
                  </a:lnTo>
                  <a:lnTo>
                    <a:pt x="39488" y="344109"/>
                  </a:lnTo>
                  <a:lnTo>
                    <a:pt x="29582" y="394412"/>
                  </a:lnTo>
                  <a:lnTo>
                    <a:pt x="20939" y="446175"/>
                  </a:lnTo>
                  <a:lnTo>
                    <a:pt x="18506" y="477329"/>
                  </a:lnTo>
                  <a:lnTo>
                    <a:pt x="15518" y="483999"/>
                  </a:lnTo>
                  <a:lnTo>
                    <a:pt x="11187" y="484937"/>
                  </a:lnTo>
                  <a:lnTo>
                    <a:pt x="5959" y="482052"/>
                  </a:lnTo>
                  <a:lnTo>
                    <a:pt x="150" y="460129"/>
                  </a:lnTo>
                  <a:lnTo>
                    <a:pt x="0" y="414564"/>
                  </a:lnTo>
                  <a:lnTo>
                    <a:pt x="7364" y="362069"/>
                  </a:lnTo>
                  <a:lnTo>
                    <a:pt x="16955" y="307131"/>
                  </a:lnTo>
                  <a:lnTo>
                    <a:pt x="25087" y="251537"/>
                  </a:lnTo>
                  <a:lnTo>
                    <a:pt x="32760" y="196665"/>
                  </a:lnTo>
                  <a:lnTo>
                    <a:pt x="33656" y="134394"/>
                  </a:lnTo>
                  <a:lnTo>
                    <a:pt x="53646" y="74523"/>
                  </a:lnTo>
                  <a:lnTo>
                    <a:pt x="87012" y="23105"/>
                  </a:lnTo>
                  <a:lnTo>
                    <a:pt x="104024" y="8538"/>
                  </a:lnTo>
                  <a:lnTo>
                    <a:pt x="113474" y="3016"/>
                  </a:lnTo>
                  <a:lnTo>
                    <a:pt x="133333" y="0"/>
                  </a:lnTo>
                  <a:lnTo>
                    <a:pt x="143542" y="833"/>
                  </a:lnTo>
                  <a:lnTo>
                    <a:pt x="164244" y="11118"/>
                  </a:lnTo>
                  <a:lnTo>
                    <a:pt x="174677" y="18774"/>
                  </a:lnTo>
                  <a:lnTo>
                    <a:pt x="200541" y="57495"/>
                  </a:lnTo>
                  <a:lnTo>
                    <a:pt x="224174" y="108509"/>
                  </a:lnTo>
                  <a:lnTo>
                    <a:pt x="246922" y="155703"/>
                  </a:lnTo>
                  <a:lnTo>
                    <a:pt x="255221" y="205561"/>
                  </a:lnTo>
                  <a:lnTo>
                    <a:pt x="255341" y="249320"/>
                  </a:lnTo>
                  <a:lnTo>
                    <a:pt x="241598" y="283862"/>
                  </a:lnTo>
                  <a:lnTo>
                    <a:pt x="229271" y="301465"/>
                  </a:lnTo>
                  <a:lnTo>
                    <a:pt x="212874" y="313968"/>
                  </a:lnTo>
                  <a:lnTo>
                    <a:pt x="192718" y="322254"/>
                  </a:lnTo>
                  <a:lnTo>
                    <a:pt x="156233" y="325749"/>
                  </a:lnTo>
                  <a:lnTo>
                    <a:pt x="101158" y="313971"/>
                  </a:lnTo>
                  <a:lnTo>
                    <a:pt x="54434" y="297182"/>
                  </a:lnTo>
                  <a:lnTo>
                    <a:pt x="37618" y="286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10212" y="2726880"/>
              <a:ext cx="188742" cy="214663"/>
            </a:xfrm>
            <a:custGeom>
              <a:avLst/>
              <a:gdLst/>
              <a:ahLst/>
              <a:cxnLst/>
              <a:rect l="0" t="0" r="0" b="0"/>
              <a:pathLst>
                <a:path w="188742" h="214663">
                  <a:moveTo>
                    <a:pt x="130519" y="0"/>
                  </a:moveTo>
                  <a:lnTo>
                    <a:pt x="87827" y="14573"/>
                  </a:lnTo>
                  <a:lnTo>
                    <a:pt x="46177" y="44993"/>
                  </a:lnTo>
                  <a:lnTo>
                    <a:pt x="20261" y="85731"/>
                  </a:lnTo>
                  <a:lnTo>
                    <a:pt x="6184" y="142324"/>
                  </a:lnTo>
                  <a:lnTo>
                    <a:pt x="0" y="166200"/>
                  </a:lnTo>
                  <a:lnTo>
                    <a:pt x="2711" y="188511"/>
                  </a:lnTo>
                  <a:lnTo>
                    <a:pt x="6709" y="199373"/>
                  </a:lnTo>
                  <a:lnTo>
                    <a:pt x="14054" y="206615"/>
                  </a:lnTo>
                  <a:lnTo>
                    <a:pt x="34693" y="214662"/>
                  </a:lnTo>
                  <a:lnTo>
                    <a:pt x="72620" y="213602"/>
                  </a:lnTo>
                  <a:lnTo>
                    <a:pt x="113494" y="200290"/>
                  </a:lnTo>
                  <a:lnTo>
                    <a:pt x="155241" y="175939"/>
                  </a:lnTo>
                  <a:lnTo>
                    <a:pt x="173872" y="150335"/>
                  </a:lnTo>
                  <a:lnTo>
                    <a:pt x="187819" y="106155"/>
                  </a:lnTo>
                  <a:lnTo>
                    <a:pt x="188741" y="78766"/>
                  </a:lnTo>
                  <a:lnTo>
                    <a:pt x="181353" y="54895"/>
                  </a:lnTo>
                  <a:lnTo>
                    <a:pt x="164038" y="2731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36158" y="2737409"/>
              <a:ext cx="163734" cy="294799"/>
            </a:xfrm>
            <a:custGeom>
              <a:avLst/>
              <a:gdLst/>
              <a:ahLst/>
              <a:cxnLst/>
              <a:rect l="0" t="0" r="0" b="0"/>
              <a:pathLst>
                <a:path w="163734" h="294799">
                  <a:moveTo>
                    <a:pt x="62501" y="0"/>
                  </a:moveTo>
                  <a:lnTo>
                    <a:pt x="47847" y="58617"/>
                  </a:lnTo>
                  <a:lnTo>
                    <a:pt x="41539" y="111621"/>
                  </a:lnTo>
                  <a:lnTo>
                    <a:pt x="21367" y="173493"/>
                  </a:lnTo>
                  <a:lnTo>
                    <a:pt x="0" y="206929"/>
                  </a:lnTo>
                  <a:lnTo>
                    <a:pt x="947" y="206973"/>
                  </a:lnTo>
                  <a:lnTo>
                    <a:pt x="3918" y="204662"/>
                  </a:lnTo>
                  <a:lnTo>
                    <a:pt x="25496" y="157757"/>
                  </a:lnTo>
                  <a:lnTo>
                    <a:pt x="45427" y="105624"/>
                  </a:lnTo>
                  <a:lnTo>
                    <a:pt x="76242" y="54789"/>
                  </a:lnTo>
                  <a:lnTo>
                    <a:pt x="95514" y="34879"/>
                  </a:lnTo>
                  <a:lnTo>
                    <a:pt x="115778" y="22131"/>
                  </a:lnTo>
                  <a:lnTo>
                    <a:pt x="124925" y="20603"/>
                  </a:lnTo>
                  <a:lnTo>
                    <a:pt x="133362" y="21924"/>
                  </a:lnTo>
                  <a:lnTo>
                    <a:pt x="141327" y="25145"/>
                  </a:lnTo>
                  <a:lnTo>
                    <a:pt x="153297" y="38082"/>
                  </a:lnTo>
                  <a:lnTo>
                    <a:pt x="158126" y="46445"/>
                  </a:lnTo>
                  <a:lnTo>
                    <a:pt x="160373" y="71335"/>
                  </a:lnTo>
                  <a:lnTo>
                    <a:pt x="161300" y="111993"/>
                  </a:lnTo>
                  <a:lnTo>
                    <a:pt x="163733" y="135173"/>
                  </a:lnTo>
                  <a:lnTo>
                    <a:pt x="155763" y="184888"/>
                  </a:lnTo>
                  <a:lnTo>
                    <a:pt x="142924" y="244751"/>
                  </a:lnTo>
                  <a:lnTo>
                    <a:pt x="13620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82251" y="2766775"/>
              <a:ext cx="237549" cy="254904"/>
            </a:xfrm>
            <a:custGeom>
              <a:avLst/>
              <a:gdLst/>
              <a:ahLst/>
              <a:cxnLst/>
              <a:rect l="0" t="0" r="0" b="0"/>
              <a:pathLst>
                <a:path w="237549" h="254904">
                  <a:moveTo>
                    <a:pt x="16449" y="149618"/>
                  </a:moveTo>
                  <a:lnTo>
                    <a:pt x="44006" y="156854"/>
                  </a:lnTo>
                  <a:lnTo>
                    <a:pt x="84795" y="156832"/>
                  </a:lnTo>
                  <a:lnTo>
                    <a:pt x="147676" y="130710"/>
                  </a:lnTo>
                  <a:lnTo>
                    <a:pt x="156576" y="121805"/>
                  </a:lnTo>
                  <a:lnTo>
                    <a:pt x="170272" y="86915"/>
                  </a:lnTo>
                  <a:lnTo>
                    <a:pt x="178880" y="48112"/>
                  </a:lnTo>
                  <a:lnTo>
                    <a:pt x="177158" y="24956"/>
                  </a:lnTo>
                  <a:lnTo>
                    <a:pt x="171552" y="16207"/>
                  </a:lnTo>
                  <a:lnTo>
                    <a:pt x="152844" y="3367"/>
                  </a:lnTo>
                  <a:lnTo>
                    <a:pt x="125812" y="0"/>
                  </a:lnTo>
                  <a:lnTo>
                    <a:pt x="97810" y="3573"/>
                  </a:lnTo>
                  <a:lnTo>
                    <a:pt x="54531" y="28050"/>
                  </a:lnTo>
                  <a:lnTo>
                    <a:pt x="12793" y="60744"/>
                  </a:lnTo>
                  <a:lnTo>
                    <a:pt x="3126" y="81653"/>
                  </a:lnTo>
                  <a:lnTo>
                    <a:pt x="0" y="107713"/>
                  </a:lnTo>
                  <a:lnTo>
                    <a:pt x="5986" y="154100"/>
                  </a:lnTo>
                  <a:lnTo>
                    <a:pt x="16089" y="183585"/>
                  </a:lnTo>
                  <a:lnTo>
                    <a:pt x="31497" y="206049"/>
                  </a:lnTo>
                  <a:lnTo>
                    <a:pt x="64395" y="239534"/>
                  </a:lnTo>
                  <a:lnTo>
                    <a:pt x="88452" y="248072"/>
                  </a:lnTo>
                  <a:lnTo>
                    <a:pt x="145965" y="253554"/>
                  </a:lnTo>
                  <a:lnTo>
                    <a:pt x="200047" y="254637"/>
                  </a:lnTo>
                  <a:lnTo>
                    <a:pt x="237548" y="254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37141" y="2811098"/>
              <a:ext cx="191203" cy="294809"/>
            </a:xfrm>
            <a:custGeom>
              <a:avLst/>
              <a:gdLst/>
              <a:ahLst/>
              <a:cxnLst/>
              <a:rect l="0" t="0" r="0" b="0"/>
              <a:pathLst>
                <a:path w="191203" h="294809">
                  <a:moveTo>
                    <a:pt x="56357" y="31596"/>
                  </a:moveTo>
                  <a:lnTo>
                    <a:pt x="38399" y="95024"/>
                  </a:lnTo>
                  <a:lnTo>
                    <a:pt x="15619" y="153032"/>
                  </a:lnTo>
                  <a:lnTo>
                    <a:pt x="0" y="192064"/>
                  </a:lnTo>
                  <a:lnTo>
                    <a:pt x="12810" y="133681"/>
                  </a:lnTo>
                  <a:lnTo>
                    <a:pt x="36404" y="82566"/>
                  </a:lnTo>
                  <a:lnTo>
                    <a:pt x="59804" y="44749"/>
                  </a:lnTo>
                  <a:lnTo>
                    <a:pt x="99152" y="6118"/>
                  </a:lnTo>
                  <a:lnTo>
                    <a:pt x="109453" y="1742"/>
                  </a:lnTo>
                  <a:lnTo>
                    <a:pt x="130258" y="0"/>
                  </a:lnTo>
                  <a:lnTo>
                    <a:pt x="148084" y="6245"/>
                  </a:lnTo>
                  <a:lnTo>
                    <a:pt x="156113" y="11186"/>
                  </a:lnTo>
                  <a:lnTo>
                    <a:pt x="178591" y="40496"/>
                  </a:lnTo>
                  <a:lnTo>
                    <a:pt x="188891" y="84406"/>
                  </a:lnTo>
                  <a:lnTo>
                    <a:pt x="191202" y="142070"/>
                  </a:lnTo>
                  <a:lnTo>
                    <a:pt x="178461" y="204938"/>
                  </a:lnTo>
                  <a:lnTo>
                    <a:pt x="164666" y="267693"/>
                  </a:lnTo>
                  <a:lnTo>
                    <a:pt x="161642" y="294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93540" y="2632124"/>
              <a:ext cx="136871" cy="452726"/>
            </a:xfrm>
            <a:custGeom>
              <a:avLst/>
              <a:gdLst/>
              <a:ahLst/>
              <a:cxnLst/>
              <a:rect l="0" t="0" r="0" b="0"/>
              <a:pathLst>
                <a:path w="136871" h="452726">
                  <a:moveTo>
                    <a:pt x="136870" y="0"/>
                  </a:moveTo>
                  <a:lnTo>
                    <a:pt x="125418" y="48931"/>
                  </a:lnTo>
                  <a:lnTo>
                    <a:pt x="112121" y="102472"/>
                  </a:lnTo>
                  <a:lnTo>
                    <a:pt x="101721" y="152805"/>
                  </a:lnTo>
                  <a:lnTo>
                    <a:pt x="87727" y="208648"/>
                  </a:lnTo>
                  <a:lnTo>
                    <a:pt x="70188" y="271870"/>
                  </a:lnTo>
                  <a:lnTo>
                    <a:pt x="49522" y="332376"/>
                  </a:lnTo>
                  <a:lnTo>
                    <a:pt x="23950" y="3921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51426" y="275846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0" y="0"/>
                  </a:moveTo>
                  <a:lnTo>
                    <a:pt x="57265" y="11453"/>
                  </a:lnTo>
                  <a:lnTo>
                    <a:pt x="112567" y="24749"/>
                  </a:lnTo>
                  <a:lnTo>
                    <a:pt x="167003" y="39018"/>
                  </a:lnTo>
                  <a:lnTo>
                    <a:pt x="17898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5" name="Straight Connector 104"/>
          <p:cNvCxnSpPr/>
          <p:nvPr/>
        </p:nvCxnSpPr>
        <p:spPr>
          <a:xfrm>
            <a:off x="2950348" y="1863544"/>
            <a:ext cx="0" cy="26110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/>
          <p:cNvCxnSpPr/>
          <p:nvPr/>
        </p:nvCxnSpPr>
        <p:spPr>
          <a:xfrm>
            <a:off x="5266617" y="2263626"/>
            <a:ext cx="663296" cy="8212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 flipH="1" flipV="1">
            <a:off x="5919384" y="3084849"/>
            <a:ext cx="190500" cy="1905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 flipV="1">
            <a:off x="5898327" y="3042735"/>
            <a:ext cx="21057" cy="315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602493" y="3137492"/>
            <a:ext cx="747524" cy="1021265"/>
            <a:chOff x="602493" y="3137492"/>
            <a:chExt cx="747524" cy="1021265"/>
          </a:xfrm>
        </p:grpSpPr>
        <p:sp>
          <p:nvSpPr>
            <p:cNvPr id="109" name="Freeform 108"/>
            <p:cNvSpPr/>
            <p:nvPr/>
          </p:nvSpPr>
          <p:spPr>
            <a:xfrm>
              <a:off x="602493" y="3137492"/>
              <a:ext cx="747524" cy="1021265"/>
            </a:xfrm>
            <a:custGeom>
              <a:avLst/>
              <a:gdLst/>
              <a:ahLst/>
              <a:cxnLst/>
              <a:rect l="0" t="0" r="0" b="0"/>
              <a:pathLst>
                <a:path w="747524" h="1021265">
                  <a:moveTo>
                    <a:pt x="0" y="0"/>
                  </a:moveTo>
                  <a:lnTo>
                    <a:pt x="25194" y="53875"/>
                  </a:lnTo>
                  <a:lnTo>
                    <a:pt x="51220" y="115922"/>
                  </a:lnTo>
                  <a:lnTo>
                    <a:pt x="90443" y="178994"/>
                  </a:lnTo>
                  <a:lnTo>
                    <a:pt x="110766" y="209403"/>
                  </a:lnTo>
                  <a:lnTo>
                    <a:pt x="167852" y="271272"/>
                  </a:lnTo>
                  <a:lnTo>
                    <a:pt x="226618" y="322729"/>
                  </a:lnTo>
                  <a:lnTo>
                    <a:pt x="254727" y="352091"/>
                  </a:lnTo>
                  <a:lnTo>
                    <a:pt x="295431" y="409959"/>
                  </a:lnTo>
                  <a:lnTo>
                    <a:pt x="343968" y="465295"/>
                  </a:lnTo>
                  <a:lnTo>
                    <a:pt x="380459" y="526604"/>
                  </a:lnTo>
                  <a:lnTo>
                    <a:pt x="424939" y="589412"/>
                  </a:lnTo>
                  <a:lnTo>
                    <a:pt x="466789" y="643300"/>
                  </a:lnTo>
                  <a:lnTo>
                    <a:pt x="508879" y="704333"/>
                  </a:lnTo>
                  <a:lnTo>
                    <a:pt x="558010" y="760903"/>
                  </a:lnTo>
                  <a:lnTo>
                    <a:pt x="607143" y="817264"/>
                  </a:lnTo>
                  <a:lnTo>
                    <a:pt x="645554" y="877543"/>
                  </a:lnTo>
                  <a:lnTo>
                    <a:pt x="671906" y="921403"/>
                  </a:lnTo>
                  <a:lnTo>
                    <a:pt x="702499" y="961003"/>
                  </a:lnTo>
                  <a:lnTo>
                    <a:pt x="718195" y="987421"/>
                  </a:lnTo>
                  <a:lnTo>
                    <a:pt x="747523" y="1021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6721" y="3190134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80184" y="42692"/>
                  </a:lnTo>
                  <a:lnTo>
                    <a:pt x="50092" y="1053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7249" y="3148020"/>
              <a:ext cx="221830" cy="165380"/>
            </a:xfrm>
            <a:custGeom>
              <a:avLst/>
              <a:gdLst/>
              <a:ahLst/>
              <a:cxnLst/>
              <a:rect l="0" t="0" r="0" b="0"/>
              <a:pathLst>
                <a:path w="221830" h="165380">
                  <a:moveTo>
                    <a:pt x="73700" y="0"/>
                  </a:moveTo>
                  <a:lnTo>
                    <a:pt x="127575" y="17959"/>
                  </a:lnTo>
                  <a:lnTo>
                    <a:pt x="157123" y="29368"/>
                  </a:lnTo>
                  <a:lnTo>
                    <a:pt x="195964" y="60294"/>
                  </a:lnTo>
                  <a:lnTo>
                    <a:pt x="217421" y="86495"/>
                  </a:lnTo>
                  <a:lnTo>
                    <a:pt x="220987" y="96268"/>
                  </a:lnTo>
                  <a:lnTo>
                    <a:pt x="221829" y="116486"/>
                  </a:lnTo>
                  <a:lnTo>
                    <a:pt x="215184" y="134050"/>
                  </a:lnTo>
                  <a:lnTo>
                    <a:pt x="210137" y="142009"/>
                  </a:lnTo>
                  <a:lnTo>
                    <a:pt x="195170" y="153972"/>
                  </a:lnTo>
                  <a:lnTo>
                    <a:pt x="175650" y="162019"/>
                  </a:lnTo>
                  <a:lnTo>
                    <a:pt x="139522" y="165379"/>
                  </a:lnTo>
                  <a:lnTo>
                    <a:pt x="84577" y="153551"/>
                  </a:lnTo>
                  <a:lnTo>
                    <a:pt x="42183" y="14254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1750" y="3289830"/>
              <a:ext cx="120877" cy="205632"/>
            </a:xfrm>
            <a:custGeom>
              <a:avLst/>
              <a:gdLst/>
              <a:ahLst/>
              <a:cxnLst/>
              <a:rect l="0" t="0" r="0" b="0"/>
              <a:pathLst>
                <a:path w="120877" h="205632">
                  <a:moveTo>
                    <a:pt x="98712" y="5589"/>
                  </a:moveTo>
                  <a:lnTo>
                    <a:pt x="81944" y="0"/>
                  </a:lnTo>
                  <a:lnTo>
                    <a:pt x="64353" y="376"/>
                  </a:lnTo>
                  <a:lnTo>
                    <a:pt x="54749" y="2114"/>
                  </a:lnTo>
                  <a:lnTo>
                    <a:pt x="37839" y="13403"/>
                  </a:lnTo>
                  <a:lnTo>
                    <a:pt x="23694" y="30119"/>
                  </a:lnTo>
                  <a:lnTo>
                    <a:pt x="1197" y="79746"/>
                  </a:lnTo>
                  <a:lnTo>
                    <a:pt x="0" y="100549"/>
                  </a:lnTo>
                  <a:lnTo>
                    <a:pt x="1318" y="111010"/>
                  </a:lnTo>
                  <a:lnTo>
                    <a:pt x="5707" y="119154"/>
                  </a:lnTo>
                  <a:lnTo>
                    <a:pt x="19942" y="131322"/>
                  </a:lnTo>
                  <a:lnTo>
                    <a:pt x="28651" y="133864"/>
                  </a:lnTo>
                  <a:lnTo>
                    <a:pt x="47686" y="133570"/>
                  </a:lnTo>
                  <a:lnTo>
                    <a:pt x="64725" y="126421"/>
                  </a:lnTo>
                  <a:lnTo>
                    <a:pt x="94728" y="102767"/>
                  </a:lnTo>
                  <a:lnTo>
                    <a:pt x="116119" y="76886"/>
                  </a:lnTo>
                  <a:lnTo>
                    <a:pt x="120876" y="54044"/>
                  </a:lnTo>
                  <a:lnTo>
                    <a:pt x="120507" y="41402"/>
                  </a:lnTo>
                  <a:lnTo>
                    <a:pt x="117921" y="35314"/>
                  </a:lnTo>
                  <a:lnTo>
                    <a:pt x="113858" y="33595"/>
                  </a:lnTo>
                  <a:lnTo>
                    <a:pt x="108809" y="34788"/>
                  </a:lnTo>
                  <a:lnTo>
                    <a:pt x="104274" y="39093"/>
                  </a:lnTo>
                  <a:lnTo>
                    <a:pt x="96114" y="53235"/>
                  </a:lnTo>
                  <a:lnTo>
                    <a:pt x="89228" y="112527"/>
                  </a:lnTo>
                  <a:lnTo>
                    <a:pt x="91612" y="150358"/>
                  </a:lnTo>
                  <a:lnTo>
                    <a:pt x="97896" y="171707"/>
                  </a:lnTo>
                  <a:lnTo>
                    <a:pt x="119769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39405" y="3432290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0"/>
                  </a:moveTo>
                  <a:lnTo>
                    <a:pt x="120580" y="45781"/>
                  </a:lnTo>
                  <a:lnTo>
                    <a:pt x="76872" y="106963"/>
                  </a:lnTo>
                  <a:lnTo>
                    <a:pt x="50463" y="13177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139446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44690" y="3411233"/>
              <a:ext cx="210571" cy="242156"/>
            </a:xfrm>
            <a:custGeom>
              <a:avLst/>
              <a:gdLst/>
              <a:ahLst/>
              <a:cxnLst/>
              <a:rect l="0" t="0" r="0" b="0"/>
              <a:pathLst>
                <a:path w="210571" h="242156">
                  <a:moveTo>
                    <a:pt x="210570" y="0"/>
                  </a:moveTo>
                  <a:lnTo>
                    <a:pt x="200994" y="24046"/>
                  </a:lnTo>
                  <a:lnTo>
                    <a:pt x="157572" y="85122"/>
                  </a:lnTo>
                  <a:lnTo>
                    <a:pt x="107449" y="144358"/>
                  </a:lnTo>
                  <a:lnTo>
                    <a:pt x="56278" y="205419"/>
                  </a:lnTo>
                  <a:lnTo>
                    <a:pt x="28101" y="23247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107861" y="3632331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0"/>
                  </a:moveTo>
                  <a:lnTo>
                    <a:pt x="28466" y="42692"/>
                  </a:lnTo>
                  <a:lnTo>
                    <a:pt x="22520" y="95521"/>
                  </a:lnTo>
                  <a:lnTo>
                    <a:pt x="9797" y="15664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97291" y="3600746"/>
              <a:ext cx="379027" cy="463255"/>
            </a:xfrm>
            <a:custGeom>
              <a:avLst/>
              <a:gdLst/>
              <a:ahLst/>
              <a:cxnLst/>
              <a:rect l="0" t="0" r="0" b="0"/>
              <a:pathLst>
                <a:path w="379027" h="463255">
                  <a:moveTo>
                    <a:pt x="379026" y="0"/>
                  </a:moveTo>
                  <a:lnTo>
                    <a:pt x="362215" y="19150"/>
                  </a:lnTo>
                  <a:lnTo>
                    <a:pt x="322630" y="75501"/>
                  </a:lnTo>
                  <a:lnTo>
                    <a:pt x="270607" y="137695"/>
                  </a:lnTo>
                  <a:lnTo>
                    <a:pt x="218628" y="200114"/>
                  </a:lnTo>
                  <a:lnTo>
                    <a:pt x="169163" y="263218"/>
                  </a:lnTo>
                  <a:lnTo>
                    <a:pt x="123284" y="318051"/>
                  </a:lnTo>
                  <a:lnTo>
                    <a:pt x="74355" y="376099"/>
                  </a:lnTo>
                  <a:lnTo>
                    <a:pt x="61123" y="392933"/>
                  </a:lnTo>
                  <a:lnTo>
                    <a:pt x="28081" y="442642"/>
                  </a:lnTo>
                  <a:lnTo>
                    <a:pt x="15210" y="45409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276432" y="3101563"/>
            <a:ext cx="442197" cy="652768"/>
            <a:chOff x="6276432" y="3101563"/>
            <a:chExt cx="442197" cy="652768"/>
          </a:xfrm>
        </p:grpSpPr>
        <p:sp>
          <p:nvSpPr>
            <p:cNvPr id="119" name="Freeform 118"/>
            <p:cNvSpPr/>
            <p:nvPr/>
          </p:nvSpPr>
          <p:spPr>
            <a:xfrm>
              <a:off x="6276432" y="3101563"/>
              <a:ext cx="442197" cy="652768"/>
            </a:xfrm>
            <a:custGeom>
              <a:avLst/>
              <a:gdLst/>
              <a:ahLst/>
              <a:cxnLst/>
              <a:rect l="0" t="0" r="0" b="0"/>
              <a:pathLst>
                <a:path w="442197" h="652768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103121" y="148595"/>
                  </a:lnTo>
                  <a:lnTo>
                    <a:pt x="141265" y="204445"/>
                  </a:lnTo>
                  <a:lnTo>
                    <a:pt x="179852" y="265469"/>
                  </a:lnTo>
                  <a:lnTo>
                    <a:pt x="215681" y="317081"/>
                  </a:lnTo>
                  <a:lnTo>
                    <a:pt x="253693" y="373852"/>
                  </a:lnTo>
                  <a:lnTo>
                    <a:pt x="288758" y="428221"/>
                  </a:lnTo>
                  <a:lnTo>
                    <a:pt x="326777" y="489323"/>
                  </a:lnTo>
                  <a:lnTo>
                    <a:pt x="361530" y="545586"/>
                  </a:lnTo>
                  <a:lnTo>
                    <a:pt x="403597" y="601037"/>
                  </a:lnTo>
                  <a:lnTo>
                    <a:pt x="442196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70277" y="3270019"/>
              <a:ext cx="155682" cy="273742"/>
            </a:xfrm>
            <a:custGeom>
              <a:avLst/>
              <a:gdLst/>
              <a:ahLst/>
              <a:cxnLst/>
              <a:rect l="0" t="0" r="0" b="0"/>
              <a:pathLst>
                <a:path w="155682" h="273742">
                  <a:moveTo>
                    <a:pt x="111481" y="0"/>
                  </a:moveTo>
                  <a:lnTo>
                    <a:pt x="68790" y="14573"/>
                  </a:lnTo>
                  <a:lnTo>
                    <a:pt x="32729" y="39404"/>
                  </a:lnTo>
                  <a:lnTo>
                    <a:pt x="10288" y="71077"/>
                  </a:lnTo>
                  <a:lnTo>
                    <a:pt x="0" y="110097"/>
                  </a:lnTo>
                  <a:lnTo>
                    <a:pt x="3832" y="134330"/>
                  </a:lnTo>
                  <a:lnTo>
                    <a:pt x="8130" y="145705"/>
                  </a:lnTo>
                  <a:lnTo>
                    <a:pt x="15674" y="152119"/>
                  </a:lnTo>
                  <a:lnTo>
                    <a:pt x="25383" y="155225"/>
                  </a:lnTo>
                  <a:lnTo>
                    <a:pt x="58284" y="154008"/>
                  </a:lnTo>
                  <a:lnTo>
                    <a:pt x="78479" y="147997"/>
                  </a:lnTo>
                  <a:lnTo>
                    <a:pt x="117852" y="118478"/>
                  </a:lnTo>
                  <a:lnTo>
                    <a:pt x="145278" y="89910"/>
                  </a:lnTo>
                  <a:lnTo>
                    <a:pt x="154968" y="71546"/>
                  </a:lnTo>
                  <a:lnTo>
                    <a:pt x="155681" y="67585"/>
                  </a:lnTo>
                  <a:lnTo>
                    <a:pt x="153816" y="67283"/>
                  </a:lnTo>
                  <a:lnTo>
                    <a:pt x="150232" y="69422"/>
                  </a:lnTo>
                  <a:lnTo>
                    <a:pt x="139600" y="89200"/>
                  </a:lnTo>
                  <a:lnTo>
                    <a:pt x="126697" y="129664"/>
                  </a:lnTo>
                  <a:lnTo>
                    <a:pt x="119816" y="185316"/>
                  </a:lnTo>
                  <a:lnTo>
                    <a:pt x="112579" y="246499"/>
                  </a:lnTo>
                  <a:lnTo>
                    <a:pt x="11148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50173" y="3196320"/>
              <a:ext cx="66314" cy="115814"/>
            </a:xfrm>
            <a:custGeom>
              <a:avLst/>
              <a:gdLst/>
              <a:ahLst/>
              <a:cxnLst/>
              <a:rect l="0" t="0" r="0" b="0"/>
              <a:pathLst>
                <a:path w="66314" h="115814">
                  <a:moveTo>
                    <a:pt x="0" y="0"/>
                  </a:moveTo>
                  <a:lnTo>
                    <a:pt x="22356" y="0"/>
                  </a:lnTo>
                  <a:lnTo>
                    <a:pt x="39572" y="6239"/>
                  </a:lnTo>
                  <a:lnTo>
                    <a:pt x="47438" y="11178"/>
                  </a:lnTo>
                  <a:lnTo>
                    <a:pt x="59297" y="26025"/>
                  </a:lnTo>
                  <a:lnTo>
                    <a:pt x="64099" y="34897"/>
                  </a:lnTo>
                  <a:lnTo>
                    <a:pt x="66313" y="54114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090482" y="3078664"/>
            <a:ext cx="1379234" cy="1695089"/>
            <a:chOff x="7090482" y="3078664"/>
            <a:chExt cx="1379234" cy="1695089"/>
          </a:xfrm>
        </p:grpSpPr>
        <p:sp>
          <p:nvSpPr>
            <p:cNvPr id="123" name="Freeform 122"/>
            <p:cNvSpPr/>
            <p:nvPr/>
          </p:nvSpPr>
          <p:spPr>
            <a:xfrm>
              <a:off x="7090482" y="3078664"/>
              <a:ext cx="1252892" cy="1695089"/>
            </a:xfrm>
            <a:custGeom>
              <a:avLst/>
              <a:gdLst/>
              <a:ahLst/>
              <a:cxnLst/>
              <a:rect l="0" t="0" r="0" b="0"/>
              <a:pathLst>
                <a:path w="1252892" h="1695089">
                  <a:moveTo>
                    <a:pt x="0" y="0"/>
                  </a:moveTo>
                  <a:lnTo>
                    <a:pt x="20244" y="43963"/>
                  </a:lnTo>
                  <a:lnTo>
                    <a:pt x="59899" y="105447"/>
                  </a:lnTo>
                  <a:lnTo>
                    <a:pt x="88954" y="163072"/>
                  </a:lnTo>
                  <a:lnTo>
                    <a:pt x="121037" y="217608"/>
                  </a:lnTo>
                  <a:lnTo>
                    <a:pt x="151597" y="273281"/>
                  </a:lnTo>
                  <a:lnTo>
                    <a:pt x="186094" y="326323"/>
                  </a:lnTo>
                  <a:lnTo>
                    <a:pt x="229444" y="382137"/>
                  </a:lnTo>
                  <a:lnTo>
                    <a:pt x="267605" y="442390"/>
                  </a:lnTo>
                  <a:lnTo>
                    <a:pt x="303075" y="495570"/>
                  </a:lnTo>
                  <a:lnTo>
                    <a:pt x="348530" y="557890"/>
                  </a:lnTo>
                  <a:lnTo>
                    <a:pt x="394637" y="619548"/>
                  </a:lnTo>
                  <a:lnTo>
                    <a:pt x="442866" y="681942"/>
                  </a:lnTo>
                  <a:lnTo>
                    <a:pt x="487692" y="743913"/>
                  </a:lnTo>
                  <a:lnTo>
                    <a:pt x="537398" y="799690"/>
                  </a:lnTo>
                  <a:lnTo>
                    <a:pt x="581321" y="855865"/>
                  </a:lnTo>
                  <a:lnTo>
                    <a:pt x="624771" y="914995"/>
                  </a:lnTo>
                  <a:lnTo>
                    <a:pt x="668707" y="968492"/>
                  </a:lnTo>
                  <a:lnTo>
                    <a:pt x="713531" y="1029580"/>
                  </a:lnTo>
                  <a:lnTo>
                    <a:pt x="750716" y="1084144"/>
                  </a:lnTo>
                  <a:lnTo>
                    <a:pt x="793119" y="1146411"/>
                  </a:lnTo>
                  <a:lnTo>
                    <a:pt x="835259" y="1201222"/>
                  </a:lnTo>
                  <a:lnTo>
                    <a:pt x="884394" y="1262552"/>
                  </a:lnTo>
                  <a:lnTo>
                    <a:pt x="934842" y="1322124"/>
                  </a:lnTo>
                  <a:lnTo>
                    <a:pt x="987291" y="1384979"/>
                  </a:lnTo>
                  <a:lnTo>
                    <a:pt x="1031583" y="1448122"/>
                  </a:lnTo>
                  <a:lnTo>
                    <a:pt x="1068030" y="1503035"/>
                  </a:lnTo>
                  <a:lnTo>
                    <a:pt x="1111044" y="1557883"/>
                  </a:lnTo>
                  <a:lnTo>
                    <a:pt x="1169151" y="1615770"/>
                  </a:lnTo>
                  <a:lnTo>
                    <a:pt x="1231580" y="1673949"/>
                  </a:lnTo>
                  <a:lnTo>
                    <a:pt x="1252891" y="1695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06295" y="3176594"/>
              <a:ext cx="368499" cy="153468"/>
            </a:xfrm>
            <a:custGeom>
              <a:avLst/>
              <a:gdLst/>
              <a:ahLst/>
              <a:cxnLst/>
              <a:rect l="0" t="0" r="0" b="0"/>
              <a:pathLst>
                <a:path w="368499" h="153468">
                  <a:moveTo>
                    <a:pt x="0" y="28412"/>
                  </a:moveTo>
                  <a:lnTo>
                    <a:pt x="16768" y="34001"/>
                  </a:lnTo>
                  <a:lnTo>
                    <a:pt x="34359" y="30506"/>
                  </a:lnTo>
                  <a:lnTo>
                    <a:pt x="92999" y="11140"/>
                  </a:lnTo>
                  <a:lnTo>
                    <a:pt x="147746" y="0"/>
                  </a:lnTo>
                  <a:lnTo>
                    <a:pt x="173290" y="577"/>
                  </a:lnTo>
                  <a:lnTo>
                    <a:pt x="192441" y="8632"/>
                  </a:lnTo>
                  <a:lnTo>
                    <a:pt x="197315" y="15225"/>
                  </a:lnTo>
                  <a:lnTo>
                    <a:pt x="199394" y="23130"/>
                  </a:lnTo>
                  <a:lnTo>
                    <a:pt x="199610" y="31910"/>
                  </a:lnTo>
                  <a:lnTo>
                    <a:pt x="188735" y="61034"/>
                  </a:lnTo>
                  <a:lnTo>
                    <a:pt x="141468" y="117670"/>
                  </a:lnTo>
                  <a:lnTo>
                    <a:pt x="125235" y="145716"/>
                  </a:lnTo>
                  <a:lnTo>
                    <a:pt x="125604" y="151068"/>
                  </a:lnTo>
                  <a:lnTo>
                    <a:pt x="129360" y="153467"/>
                  </a:lnTo>
                  <a:lnTo>
                    <a:pt x="142892" y="153012"/>
                  </a:lnTo>
                  <a:lnTo>
                    <a:pt x="195895" y="134435"/>
                  </a:lnTo>
                  <a:lnTo>
                    <a:pt x="248573" y="116989"/>
                  </a:lnTo>
                  <a:lnTo>
                    <a:pt x="297105" y="105396"/>
                  </a:lnTo>
                  <a:lnTo>
                    <a:pt x="334476" y="106204"/>
                  </a:lnTo>
                  <a:lnTo>
                    <a:pt x="368498" y="112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69286" y="3275608"/>
              <a:ext cx="166320" cy="224197"/>
            </a:xfrm>
            <a:custGeom>
              <a:avLst/>
              <a:gdLst/>
              <a:ahLst/>
              <a:cxnLst/>
              <a:rect l="0" t="0" r="0" b="0"/>
              <a:pathLst>
                <a:path w="166320" h="224197">
                  <a:moveTo>
                    <a:pt x="15994" y="66268"/>
                  </a:moveTo>
                  <a:lnTo>
                    <a:pt x="36237" y="110231"/>
                  </a:lnTo>
                  <a:lnTo>
                    <a:pt x="55398" y="134926"/>
                  </a:lnTo>
                  <a:lnTo>
                    <a:pt x="81481" y="151472"/>
                  </a:lnTo>
                  <a:lnTo>
                    <a:pt x="104371" y="153660"/>
                  </a:lnTo>
                  <a:lnTo>
                    <a:pt x="117026" y="152605"/>
                  </a:lnTo>
                  <a:lnTo>
                    <a:pt x="137327" y="142074"/>
                  </a:lnTo>
                  <a:lnTo>
                    <a:pt x="152978" y="125696"/>
                  </a:lnTo>
                  <a:lnTo>
                    <a:pt x="163834" y="106718"/>
                  </a:lnTo>
                  <a:lnTo>
                    <a:pt x="166319" y="86586"/>
                  </a:lnTo>
                  <a:lnTo>
                    <a:pt x="162354" y="65939"/>
                  </a:lnTo>
                  <a:lnTo>
                    <a:pt x="152793" y="45065"/>
                  </a:lnTo>
                  <a:lnTo>
                    <a:pt x="128667" y="19171"/>
                  </a:lnTo>
                  <a:lnTo>
                    <a:pt x="93702" y="2270"/>
                  </a:lnTo>
                  <a:lnTo>
                    <a:pt x="70418" y="0"/>
                  </a:lnTo>
                  <a:lnTo>
                    <a:pt x="49541" y="4060"/>
                  </a:lnTo>
                  <a:lnTo>
                    <a:pt x="32463" y="13664"/>
                  </a:lnTo>
                  <a:lnTo>
                    <a:pt x="9696" y="37813"/>
                  </a:lnTo>
                  <a:lnTo>
                    <a:pt x="1497" y="63371"/>
                  </a:lnTo>
                  <a:lnTo>
                    <a:pt x="0" y="104404"/>
                  </a:lnTo>
                  <a:lnTo>
                    <a:pt x="9975" y="149710"/>
                  </a:lnTo>
                  <a:lnTo>
                    <a:pt x="25389" y="176260"/>
                  </a:lnTo>
                  <a:lnTo>
                    <a:pt x="44774" y="198944"/>
                  </a:lnTo>
                  <a:lnTo>
                    <a:pt x="76514" y="214894"/>
                  </a:lnTo>
                  <a:lnTo>
                    <a:pt x="131808" y="224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98310" y="3462080"/>
              <a:ext cx="171240" cy="206181"/>
            </a:xfrm>
            <a:custGeom>
              <a:avLst/>
              <a:gdLst/>
              <a:ahLst/>
              <a:cxnLst/>
              <a:rect l="0" t="0" r="0" b="0"/>
              <a:pathLst>
                <a:path w="171240" h="206181">
                  <a:moveTo>
                    <a:pt x="171239" y="27195"/>
                  </a:moveTo>
                  <a:lnTo>
                    <a:pt x="165650" y="10428"/>
                  </a:lnTo>
                  <a:lnTo>
                    <a:pt x="159324" y="5488"/>
                  </a:lnTo>
                  <a:lnTo>
                    <a:pt x="139817" y="0"/>
                  </a:lnTo>
                  <a:lnTo>
                    <a:pt x="81931" y="4882"/>
                  </a:lnTo>
                  <a:lnTo>
                    <a:pt x="40793" y="14995"/>
                  </a:lnTo>
                  <a:lnTo>
                    <a:pt x="21236" y="26062"/>
                  </a:lnTo>
                  <a:lnTo>
                    <a:pt x="7865" y="41899"/>
                  </a:lnTo>
                  <a:lnTo>
                    <a:pt x="2661" y="51036"/>
                  </a:lnTo>
                  <a:lnTo>
                    <a:pt x="0" y="73666"/>
                  </a:lnTo>
                  <a:lnTo>
                    <a:pt x="3886" y="98152"/>
                  </a:lnTo>
                  <a:lnTo>
                    <a:pt x="19228" y="130497"/>
                  </a:lnTo>
                  <a:lnTo>
                    <a:pt x="39761" y="155420"/>
                  </a:lnTo>
                  <a:lnTo>
                    <a:pt x="67552" y="176452"/>
                  </a:lnTo>
                  <a:lnTo>
                    <a:pt x="129125" y="206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63102" y="3592998"/>
              <a:ext cx="143505" cy="254247"/>
            </a:xfrm>
            <a:custGeom>
              <a:avLst/>
              <a:gdLst/>
              <a:ahLst/>
              <a:cxnLst/>
              <a:rect l="0" t="0" r="0" b="0"/>
              <a:pathLst>
                <a:path w="143505" h="254247">
                  <a:moveTo>
                    <a:pt x="6447" y="54205"/>
                  </a:moveTo>
                  <a:lnTo>
                    <a:pt x="16023" y="78251"/>
                  </a:lnTo>
                  <a:lnTo>
                    <a:pt x="26691" y="92578"/>
                  </a:lnTo>
                  <a:lnTo>
                    <a:pt x="51440" y="108209"/>
                  </a:lnTo>
                  <a:lnTo>
                    <a:pt x="70898" y="110182"/>
                  </a:lnTo>
                  <a:lnTo>
                    <a:pt x="91244" y="105990"/>
                  </a:lnTo>
                  <a:lnTo>
                    <a:pt x="121260" y="90476"/>
                  </a:lnTo>
                  <a:lnTo>
                    <a:pt x="137804" y="77734"/>
                  </a:lnTo>
                  <a:lnTo>
                    <a:pt x="141982" y="68721"/>
                  </a:lnTo>
                  <a:lnTo>
                    <a:pt x="143504" y="46229"/>
                  </a:lnTo>
                  <a:lnTo>
                    <a:pt x="139932" y="36019"/>
                  </a:lnTo>
                  <a:lnTo>
                    <a:pt x="126605" y="18436"/>
                  </a:lnTo>
                  <a:lnTo>
                    <a:pt x="93782" y="973"/>
                  </a:lnTo>
                  <a:lnTo>
                    <a:pt x="82218" y="0"/>
                  </a:lnTo>
                  <a:lnTo>
                    <a:pt x="60011" y="5157"/>
                  </a:lnTo>
                  <a:lnTo>
                    <a:pt x="33366" y="21215"/>
                  </a:lnTo>
                  <a:lnTo>
                    <a:pt x="10655" y="46379"/>
                  </a:lnTo>
                  <a:lnTo>
                    <a:pt x="2468" y="69054"/>
                  </a:lnTo>
                  <a:lnTo>
                    <a:pt x="0" y="94730"/>
                  </a:lnTo>
                  <a:lnTo>
                    <a:pt x="4827" y="149341"/>
                  </a:lnTo>
                  <a:lnTo>
                    <a:pt x="8066" y="174866"/>
                  </a:lnTo>
                  <a:lnTo>
                    <a:pt x="23045" y="202390"/>
                  </a:lnTo>
                  <a:lnTo>
                    <a:pt x="55917" y="239850"/>
                  </a:lnTo>
                  <a:lnTo>
                    <a:pt x="69768" y="247848"/>
                  </a:lnTo>
                  <a:lnTo>
                    <a:pt x="90675" y="254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774834" y="3707111"/>
              <a:ext cx="105286" cy="207634"/>
            </a:xfrm>
            <a:custGeom>
              <a:avLst/>
              <a:gdLst/>
              <a:ahLst/>
              <a:cxnLst/>
              <a:rect l="0" t="0" r="0" b="0"/>
              <a:pathLst>
                <a:path w="105286" h="207634">
                  <a:moveTo>
                    <a:pt x="105285" y="34848"/>
                  </a:moveTo>
                  <a:lnTo>
                    <a:pt x="99696" y="18081"/>
                  </a:lnTo>
                  <a:lnTo>
                    <a:pt x="87594" y="6729"/>
                  </a:lnTo>
                  <a:lnTo>
                    <a:pt x="79454" y="2064"/>
                  </a:lnTo>
                  <a:lnTo>
                    <a:pt x="61049" y="0"/>
                  </a:lnTo>
                  <a:lnTo>
                    <a:pt x="51228" y="1088"/>
                  </a:lnTo>
                  <a:lnTo>
                    <a:pt x="43511" y="5322"/>
                  </a:lnTo>
                  <a:lnTo>
                    <a:pt x="31817" y="19386"/>
                  </a:lnTo>
                  <a:lnTo>
                    <a:pt x="29400" y="28050"/>
                  </a:lnTo>
                  <a:lnTo>
                    <a:pt x="31588" y="57010"/>
                  </a:lnTo>
                  <a:lnTo>
                    <a:pt x="40816" y="86648"/>
                  </a:lnTo>
                  <a:lnTo>
                    <a:pt x="69306" y="141138"/>
                  </a:lnTo>
                  <a:lnTo>
                    <a:pt x="76816" y="161637"/>
                  </a:lnTo>
                  <a:lnTo>
                    <a:pt x="77814" y="182446"/>
                  </a:lnTo>
                  <a:lnTo>
                    <a:pt x="76443" y="192908"/>
                  </a:lnTo>
                  <a:lnTo>
                    <a:pt x="70849" y="199883"/>
                  </a:lnTo>
                  <a:lnTo>
                    <a:pt x="52156" y="207633"/>
                  </a:lnTo>
                  <a:lnTo>
                    <a:pt x="42960" y="207360"/>
                  </a:lnTo>
                  <a:lnTo>
                    <a:pt x="0" y="192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27477" y="3838869"/>
              <a:ext cx="242157" cy="201748"/>
            </a:xfrm>
            <a:custGeom>
              <a:avLst/>
              <a:gdLst/>
              <a:ahLst/>
              <a:cxnLst/>
              <a:rect l="0" t="0" r="0" b="0"/>
              <a:pathLst>
                <a:path w="242157" h="201748">
                  <a:moveTo>
                    <a:pt x="242156" y="39961"/>
                  </a:moveTo>
                  <a:lnTo>
                    <a:pt x="224175" y="24320"/>
                  </a:lnTo>
                  <a:lnTo>
                    <a:pt x="178003" y="5116"/>
                  </a:lnTo>
                  <a:lnTo>
                    <a:pt x="141519" y="0"/>
                  </a:lnTo>
                  <a:lnTo>
                    <a:pt x="106662" y="4074"/>
                  </a:lnTo>
                  <a:lnTo>
                    <a:pt x="98014" y="9017"/>
                  </a:lnTo>
                  <a:lnTo>
                    <a:pt x="85285" y="23868"/>
                  </a:lnTo>
                  <a:lnTo>
                    <a:pt x="82593" y="32742"/>
                  </a:lnTo>
                  <a:lnTo>
                    <a:pt x="82721" y="51960"/>
                  </a:lnTo>
                  <a:lnTo>
                    <a:pt x="93506" y="92894"/>
                  </a:lnTo>
                  <a:lnTo>
                    <a:pt x="108164" y="125444"/>
                  </a:lnTo>
                  <a:lnTo>
                    <a:pt x="112414" y="150873"/>
                  </a:lnTo>
                  <a:lnTo>
                    <a:pt x="108064" y="174653"/>
                  </a:lnTo>
                  <a:lnTo>
                    <a:pt x="103628" y="185908"/>
                  </a:lnTo>
                  <a:lnTo>
                    <a:pt x="95992" y="193411"/>
                  </a:lnTo>
                  <a:lnTo>
                    <a:pt x="75029" y="201747"/>
                  </a:lnTo>
                  <a:lnTo>
                    <a:pt x="65227" y="201631"/>
                  </a:lnTo>
                  <a:lnTo>
                    <a:pt x="48097" y="195262"/>
                  </a:lnTo>
                  <a:lnTo>
                    <a:pt x="13140" y="173279"/>
                  </a:lnTo>
                  <a:lnTo>
                    <a:pt x="0" y="155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02313" y="4057814"/>
              <a:ext cx="146264" cy="200042"/>
            </a:xfrm>
            <a:custGeom>
              <a:avLst/>
              <a:gdLst/>
              <a:ahLst/>
              <a:cxnLst/>
              <a:rect l="0" t="0" r="0" b="0"/>
              <a:pathLst>
                <a:path w="146264" h="200042">
                  <a:moveTo>
                    <a:pt x="83091" y="0"/>
                  </a:moveTo>
                  <a:lnTo>
                    <a:pt x="39129" y="20244"/>
                  </a:lnTo>
                  <a:lnTo>
                    <a:pt x="8844" y="39403"/>
                  </a:lnTo>
                  <a:lnTo>
                    <a:pt x="3178" y="47326"/>
                  </a:lnTo>
                  <a:lnTo>
                    <a:pt x="569" y="56117"/>
                  </a:lnTo>
                  <a:lnTo>
                    <a:pt x="0" y="65487"/>
                  </a:lnTo>
                  <a:lnTo>
                    <a:pt x="4301" y="72904"/>
                  </a:lnTo>
                  <a:lnTo>
                    <a:pt x="21557" y="84265"/>
                  </a:lnTo>
                  <a:lnTo>
                    <a:pt x="57580" y="91648"/>
                  </a:lnTo>
                  <a:lnTo>
                    <a:pt x="81112" y="87136"/>
                  </a:lnTo>
                  <a:lnTo>
                    <a:pt x="110971" y="71442"/>
                  </a:lnTo>
                  <a:lnTo>
                    <a:pt x="119226" y="65175"/>
                  </a:lnTo>
                  <a:lnTo>
                    <a:pt x="121218" y="62168"/>
                  </a:lnTo>
                  <a:lnTo>
                    <a:pt x="119038" y="61332"/>
                  </a:lnTo>
                  <a:lnTo>
                    <a:pt x="114075" y="61945"/>
                  </a:lnTo>
                  <a:lnTo>
                    <a:pt x="102321" y="71985"/>
                  </a:lnTo>
                  <a:lnTo>
                    <a:pt x="75712" y="107026"/>
                  </a:lnTo>
                  <a:lnTo>
                    <a:pt x="71233" y="127116"/>
                  </a:lnTo>
                  <a:lnTo>
                    <a:pt x="74312" y="147743"/>
                  </a:lnTo>
                  <a:lnTo>
                    <a:pt x="83479" y="168609"/>
                  </a:lnTo>
                  <a:lnTo>
                    <a:pt x="98472" y="183342"/>
                  </a:lnTo>
                  <a:lnTo>
                    <a:pt x="115664" y="192619"/>
                  </a:lnTo>
                  <a:lnTo>
                    <a:pt x="14626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22234" y="3965774"/>
              <a:ext cx="122634" cy="102570"/>
            </a:xfrm>
            <a:custGeom>
              <a:avLst/>
              <a:gdLst/>
              <a:ahLst/>
              <a:cxnLst/>
              <a:rect l="0" t="0" r="0" b="0"/>
              <a:pathLst>
                <a:path w="122634" h="102570">
                  <a:moveTo>
                    <a:pt x="0" y="60455"/>
                  </a:moveTo>
                  <a:lnTo>
                    <a:pt x="5589" y="43687"/>
                  </a:lnTo>
                  <a:lnTo>
                    <a:pt x="17692" y="29216"/>
                  </a:lnTo>
                  <a:lnTo>
                    <a:pt x="44236" y="11034"/>
                  </a:lnTo>
                  <a:lnTo>
                    <a:pt x="65283" y="3395"/>
                  </a:lnTo>
                  <a:lnTo>
                    <a:pt x="90236" y="0"/>
                  </a:lnTo>
                  <a:lnTo>
                    <a:pt x="99932" y="2604"/>
                  </a:lnTo>
                  <a:lnTo>
                    <a:pt x="107565" y="7849"/>
                  </a:lnTo>
                  <a:lnTo>
                    <a:pt x="113824" y="14856"/>
                  </a:lnTo>
                  <a:lnTo>
                    <a:pt x="120778" y="35119"/>
                  </a:lnTo>
                  <a:lnTo>
                    <a:pt x="122633" y="47074"/>
                  </a:lnTo>
                  <a:lnTo>
                    <a:pt x="118455" y="66596"/>
                  </a:lnTo>
                  <a:lnTo>
                    <a:pt x="114064" y="75077"/>
                  </a:lnTo>
                  <a:lnTo>
                    <a:pt x="99828" y="87621"/>
                  </a:lnTo>
                  <a:lnTo>
                    <a:pt x="73699" y="102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036863" y="4205213"/>
              <a:ext cx="194632" cy="221099"/>
            </a:xfrm>
            <a:custGeom>
              <a:avLst/>
              <a:gdLst/>
              <a:ahLst/>
              <a:cxnLst/>
              <a:rect l="0" t="0" r="0" b="0"/>
              <a:pathLst>
                <a:path w="194632" h="221099">
                  <a:moveTo>
                    <a:pt x="95940" y="0"/>
                  </a:moveTo>
                  <a:lnTo>
                    <a:pt x="46442" y="58563"/>
                  </a:lnTo>
                  <a:lnTo>
                    <a:pt x="4661" y="101679"/>
                  </a:lnTo>
                  <a:lnTo>
                    <a:pt x="1163" y="102881"/>
                  </a:lnTo>
                  <a:lnTo>
                    <a:pt x="0" y="100173"/>
                  </a:lnTo>
                  <a:lnTo>
                    <a:pt x="395" y="94858"/>
                  </a:lnTo>
                  <a:lnTo>
                    <a:pt x="12128" y="70610"/>
                  </a:lnTo>
                  <a:lnTo>
                    <a:pt x="41602" y="46788"/>
                  </a:lnTo>
                  <a:lnTo>
                    <a:pt x="95717" y="22135"/>
                  </a:lnTo>
                  <a:lnTo>
                    <a:pt x="116898" y="16857"/>
                  </a:lnTo>
                  <a:lnTo>
                    <a:pt x="138010" y="18410"/>
                  </a:lnTo>
                  <a:lnTo>
                    <a:pt x="155973" y="26120"/>
                  </a:lnTo>
                  <a:lnTo>
                    <a:pt x="164037" y="31452"/>
                  </a:lnTo>
                  <a:lnTo>
                    <a:pt x="176119" y="46734"/>
                  </a:lnTo>
                  <a:lnTo>
                    <a:pt x="193406" y="85141"/>
                  </a:lnTo>
                  <a:lnTo>
                    <a:pt x="194631" y="105691"/>
                  </a:lnTo>
                  <a:lnTo>
                    <a:pt x="181640" y="165217"/>
                  </a:lnTo>
                  <a:lnTo>
                    <a:pt x="15911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238088" y="4363141"/>
              <a:ext cx="42116" cy="189513"/>
            </a:xfrm>
            <a:custGeom>
              <a:avLst/>
              <a:gdLst/>
              <a:ahLst/>
              <a:cxnLst/>
              <a:rect l="0" t="0" r="0" b="0"/>
              <a:pathLst>
                <a:path w="42116" h="189513">
                  <a:moveTo>
                    <a:pt x="42115" y="0"/>
                  </a:moveTo>
                  <a:lnTo>
                    <a:pt x="27460" y="58617"/>
                  </a:lnTo>
                  <a:lnTo>
                    <a:pt x="21153" y="111621"/>
                  </a:lnTo>
                  <a:lnTo>
                    <a:pt x="4380" y="17510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32762" y="4457897"/>
              <a:ext cx="536954" cy="263213"/>
            </a:xfrm>
            <a:custGeom>
              <a:avLst/>
              <a:gdLst/>
              <a:ahLst/>
              <a:cxnLst/>
              <a:rect l="0" t="0" r="0" b="0"/>
              <a:pathLst>
                <a:path w="536954" h="263213">
                  <a:moveTo>
                    <a:pt x="536953" y="0"/>
                  </a:moveTo>
                  <a:lnTo>
                    <a:pt x="474673" y="35917"/>
                  </a:lnTo>
                  <a:lnTo>
                    <a:pt x="412347" y="64709"/>
                  </a:lnTo>
                  <a:lnTo>
                    <a:pt x="351958" y="87088"/>
                  </a:lnTo>
                  <a:lnTo>
                    <a:pt x="297771" y="112869"/>
                  </a:lnTo>
                  <a:lnTo>
                    <a:pt x="242547" y="139140"/>
                  </a:lnTo>
                  <a:lnTo>
                    <a:pt x="189564" y="163859"/>
                  </a:lnTo>
                  <a:lnTo>
                    <a:pt x="126346" y="193144"/>
                  </a:lnTo>
                  <a:lnTo>
                    <a:pt x="87349" y="213020"/>
                  </a:lnTo>
                  <a:lnTo>
                    <a:pt x="25721" y="24977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921642" y="3118606"/>
            <a:ext cx="2087661" cy="1884602"/>
            <a:chOff x="7921642" y="3118606"/>
            <a:chExt cx="2087661" cy="1884602"/>
          </a:xfrm>
        </p:grpSpPr>
        <p:sp>
          <p:nvSpPr>
            <p:cNvPr id="136" name="Freeform 135"/>
            <p:cNvSpPr/>
            <p:nvPr/>
          </p:nvSpPr>
          <p:spPr>
            <a:xfrm>
              <a:off x="7921642" y="3118606"/>
              <a:ext cx="515897" cy="842281"/>
            </a:xfrm>
            <a:custGeom>
              <a:avLst/>
              <a:gdLst/>
              <a:ahLst/>
              <a:cxnLst/>
              <a:rect l="0" t="0" r="0" b="0"/>
              <a:pathLst>
                <a:path w="515897" h="842281">
                  <a:moveTo>
                    <a:pt x="0" y="0"/>
                  </a:moveTo>
                  <a:lnTo>
                    <a:pt x="25193" y="53875"/>
                  </a:lnTo>
                  <a:lnTo>
                    <a:pt x="44663" y="91881"/>
                  </a:lnTo>
                  <a:lnTo>
                    <a:pt x="84451" y="151190"/>
                  </a:lnTo>
                  <a:lnTo>
                    <a:pt x="119352" y="204787"/>
                  </a:lnTo>
                  <a:lnTo>
                    <a:pt x="150524" y="262417"/>
                  </a:lnTo>
                  <a:lnTo>
                    <a:pt x="184540" y="324796"/>
                  </a:lnTo>
                  <a:lnTo>
                    <a:pt x="220905" y="382745"/>
                  </a:lnTo>
                  <a:lnTo>
                    <a:pt x="257337" y="441301"/>
                  </a:lnTo>
                  <a:lnTo>
                    <a:pt x="300349" y="494722"/>
                  </a:lnTo>
                  <a:lnTo>
                    <a:pt x="339838" y="555800"/>
                  </a:lnTo>
                  <a:lnTo>
                    <a:pt x="356930" y="579255"/>
                  </a:lnTo>
                  <a:lnTo>
                    <a:pt x="387063" y="640646"/>
                  </a:lnTo>
                  <a:lnTo>
                    <a:pt x="422659" y="696205"/>
                  </a:lnTo>
                  <a:lnTo>
                    <a:pt x="460185" y="752579"/>
                  </a:lnTo>
                  <a:lnTo>
                    <a:pt x="492831" y="811139"/>
                  </a:lnTo>
                  <a:lnTo>
                    <a:pt x="515896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448067" y="3824018"/>
              <a:ext cx="1505576" cy="63170"/>
            </a:xfrm>
            <a:custGeom>
              <a:avLst/>
              <a:gdLst/>
              <a:ahLst/>
              <a:cxnLst/>
              <a:rect l="0" t="0" r="0" b="0"/>
              <a:pathLst>
                <a:path w="1505576" h="63170">
                  <a:moveTo>
                    <a:pt x="0" y="63169"/>
                  </a:moveTo>
                  <a:lnTo>
                    <a:pt x="58616" y="63169"/>
                  </a:lnTo>
                  <a:lnTo>
                    <a:pt x="120027" y="63169"/>
                  </a:lnTo>
                  <a:lnTo>
                    <a:pt x="178430" y="63169"/>
                  </a:lnTo>
                  <a:lnTo>
                    <a:pt x="240616" y="57579"/>
                  </a:lnTo>
                  <a:lnTo>
                    <a:pt x="301989" y="52446"/>
                  </a:lnTo>
                  <a:lnTo>
                    <a:pt x="352040" y="45694"/>
                  </a:lnTo>
                  <a:lnTo>
                    <a:pt x="415116" y="39700"/>
                  </a:lnTo>
                  <a:lnTo>
                    <a:pt x="473242" y="33187"/>
                  </a:lnTo>
                  <a:lnTo>
                    <a:pt x="523796" y="26469"/>
                  </a:lnTo>
                  <a:lnTo>
                    <a:pt x="575819" y="22659"/>
                  </a:lnTo>
                  <a:lnTo>
                    <a:pt x="631328" y="12966"/>
                  </a:lnTo>
                  <a:lnTo>
                    <a:pt x="679299" y="4360"/>
                  </a:lnTo>
                  <a:lnTo>
                    <a:pt x="731729" y="1290"/>
                  </a:lnTo>
                  <a:lnTo>
                    <a:pt x="790027" y="381"/>
                  </a:lnTo>
                  <a:lnTo>
                    <a:pt x="844864" y="111"/>
                  </a:lnTo>
                  <a:lnTo>
                    <a:pt x="898157" y="31"/>
                  </a:lnTo>
                  <a:lnTo>
                    <a:pt x="950993" y="7"/>
                  </a:lnTo>
                  <a:lnTo>
                    <a:pt x="1002523" y="0"/>
                  </a:lnTo>
                  <a:lnTo>
                    <a:pt x="1062449" y="3118"/>
                  </a:lnTo>
                  <a:lnTo>
                    <a:pt x="1119347" y="9063"/>
                  </a:lnTo>
                  <a:lnTo>
                    <a:pt x="1169580" y="17473"/>
                  </a:lnTo>
                  <a:lnTo>
                    <a:pt x="1230282" y="23466"/>
                  </a:lnTo>
                  <a:lnTo>
                    <a:pt x="1287679" y="29980"/>
                  </a:lnTo>
                  <a:lnTo>
                    <a:pt x="1335599" y="31109"/>
                  </a:lnTo>
                  <a:lnTo>
                    <a:pt x="1395787" y="31490"/>
                  </a:lnTo>
                  <a:lnTo>
                    <a:pt x="1449617" y="34684"/>
                  </a:lnTo>
                  <a:lnTo>
                    <a:pt x="1505575" y="42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32294" y="3834544"/>
              <a:ext cx="421141" cy="705410"/>
            </a:xfrm>
            <a:custGeom>
              <a:avLst/>
              <a:gdLst/>
              <a:ahLst/>
              <a:cxnLst/>
              <a:rect l="0" t="0" r="0" b="0"/>
              <a:pathLst>
                <a:path w="421141" h="705410">
                  <a:moveTo>
                    <a:pt x="0" y="0"/>
                  </a:moveTo>
                  <a:lnTo>
                    <a:pt x="19128" y="53875"/>
                  </a:lnTo>
                  <a:lnTo>
                    <a:pt x="44215" y="111037"/>
                  </a:lnTo>
                  <a:lnTo>
                    <a:pt x="73855" y="164220"/>
                  </a:lnTo>
                  <a:lnTo>
                    <a:pt x="99641" y="215973"/>
                  </a:lnTo>
                  <a:lnTo>
                    <a:pt x="126657" y="270649"/>
                  </a:lnTo>
                  <a:lnTo>
                    <a:pt x="159694" y="327575"/>
                  </a:lnTo>
                  <a:lnTo>
                    <a:pt x="189603" y="383204"/>
                  </a:lnTo>
                  <a:lnTo>
                    <a:pt x="226556" y="446102"/>
                  </a:lnTo>
                  <a:lnTo>
                    <a:pt x="264291" y="496304"/>
                  </a:lnTo>
                  <a:lnTo>
                    <a:pt x="307592" y="556817"/>
                  </a:lnTo>
                  <a:lnTo>
                    <a:pt x="343768" y="610496"/>
                  </a:lnTo>
                  <a:lnTo>
                    <a:pt x="386031" y="668221"/>
                  </a:lnTo>
                  <a:lnTo>
                    <a:pt x="421140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100833" y="3802959"/>
              <a:ext cx="642239" cy="1200249"/>
            </a:xfrm>
            <a:custGeom>
              <a:avLst/>
              <a:gdLst/>
              <a:ahLst/>
              <a:cxnLst/>
              <a:rect l="0" t="0" r="0" b="0"/>
              <a:pathLst>
                <a:path w="642239" h="1200249">
                  <a:moveTo>
                    <a:pt x="0" y="0"/>
                  </a:moveTo>
                  <a:lnTo>
                    <a:pt x="17959" y="53874"/>
                  </a:lnTo>
                  <a:lnTo>
                    <a:pt x="45876" y="115921"/>
                  </a:lnTo>
                  <a:lnTo>
                    <a:pt x="71841" y="174059"/>
                  </a:lnTo>
                  <a:lnTo>
                    <a:pt x="97422" y="227361"/>
                  </a:lnTo>
                  <a:lnTo>
                    <a:pt x="118074" y="269778"/>
                  </a:lnTo>
                  <a:lnTo>
                    <a:pt x="150036" y="323955"/>
                  </a:lnTo>
                  <a:lnTo>
                    <a:pt x="182567" y="384295"/>
                  </a:lnTo>
                  <a:lnTo>
                    <a:pt x="212313" y="444623"/>
                  </a:lnTo>
                  <a:lnTo>
                    <a:pt x="238990" y="504417"/>
                  </a:lnTo>
                  <a:lnTo>
                    <a:pt x="273787" y="564933"/>
                  </a:lnTo>
                  <a:lnTo>
                    <a:pt x="301826" y="623978"/>
                  </a:lnTo>
                  <a:lnTo>
                    <a:pt x="336914" y="686454"/>
                  </a:lnTo>
                  <a:lnTo>
                    <a:pt x="364989" y="746509"/>
                  </a:lnTo>
                  <a:lnTo>
                    <a:pt x="393065" y="805121"/>
                  </a:lnTo>
                  <a:lnTo>
                    <a:pt x="428159" y="868192"/>
                  </a:lnTo>
                  <a:lnTo>
                    <a:pt x="470274" y="927473"/>
                  </a:lnTo>
                  <a:lnTo>
                    <a:pt x="503322" y="984174"/>
                  </a:lnTo>
                  <a:lnTo>
                    <a:pt x="529447" y="1042762"/>
                  </a:lnTo>
                  <a:lnTo>
                    <a:pt x="565195" y="1105323"/>
                  </a:lnTo>
                  <a:lnTo>
                    <a:pt x="617815" y="1165010"/>
                  </a:lnTo>
                  <a:lnTo>
                    <a:pt x="642238" y="1200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195590" y="3866130"/>
              <a:ext cx="231628" cy="168457"/>
            </a:xfrm>
            <a:custGeom>
              <a:avLst/>
              <a:gdLst/>
              <a:ahLst/>
              <a:cxnLst/>
              <a:rect l="0" t="0" r="0" b="0"/>
              <a:pathLst>
                <a:path w="231628" h="168457">
                  <a:moveTo>
                    <a:pt x="231627" y="0"/>
                  </a:moveTo>
                  <a:lnTo>
                    <a:pt x="196729" y="43962"/>
                  </a:lnTo>
                  <a:lnTo>
                    <a:pt x="142169" y="81728"/>
                  </a:lnTo>
                  <a:lnTo>
                    <a:pt x="89781" y="110164"/>
                  </a:lnTo>
                  <a:lnTo>
                    <a:pt x="32317" y="1473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321931" y="3813487"/>
              <a:ext cx="206384" cy="166295"/>
            </a:xfrm>
            <a:custGeom>
              <a:avLst/>
              <a:gdLst/>
              <a:ahLst/>
              <a:cxnLst/>
              <a:rect l="0" t="0" r="0" b="0"/>
              <a:pathLst>
                <a:path w="206384" h="166295">
                  <a:moveTo>
                    <a:pt x="94757" y="0"/>
                  </a:moveTo>
                  <a:lnTo>
                    <a:pt x="153320" y="49499"/>
                  </a:lnTo>
                  <a:lnTo>
                    <a:pt x="196436" y="91279"/>
                  </a:lnTo>
                  <a:lnTo>
                    <a:pt x="204289" y="111538"/>
                  </a:lnTo>
                  <a:lnTo>
                    <a:pt x="206383" y="123492"/>
                  </a:lnTo>
                  <a:lnTo>
                    <a:pt x="202470" y="143013"/>
                  </a:lnTo>
                  <a:lnTo>
                    <a:pt x="198151" y="151494"/>
                  </a:lnTo>
                  <a:lnTo>
                    <a:pt x="190593" y="157148"/>
                  </a:lnTo>
                  <a:lnTo>
                    <a:pt x="169715" y="163430"/>
                  </a:lnTo>
                  <a:lnTo>
                    <a:pt x="118185" y="166294"/>
                  </a:lnTo>
                  <a:lnTo>
                    <a:pt x="79212" y="158587"/>
                  </a:lnTo>
                  <a:lnTo>
                    <a:pt x="16371" y="12689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74575" y="4024057"/>
              <a:ext cx="115814" cy="75489"/>
            </a:xfrm>
            <a:custGeom>
              <a:avLst/>
              <a:gdLst/>
              <a:ahLst/>
              <a:cxnLst/>
              <a:rect l="0" t="0" r="0" b="0"/>
              <a:pathLst>
                <a:path w="115814" h="75489">
                  <a:moveTo>
                    <a:pt x="0" y="10529"/>
                  </a:moveTo>
                  <a:lnTo>
                    <a:pt x="0" y="32886"/>
                  </a:lnTo>
                  <a:lnTo>
                    <a:pt x="6239" y="50101"/>
                  </a:lnTo>
                  <a:lnTo>
                    <a:pt x="11178" y="57967"/>
                  </a:lnTo>
                  <a:lnTo>
                    <a:pt x="26024" y="69827"/>
                  </a:lnTo>
                  <a:lnTo>
                    <a:pt x="34897" y="74627"/>
                  </a:lnTo>
                  <a:lnTo>
                    <a:pt x="44322" y="75488"/>
                  </a:lnTo>
                  <a:lnTo>
                    <a:pt x="64152" y="70205"/>
                  </a:lnTo>
                  <a:lnTo>
                    <a:pt x="89458" y="54077"/>
                  </a:lnTo>
                  <a:lnTo>
                    <a:pt x="101370" y="3807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321077" y="3992472"/>
              <a:ext cx="116668" cy="210571"/>
            </a:xfrm>
            <a:custGeom>
              <a:avLst/>
              <a:gdLst/>
              <a:ahLst/>
              <a:cxnLst/>
              <a:rect l="0" t="0" r="0" b="0"/>
              <a:pathLst>
                <a:path w="116668" h="210571">
                  <a:moveTo>
                    <a:pt x="116667" y="0"/>
                  </a:moveTo>
                  <a:lnTo>
                    <a:pt x="76980" y="2339"/>
                  </a:lnTo>
                  <a:lnTo>
                    <a:pt x="44856" y="16811"/>
                  </a:lnTo>
                  <a:lnTo>
                    <a:pt x="20000" y="37086"/>
                  </a:lnTo>
                  <a:lnTo>
                    <a:pt x="5074" y="55087"/>
                  </a:lnTo>
                  <a:lnTo>
                    <a:pt x="0" y="77905"/>
                  </a:lnTo>
                  <a:lnTo>
                    <a:pt x="6274" y="125093"/>
                  </a:lnTo>
                  <a:lnTo>
                    <a:pt x="33615" y="178820"/>
                  </a:lnTo>
                  <a:lnTo>
                    <a:pt x="47000" y="196459"/>
                  </a:lnTo>
                  <a:lnTo>
                    <a:pt x="7455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425975" y="4108285"/>
              <a:ext cx="137868" cy="157929"/>
            </a:xfrm>
            <a:custGeom>
              <a:avLst/>
              <a:gdLst/>
              <a:ahLst/>
              <a:cxnLst/>
              <a:rect l="0" t="0" r="0" b="0"/>
              <a:pathLst>
                <a:path w="137868" h="157929">
                  <a:moveTo>
                    <a:pt x="85469" y="0"/>
                  </a:moveTo>
                  <a:lnTo>
                    <a:pt x="51141" y="60873"/>
                  </a:lnTo>
                  <a:lnTo>
                    <a:pt x="4590" y="121235"/>
                  </a:lnTo>
                  <a:lnTo>
                    <a:pt x="1134" y="122937"/>
                  </a:lnTo>
                  <a:lnTo>
                    <a:pt x="0" y="120563"/>
                  </a:lnTo>
                  <a:lnTo>
                    <a:pt x="413" y="115470"/>
                  </a:lnTo>
                  <a:lnTo>
                    <a:pt x="12174" y="91535"/>
                  </a:lnTo>
                  <a:lnTo>
                    <a:pt x="45515" y="60412"/>
                  </a:lnTo>
                  <a:lnTo>
                    <a:pt x="65372" y="45957"/>
                  </a:lnTo>
                  <a:lnTo>
                    <a:pt x="89014" y="41093"/>
                  </a:lnTo>
                  <a:lnTo>
                    <a:pt x="101871" y="41433"/>
                  </a:lnTo>
                  <a:lnTo>
                    <a:pt x="112781" y="45170"/>
                  </a:lnTo>
                  <a:lnTo>
                    <a:pt x="131143" y="58680"/>
                  </a:lnTo>
                  <a:lnTo>
                    <a:pt x="135805" y="67196"/>
                  </a:lnTo>
                  <a:lnTo>
                    <a:pt x="137867" y="86017"/>
                  </a:lnTo>
                  <a:lnTo>
                    <a:pt x="132449" y="116343"/>
                  </a:lnTo>
                  <a:lnTo>
                    <a:pt x="10652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395631" y="4261649"/>
              <a:ext cx="252684" cy="164914"/>
            </a:xfrm>
            <a:custGeom>
              <a:avLst/>
              <a:gdLst/>
              <a:ahLst/>
              <a:cxnLst/>
              <a:rect l="0" t="0" r="0" b="0"/>
              <a:pathLst>
                <a:path w="252684" h="164914">
                  <a:moveTo>
                    <a:pt x="252683" y="15092"/>
                  </a:moveTo>
                  <a:lnTo>
                    <a:pt x="208721" y="438"/>
                  </a:lnTo>
                  <a:lnTo>
                    <a:pt x="188690" y="0"/>
                  </a:lnTo>
                  <a:lnTo>
                    <a:pt x="141647" y="9251"/>
                  </a:lnTo>
                  <a:lnTo>
                    <a:pt x="134205" y="17047"/>
                  </a:lnTo>
                  <a:lnTo>
                    <a:pt x="130415" y="28094"/>
                  </a:lnTo>
                  <a:lnTo>
                    <a:pt x="130668" y="65348"/>
                  </a:lnTo>
                  <a:lnTo>
                    <a:pt x="142120" y="120063"/>
                  </a:lnTo>
                  <a:lnTo>
                    <a:pt x="139983" y="141294"/>
                  </a:lnTo>
                  <a:lnTo>
                    <a:pt x="135436" y="149530"/>
                  </a:lnTo>
                  <a:lnTo>
                    <a:pt x="121025" y="161800"/>
                  </a:lnTo>
                  <a:lnTo>
                    <a:pt x="99802" y="164913"/>
                  </a:lnTo>
                  <a:lnTo>
                    <a:pt x="53640" y="157380"/>
                  </a:lnTo>
                  <a:lnTo>
                    <a:pt x="26941" y="142389"/>
                  </a:lnTo>
                  <a:lnTo>
                    <a:pt x="0" y="120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530898" y="4424140"/>
              <a:ext cx="138475" cy="118956"/>
            </a:xfrm>
            <a:custGeom>
              <a:avLst/>
              <a:gdLst/>
              <a:ahLst/>
              <a:cxnLst/>
              <a:rect l="0" t="0" r="0" b="0"/>
              <a:pathLst>
                <a:path w="138475" h="118956">
                  <a:moveTo>
                    <a:pt x="12132" y="52642"/>
                  </a:moveTo>
                  <a:lnTo>
                    <a:pt x="954" y="74999"/>
                  </a:lnTo>
                  <a:lnTo>
                    <a:pt x="0" y="83925"/>
                  </a:lnTo>
                  <a:lnTo>
                    <a:pt x="5180" y="100081"/>
                  </a:lnTo>
                  <a:lnTo>
                    <a:pt x="18402" y="111941"/>
                  </a:lnTo>
                  <a:lnTo>
                    <a:pt x="26841" y="116741"/>
                  </a:lnTo>
                  <a:lnTo>
                    <a:pt x="45575" y="118955"/>
                  </a:lnTo>
                  <a:lnTo>
                    <a:pt x="64431" y="114870"/>
                  </a:lnTo>
                  <a:lnTo>
                    <a:pt x="108460" y="86689"/>
                  </a:lnTo>
                  <a:lnTo>
                    <a:pt x="122405" y="66995"/>
                  </a:lnTo>
                  <a:lnTo>
                    <a:pt x="133713" y="32718"/>
                  </a:lnTo>
                  <a:lnTo>
                    <a:pt x="1384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595673" y="4487311"/>
              <a:ext cx="171179" cy="284270"/>
            </a:xfrm>
            <a:custGeom>
              <a:avLst/>
              <a:gdLst/>
              <a:ahLst/>
              <a:cxnLst/>
              <a:rect l="0" t="0" r="0" b="0"/>
              <a:pathLst>
                <a:path w="171179" h="284270">
                  <a:moveTo>
                    <a:pt x="136870" y="0"/>
                  </a:moveTo>
                  <a:lnTo>
                    <a:pt x="78307" y="49498"/>
                  </a:lnTo>
                  <a:lnTo>
                    <a:pt x="17200" y="103161"/>
                  </a:lnTo>
                  <a:lnTo>
                    <a:pt x="22853" y="100052"/>
                  </a:lnTo>
                  <a:lnTo>
                    <a:pt x="49011" y="80161"/>
                  </a:lnTo>
                  <a:lnTo>
                    <a:pt x="110164" y="60050"/>
                  </a:lnTo>
                  <a:lnTo>
                    <a:pt x="151314" y="54837"/>
                  </a:lnTo>
                  <a:lnTo>
                    <a:pt x="160537" y="58785"/>
                  </a:lnTo>
                  <a:lnTo>
                    <a:pt x="166686" y="66096"/>
                  </a:lnTo>
                  <a:lnTo>
                    <a:pt x="170785" y="75650"/>
                  </a:lnTo>
                  <a:lnTo>
                    <a:pt x="171178" y="85528"/>
                  </a:lnTo>
                  <a:lnTo>
                    <a:pt x="165377" y="105863"/>
                  </a:lnTo>
                  <a:lnTo>
                    <a:pt x="132883" y="161123"/>
                  </a:lnTo>
                  <a:lnTo>
                    <a:pt x="89768" y="212897"/>
                  </a:lnTo>
                  <a:lnTo>
                    <a:pt x="30103" y="2643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690430" y="427674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00916" y="4325399"/>
              <a:ext cx="210571" cy="130328"/>
            </a:xfrm>
            <a:custGeom>
              <a:avLst/>
              <a:gdLst/>
              <a:ahLst/>
              <a:cxnLst/>
              <a:rect l="0" t="0" r="0" b="0"/>
              <a:pathLst>
                <a:path w="210571" h="130328">
                  <a:moveTo>
                    <a:pt x="210570" y="46099"/>
                  </a:moveTo>
                  <a:lnTo>
                    <a:pt x="204981" y="29331"/>
                  </a:lnTo>
                  <a:lnTo>
                    <a:pt x="192878" y="17980"/>
                  </a:lnTo>
                  <a:lnTo>
                    <a:pt x="156513" y="1160"/>
                  </a:lnTo>
                  <a:lnTo>
                    <a:pt x="136241" y="0"/>
                  </a:lnTo>
                  <a:lnTo>
                    <a:pt x="116703" y="4553"/>
                  </a:lnTo>
                  <a:lnTo>
                    <a:pt x="85097" y="26541"/>
                  </a:lnTo>
                  <a:lnTo>
                    <a:pt x="28110" y="81252"/>
                  </a:lnTo>
                  <a:lnTo>
                    <a:pt x="9368" y="102268"/>
                  </a:lnTo>
                  <a:lnTo>
                    <a:pt x="0" y="130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890470" y="4455726"/>
              <a:ext cx="118833" cy="126342"/>
            </a:xfrm>
            <a:custGeom>
              <a:avLst/>
              <a:gdLst/>
              <a:ahLst/>
              <a:cxnLst/>
              <a:rect l="0" t="0" r="0" b="0"/>
              <a:pathLst>
                <a:path w="118833" h="126342">
                  <a:moveTo>
                    <a:pt x="105285" y="0"/>
                  </a:moveTo>
                  <a:lnTo>
                    <a:pt x="116464" y="16767"/>
                  </a:lnTo>
                  <a:lnTo>
                    <a:pt x="118832" y="37478"/>
                  </a:lnTo>
                  <a:lnTo>
                    <a:pt x="114815" y="59940"/>
                  </a:lnTo>
                  <a:lnTo>
                    <a:pt x="105231" y="77723"/>
                  </a:lnTo>
                  <a:lnTo>
                    <a:pt x="90054" y="90305"/>
                  </a:lnTo>
                  <a:lnTo>
                    <a:pt x="31174" y="11542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753600" y="4679412"/>
              <a:ext cx="252684" cy="197617"/>
            </a:xfrm>
            <a:custGeom>
              <a:avLst/>
              <a:gdLst/>
              <a:ahLst/>
              <a:cxnLst/>
              <a:rect l="0" t="0" r="0" b="0"/>
              <a:pathLst>
                <a:path w="252684" h="197617">
                  <a:moveTo>
                    <a:pt x="252683" y="50055"/>
                  </a:moveTo>
                  <a:lnTo>
                    <a:pt x="223375" y="20746"/>
                  </a:lnTo>
                  <a:lnTo>
                    <a:pt x="186418" y="6146"/>
                  </a:lnTo>
                  <a:lnTo>
                    <a:pt x="144012" y="0"/>
                  </a:lnTo>
                  <a:lnTo>
                    <a:pt x="122107" y="4801"/>
                  </a:lnTo>
                  <a:lnTo>
                    <a:pt x="112990" y="9357"/>
                  </a:lnTo>
                  <a:lnTo>
                    <a:pt x="108081" y="17074"/>
                  </a:lnTo>
                  <a:lnTo>
                    <a:pt x="105747" y="38126"/>
                  </a:lnTo>
                  <a:lnTo>
                    <a:pt x="111729" y="59961"/>
                  </a:lnTo>
                  <a:lnTo>
                    <a:pt x="132822" y="113144"/>
                  </a:lnTo>
                  <a:lnTo>
                    <a:pt x="141389" y="144787"/>
                  </a:lnTo>
                  <a:lnTo>
                    <a:pt x="139659" y="165857"/>
                  </a:lnTo>
                  <a:lnTo>
                    <a:pt x="128751" y="183801"/>
                  </a:lnTo>
                  <a:lnTo>
                    <a:pt x="120929" y="191861"/>
                  </a:lnTo>
                  <a:lnTo>
                    <a:pt x="112204" y="196065"/>
                  </a:lnTo>
                  <a:lnTo>
                    <a:pt x="93152" y="197616"/>
                  </a:lnTo>
                  <a:lnTo>
                    <a:pt x="57106" y="191912"/>
                  </a:lnTo>
                  <a:lnTo>
                    <a:pt x="27968" y="177224"/>
                  </a:lnTo>
                  <a:lnTo>
                    <a:pt x="0" y="155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8771438" y="3965276"/>
            <a:ext cx="171469" cy="353580"/>
          </a:xfrm>
          <a:custGeom>
            <a:avLst/>
            <a:gdLst/>
            <a:ahLst/>
            <a:cxnLst/>
            <a:rect l="0" t="0" r="0" b="0"/>
            <a:pathLst>
              <a:path w="171469" h="353580">
                <a:moveTo>
                  <a:pt x="171468" y="27196"/>
                </a:moveTo>
                <a:lnTo>
                  <a:pt x="160289" y="10428"/>
                </a:lnTo>
                <a:lnTo>
                  <a:pt x="151147" y="5489"/>
                </a:lnTo>
                <a:lnTo>
                  <a:pt x="125391" y="0"/>
                </a:lnTo>
                <a:lnTo>
                  <a:pt x="97567" y="3801"/>
                </a:lnTo>
                <a:lnTo>
                  <a:pt x="47166" y="25304"/>
                </a:lnTo>
                <a:lnTo>
                  <a:pt x="19733" y="45223"/>
                </a:lnTo>
                <a:lnTo>
                  <a:pt x="2376" y="71531"/>
                </a:lnTo>
                <a:lnTo>
                  <a:pt x="0" y="94474"/>
                </a:lnTo>
                <a:lnTo>
                  <a:pt x="4013" y="119098"/>
                </a:lnTo>
                <a:lnTo>
                  <a:pt x="13595" y="141741"/>
                </a:lnTo>
                <a:lnTo>
                  <a:pt x="28772" y="157263"/>
                </a:lnTo>
                <a:lnTo>
                  <a:pt x="37732" y="163041"/>
                </a:lnTo>
                <a:lnTo>
                  <a:pt x="46047" y="164552"/>
                </a:lnTo>
                <a:lnTo>
                  <a:pt x="53928" y="163220"/>
                </a:lnTo>
                <a:lnTo>
                  <a:pt x="68925" y="155501"/>
                </a:lnTo>
                <a:lnTo>
                  <a:pt x="90521" y="136832"/>
                </a:lnTo>
                <a:lnTo>
                  <a:pt x="115661" y="99675"/>
                </a:lnTo>
                <a:lnTo>
                  <a:pt x="120928" y="86315"/>
                </a:lnTo>
                <a:lnTo>
                  <a:pt x="119058" y="87665"/>
                </a:lnTo>
                <a:lnTo>
                  <a:pt x="78002" y="145545"/>
                </a:lnTo>
                <a:lnTo>
                  <a:pt x="48890" y="199662"/>
                </a:lnTo>
                <a:lnTo>
                  <a:pt x="33243" y="241424"/>
                </a:lnTo>
                <a:lnTo>
                  <a:pt x="34385" y="269417"/>
                </a:lnTo>
                <a:lnTo>
                  <a:pt x="42692" y="295117"/>
                </a:lnTo>
                <a:lnTo>
                  <a:pt x="54182" y="314338"/>
                </a:lnTo>
                <a:lnTo>
                  <a:pt x="79395" y="338313"/>
                </a:lnTo>
                <a:lnTo>
                  <a:pt x="95841" y="346794"/>
                </a:lnTo>
                <a:lnTo>
                  <a:pt x="118825" y="35357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/>
          <p:cNvGrpSpPr/>
          <p:nvPr/>
        </p:nvGrpSpPr>
        <p:grpSpPr>
          <a:xfrm>
            <a:off x="8076534" y="3153119"/>
            <a:ext cx="919015" cy="670898"/>
            <a:chOff x="8076534" y="3153119"/>
            <a:chExt cx="919015" cy="670898"/>
          </a:xfrm>
        </p:grpSpPr>
        <p:sp>
          <p:nvSpPr>
            <p:cNvPr id="154" name="Freeform 153"/>
            <p:cNvSpPr/>
            <p:nvPr/>
          </p:nvSpPr>
          <p:spPr>
            <a:xfrm>
              <a:off x="8076534" y="3223891"/>
              <a:ext cx="175271" cy="182028"/>
            </a:xfrm>
            <a:custGeom>
              <a:avLst/>
              <a:gdLst/>
              <a:ahLst/>
              <a:cxnLst/>
              <a:rect l="0" t="0" r="0" b="0"/>
              <a:pathLst>
                <a:path w="175271" h="182028">
                  <a:moveTo>
                    <a:pt x="171491" y="0"/>
                  </a:moveTo>
                  <a:lnTo>
                    <a:pt x="128799" y="3120"/>
                  </a:lnTo>
                  <a:lnTo>
                    <a:pt x="81560" y="20244"/>
                  </a:lnTo>
                  <a:lnTo>
                    <a:pt x="36744" y="47326"/>
                  </a:lnTo>
                  <a:lnTo>
                    <a:pt x="19576" y="65488"/>
                  </a:lnTo>
                  <a:lnTo>
                    <a:pt x="2347" y="101032"/>
                  </a:lnTo>
                  <a:lnTo>
                    <a:pt x="0" y="124452"/>
                  </a:lnTo>
                  <a:lnTo>
                    <a:pt x="4026" y="145389"/>
                  </a:lnTo>
                  <a:lnTo>
                    <a:pt x="13614" y="162494"/>
                  </a:lnTo>
                  <a:lnTo>
                    <a:pt x="31913" y="174775"/>
                  </a:lnTo>
                  <a:lnTo>
                    <a:pt x="43344" y="179688"/>
                  </a:lnTo>
                  <a:lnTo>
                    <a:pt x="68523" y="182027"/>
                  </a:lnTo>
                  <a:lnTo>
                    <a:pt x="92971" y="177997"/>
                  </a:lnTo>
                  <a:lnTo>
                    <a:pt x="140888" y="149855"/>
                  </a:lnTo>
                  <a:lnTo>
                    <a:pt x="155160" y="133283"/>
                  </a:lnTo>
                  <a:lnTo>
                    <a:pt x="173855" y="94048"/>
                  </a:lnTo>
                  <a:lnTo>
                    <a:pt x="175270" y="70266"/>
                  </a:lnTo>
                  <a:lnTo>
                    <a:pt x="17149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269082" y="3202834"/>
              <a:ext cx="168458" cy="336913"/>
            </a:xfrm>
            <a:custGeom>
              <a:avLst/>
              <a:gdLst/>
              <a:ahLst/>
              <a:cxnLst/>
              <a:rect l="0" t="0" r="0" b="0"/>
              <a:pathLst>
                <a:path w="168458" h="336913">
                  <a:moveTo>
                    <a:pt x="168457" y="0"/>
                  </a:moveTo>
                  <a:lnTo>
                    <a:pt x="151689" y="11179"/>
                  </a:lnTo>
                  <a:lnTo>
                    <a:pt x="112797" y="68687"/>
                  </a:lnTo>
                  <a:lnTo>
                    <a:pt x="84282" y="123272"/>
                  </a:lnTo>
                  <a:lnTo>
                    <a:pt x="60521" y="178580"/>
                  </a:lnTo>
                  <a:lnTo>
                    <a:pt x="40161" y="226608"/>
                  </a:lnTo>
                  <a:lnTo>
                    <a:pt x="23704" y="27998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269082" y="3339705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0" y="0"/>
                  </a:moveTo>
                  <a:lnTo>
                    <a:pt x="49498" y="59593"/>
                  </a:lnTo>
                  <a:lnTo>
                    <a:pt x="108939" y="99693"/>
                  </a:lnTo>
                  <a:lnTo>
                    <a:pt x="11581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05952" y="3153119"/>
              <a:ext cx="125091" cy="302400"/>
            </a:xfrm>
            <a:custGeom>
              <a:avLst/>
              <a:gdLst/>
              <a:ahLst/>
              <a:cxnLst/>
              <a:rect l="0" t="0" r="0" b="0"/>
              <a:pathLst>
                <a:path w="125091" h="302400">
                  <a:moveTo>
                    <a:pt x="0" y="18130"/>
                  </a:moveTo>
                  <a:lnTo>
                    <a:pt x="11178" y="6952"/>
                  </a:lnTo>
                  <a:lnTo>
                    <a:pt x="29144" y="1464"/>
                  </a:lnTo>
                  <a:lnTo>
                    <a:pt x="40486" y="0"/>
                  </a:lnTo>
                  <a:lnTo>
                    <a:pt x="59328" y="4613"/>
                  </a:lnTo>
                  <a:lnTo>
                    <a:pt x="90487" y="26638"/>
                  </a:lnTo>
                  <a:lnTo>
                    <a:pt x="112079" y="52236"/>
                  </a:lnTo>
                  <a:lnTo>
                    <a:pt x="120003" y="75012"/>
                  </a:lnTo>
                  <a:lnTo>
                    <a:pt x="125090" y="133351"/>
                  </a:lnTo>
                  <a:lnTo>
                    <a:pt x="114724" y="195650"/>
                  </a:lnTo>
                  <a:lnTo>
                    <a:pt x="98122" y="249564"/>
                  </a:lnTo>
                  <a:lnTo>
                    <a:pt x="84228" y="302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74723" y="3423933"/>
              <a:ext cx="175874" cy="400084"/>
            </a:xfrm>
            <a:custGeom>
              <a:avLst/>
              <a:gdLst/>
              <a:ahLst/>
              <a:cxnLst/>
              <a:rect l="0" t="0" r="0" b="0"/>
              <a:pathLst>
                <a:path w="175874" h="400084">
                  <a:moveTo>
                    <a:pt x="20743" y="0"/>
                  </a:moveTo>
                  <a:lnTo>
                    <a:pt x="20743" y="49263"/>
                  </a:lnTo>
                  <a:lnTo>
                    <a:pt x="20743" y="98174"/>
                  </a:lnTo>
                  <a:lnTo>
                    <a:pt x="17623" y="154097"/>
                  </a:lnTo>
                  <a:lnTo>
                    <a:pt x="11676" y="210463"/>
                  </a:lnTo>
                  <a:lnTo>
                    <a:pt x="3267" y="262281"/>
                  </a:lnTo>
                  <a:lnTo>
                    <a:pt x="393" y="316364"/>
                  </a:lnTo>
                  <a:lnTo>
                    <a:pt x="0" y="334798"/>
                  </a:lnTo>
                  <a:lnTo>
                    <a:pt x="948" y="318868"/>
                  </a:lnTo>
                  <a:lnTo>
                    <a:pt x="14351" y="263840"/>
                  </a:lnTo>
                  <a:lnTo>
                    <a:pt x="36290" y="215156"/>
                  </a:lnTo>
                  <a:lnTo>
                    <a:pt x="85432" y="152356"/>
                  </a:lnTo>
                  <a:lnTo>
                    <a:pt x="105644" y="138683"/>
                  </a:lnTo>
                  <a:lnTo>
                    <a:pt x="126327" y="134946"/>
                  </a:lnTo>
                  <a:lnTo>
                    <a:pt x="136756" y="135588"/>
                  </a:lnTo>
                  <a:lnTo>
                    <a:pt x="144878" y="139525"/>
                  </a:lnTo>
                  <a:lnTo>
                    <a:pt x="157022" y="153258"/>
                  </a:lnTo>
                  <a:lnTo>
                    <a:pt x="170436" y="186310"/>
                  </a:lnTo>
                  <a:lnTo>
                    <a:pt x="175873" y="245465"/>
                  </a:lnTo>
                  <a:lnTo>
                    <a:pt x="170016" y="296491"/>
                  </a:lnTo>
                  <a:lnTo>
                    <a:pt x="168511" y="351284"/>
                  </a:lnTo>
                  <a:lnTo>
                    <a:pt x="16814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827092" y="3560803"/>
              <a:ext cx="132067" cy="115815"/>
            </a:xfrm>
            <a:custGeom>
              <a:avLst/>
              <a:gdLst/>
              <a:ahLst/>
              <a:cxnLst/>
              <a:rect l="0" t="0" r="0" b="0"/>
              <a:pathLst>
                <a:path w="132067" h="115815">
                  <a:moveTo>
                    <a:pt x="0" y="115814"/>
                  </a:moveTo>
                  <a:lnTo>
                    <a:pt x="62092" y="101159"/>
                  </a:lnTo>
                  <a:lnTo>
                    <a:pt x="94437" y="85475"/>
                  </a:lnTo>
                  <a:lnTo>
                    <a:pt x="120657" y="60421"/>
                  </a:lnTo>
                  <a:lnTo>
                    <a:pt x="129665" y="37772"/>
                  </a:lnTo>
                  <a:lnTo>
                    <a:pt x="132066" y="25181"/>
                  </a:lnTo>
                  <a:lnTo>
                    <a:pt x="130158" y="16788"/>
                  </a:lnTo>
                  <a:lnTo>
                    <a:pt x="125377" y="111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783587" y="3655560"/>
              <a:ext cx="211962" cy="110996"/>
            </a:xfrm>
            <a:custGeom>
              <a:avLst/>
              <a:gdLst/>
              <a:ahLst/>
              <a:cxnLst/>
              <a:rect l="0" t="0" r="0" b="0"/>
              <a:pathLst>
                <a:path w="211962" h="110996">
                  <a:moveTo>
                    <a:pt x="54034" y="0"/>
                  </a:moveTo>
                  <a:lnTo>
                    <a:pt x="12051" y="51557"/>
                  </a:lnTo>
                  <a:lnTo>
                    <a:pt x="1059" y="73217"/>
                  </a:lnTo>
                  <a:lnTo>
                    <a:pt x="0" y="82737"/>
                  </a:lnTo>
                  <a:lnTo>
                    <a:pt x="5062" y="99553"/>
                  </a:lnTo>
                  <a:lnTo>
                    <a:pt x="14367" y="104973"/>
                  </a:lnTo>
                  <a:lnTo>
                    <a:pt x="43423" y="110995"/>
                  </a:lnTo>
                  <a:lnTo>
                    <a:pt x="102458" y="107626"/>
                  </a:lnTo>
                  <a:lnTo>
                    <a:pt x="156059" y="102628"/>
                  </a:lnTo>
                  <a:lnTo>
                    <a:pt x="177757" y="95915"/>
                  </a:lnTo>
                  <a:lnTo>
                    <a:pt x="21196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27092" y="3465880"/>
              <a:ext cx="147399" cy="147567"/>
            </a:xfrm>
            <a:custGeom>
              <a:avLst/>
              <a:gdLst/>
              <a:ahLst/>
              <a:cxnLst/>
              <a:rect l="0" t="0" r="0" b="0"/>
              <a:pathLst>
                <a:path w="147399" h="147567">
                  <a:moveTo>
                    <a:pt x="0" y="147566"/>
                  </a:moveTo>
                  <a:lnTo>
                    <a:pt x="19127" y="84138"/>
                  </a:lnTo>
                  <a:lnTo>
                    <a:pt x="56599" y="22371"/>
                  </a:lnTo>
                  <a:lnTo>
                    <a:pt x="70388" y="5746"/>
                  </a:lnTo>
                  <a:lnTo>
                    <a:pt x="78511" y="1547"/>
                  </a:lnTo>
                  <a:lnTo>
                    <a:pt x="96895" y="0"/>
                  </a:lnTo>
                  <a:lnTo>
                    <a:pt x="104371" y="3565"/>
                  </a:lnTo>
                  <a:lnTo>
                    <a:pt x="115797" y="16885"/>
                  </a:lnTo>
                  <a:lnTo>
                    <a:pt x="140070" y="74410"/>
                  </a:lnTo>
                  <a:lnTo>
                    <a:pt x="147398" y="94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9044956" y="3308119"/>
            <a:ext cx="953344" cy="515898"/>
            <a:chOff x="9044956" y="3308119"/>
            <a:chExt cx="953344" cy="515898"/>
          </a:xfrm>
        </p:grpSpPr>
        <p:sp>
          <p:nvSpPr>
            <p:cNvPr id="163" name="Freeform 162"/>
            <p:cNvSpPr/>
            <p:nvPr/>
          </p:nvSpPr>
          <p:spPr>
            <a:xfrm>
              <a:off x="9044956" y="3481515"/>
              <a:ext cx="329619" cy="256766"/>
            </a:xfrm>
            <a:custGeom>
              <a:avLst/>
              <a:gdLst/>
              <a:ahLst/>
              <a:cxnLst/>
              <a:rect l="0" t="0" r="0" b="0"/>
              <a:pathLst>
                <a:path w="329619" h="256766">
                  <a:moveTo>
                    <a:pt x="171690" y="5589"/>
                  </a:moveTo>
                  <a:lnTo>
                    <a:pt x="154922" y="0"/>
                  </a:lnTo>
                  <a:lnTo>
                    <a:pt x="137332" y="375"/>
                  </a:lnTo>
                  <a:lnTo>
                    <a:pt x="116646" y="6781"/>
                  </a:lnTo>
                  <a:lnTo>
                    <a:pt x="62767" y="43657"/>
                  </a:lnTo>
                  <a:lnTo>
                    <a:pt x="39331" y="70681"/>
                  </a:lnTo>
                  <a:lnTo>
                    <a:pt x="11621" y="126894"/>
                  </a:lnTo>
                  <a:lnTo>
                    <a:pt x="0" y="170083"/>
                  </a:lnTo>
                  <a:lnTo>
                    <a:pt x="1017" y="198410"/>
                  </a:lnTo>
                  <a:lnTo>
                    <a:pt x="7606" y="207836"/>
                  </a:lnTo>
                  <a:lnTo>
                    <a:pt x="17847" y="214119"/>
                  </a:lnTo>
                  <a:lnTo>
                    <a:pt x="30524" y="218309"/>
                  </a:lnTo>
                  <a:lnTo>
                    <a:pt x="53967" y="216724"/>
                  </a:lnTo>
                  <a:lnTo>
                    <a:pt x="74915" y="208221"/>
                  </a:lnTo>
                  <a:lnTo>
                    <a:pt x="101033" y="187941"/>
                  </a:lnTo>
                  <a:lnTo>
                    <a:pt x="134466" y="143471"/>
                  </a:lnTo>
                  <a:lnTo>
                    <a:pt x="158618" y="89367"/>
                  </a:lnTo>
                  <a:lnTo>
                    <a:pt x="178995" y="45100"/>
                  </a:lnTo>
                  <a:lnTo>
                    <a:pt x="180070" y="38948"/>
                  </a:lnTo>
                  <a:lnTo>
                    <a:pt x="177277" y="38357"/>
                  </a:lnTo>
                  <a:lnTo>
                    <a:pt x="171905" y="41472"/>
                  </a:lnTo>
                  <a:lnTo>
                    <a:pt x="162817" y="60531"/>
                  </a:lnTo>
                  <a:lnTo>
                    <a:pt x="145002" y="122658"/>
                  </a:lnTo>
                  <a:lnTo>
                    <a:pt x="142281" y="153156"/>
                  </a:lnTo>
                  <a:lnTo>
                    <a:pt x="147312" y="179969"/>
                  </a:lnTo>
                  <a:lnTo>
                    <a:pt x="169605" y="225778"/>
                  </a:lnTo>
                  <a:lnTo>
                    <a:pt x="185972" y="241101"/>
                  </a:lnTo>
                  <a:lnTo>
                    <a:pt x="206113" y="250641"/>
                  </a:lnTo>
                  <a:lnTo>
                    <a:pt x="257172" y="256765"/>
                  </a:lnTo>
                  <a:lnTo>
                    <a:pt x="295284" y="254706"/>
                  </a:lnTo>
                  <a:lnTo>
                    <a:pt x="314359" y="249669"/>
                  </a:lnTo>
                  <a:lnTo>
                    <a:pt x="329618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459470" y="3308119"/>
              <a:ext cx="30919" cy="505369"/>
            </a:xfrm>
            <a:custGeom>
              <a:avLst/>
              <a:gdLst/>
              <a:ahLst/>
              <a:cxnLst/>
              <a:rect l="0" t="0" r="0" b="0"/>
              <a:pathLst>
                <a:path w="30919" h="505369">
                  <a:moveTo>
                    <a:pt x="30918" y="0"/>
                  </a:moveTo>
                  <a:lnTo>
                    <a:pt x="22585" y="52051"/>
                  </a:lnTo>
                  <a:lnTo>
                    <a:pt x="21040" y="101990"/>
                  </a:lnTo>
                  <a:lnTo>
                    <a:pt x="20518" y="160787"/>
                  </a:lnTo>
                  <a:lnTo>
                    <a:pt x="14838" y="208948"/>
                  </a:lnTo>
                  <a:lnTo>
                    <a:pt x="10844" y="269218"/>
                  </a:lnTo>
                  <a:lnTo>
                    <a:pt x="6935" y="326183"/>
                  </a:lnTo>
                  <a:lnTo>
                    <a:pt x="1585" y="374677"/>
                  </a:lnTo>
                  <a:lnTo>
                    <a:pt x="0" y="427260"/>
                  </a:lnTo>
                  <a:lnTo>
                    <a:pt x="1969" y="456615"/>
                  </a:lnTo>
                  <a:lnTo>
                    <a:pt x="2039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637786" y="3329176"/>
              <a:ext cx="73701" cy="452727"/>
            </a:xfrm>
            <a:custGeom>
              <a:avLst/>
              <a:gdLst/>
              <a:ahLst/>
              <a:cxnLst/>
              <a:rect l="0" t="0" r="0" b="0"/>
              <a:pathLst>
                <a:path w="73701" h="452727">
                  <a:moveTo>
                    <a:pt x="73700" y="0"/>
                  </a:moveTo>
                  <a:lnTo>
                    <a:pt x="66464" y="28726"/>
                  </a:lnTo>
                  <a:lnTo>
                    <a:pt x="63821" y="92112"/>
                  </a:lnTo>
                  <a:lnTo>
                    <a:pt x="57710" y="144797"/>
                  </a:lnTo>
                  <a:lnTo>
                    <a:pt x="46408" y="198574"/>
                  </a:lnTo>
                  <a:lnTo>
                    <a:pt x="39843" y="261190"/>
                  </a:lnTo>
                  <a:lnTo>
                    <a:pt x="27627" y="313376"/>
                  </a:lnTo>
                  <a:lnTo>
                    <a:pt x="18803" y="376505"/>
                  </a:lnTo>
                  <a:lnTo>
                    <a:pt x="4383" y="43506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564087" y="3468242"/>
              <a:ext cx="200043" cy="29391"/>
            </a:xfrm>
            <a:custGeom>
              <a:avLst/>
              <a:gdLst/>
              <a:ahLst/>
              <a:cxnLst/>
              <a:rect l="0" t="0" r="0" b="0"/>
              <a:pathLst>
                <a:path w="200043" h="29391">
                  <a:moveTo>
                    <a:pt x="0" y="8333"/>
                  </a:moveTo>
                  <a:lnTo>
                    <a:pt x="48930" y="0"/>
                  </a:lnTo>
                  <a:lnTo>
                    <a:pt x="108062" y="3827"/>
                  </a:lnTo>
                  <a:lnTo>
                    <a:pt x="167435" y="19193"/>
                  </a:lnTo>
                  <a:lnTo>
                    <a:pt x="200042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812091" y="3308119"/>
              <a:ext cx="186209" cy="515898"/>
            </a:xfrm>
            <a:custGeom>
              <a:avLst/>
              <a:gdLst/>
              <a:ahLst/>
              <a:cxnLst/>
              <a:rect l="0" t="0" r="0" b="0"/>
              <a:pathLst>
                <a:path w="186209" h="515898">
                  <a:moveTo>
                    <a:pt x="67850" y="0"/>
                  </a:moveTo>
                  <a:lnTo>
                    <a:pt x="64730" y="42692"/>
                  </a:lnTo>
                  <a:lnTo>
                    <a:pt x="53196" y="101110"/>
                  </a:lnTo>
                  <a:lnTo>
                    <a:pt x="46519" y="142814"/>
                  </a:lnTo>
                  <a:lnTo>
                    <a:pt x="36183" y="199853"/>
                  </a:lnTo>
                  <a:lnTo>
                    <a:pt x="22211" y="256156"/>
                  </a:lnTo>
                  <a:lnTo>
                    <a:pt x="8186" y="319574"/>
                  </a:lnTo>
                  <a:lnTo>
                    <a:pt x="0" y="354652"/>
                  </a:lnTo>
                  <a:lnTo>
                    <a:pt x="18876" y="297764"/>
                  </a:lnTo>
                  <a:lnTo>
                    <a:pt x="37351" y="259802"/>
                  </a:lnTo>
                  <a:lnTo>
                    <a:pt x="64555" y="226014"/>
                  </a:lnTo>
                  <a:lnTo>
                    <a:pt x="96640" y="203968"/>
                  </a:lnTo>
                  <a:lnTo>
                    <a:pt x="122370" y="199057"/>
                  </a:lnTo>
                  <a:lnTo>
                    <a:pt x="135782" y="199385"/>
                  </a:lnTo>
                  <a:lnTo>
                    <a:pt x="147063" y="203113"/>
                  </a:lnTo>
                  <a:lnTo>
                    <a:pt x="165837" y="216615"/>
                  </a:lnTo>
                  <a:lnTo>
                    <a:pt x="178860" y="240553"/>
                  </a:lnTo>
                  <a:lnTo>
                    <a:pt x="186208" y="270689"/>
                  </a:lnTo>
                  <a:lnTo>
                    <a:pt x="183768" y="321710"/>
                  </a:lnTo>
                  <a:lnTo>
                    <a:pt x="175636" y="377251"/>
                  </a:lnTo>
                  <a:lnTo>
                    <a:pt x="159287" y="432358"/>
                  </a:lnTo>
                  <a:lnTo>
                    <a:pt x="135480" y="491204"/>
                  </a:lnTo>
                  <a:lnTo>
                    <a:pt x="120493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 rot="21473401">
            <a:off x="2426652" y="27459"/>
            <a:ext cx="5119519" cy="800827"/>
            <a:chOff x="2426652" y="27459"/>
            <a:chExt cx="5119519" cy="800827"/>
          </a:xfrm>
        </p:grpSpPr>
        <p:sp>
          <p:nvSpPr>
            <p:cNvPr id="2" name="Freeform 1"/>
            <p:cNvSpPr/>
            <p:nvPr/>
          </p:nvSpPr>
          <p:spPr>
            <a:xfrm>
              <a:off x="2426652" y="37102"/>
              <a:ext cx="323214" cy="446512"/>
            </a:xfrm>
            <a:custGeom>
              <a:avLst/>
              <a:gdLst/>
              <a:ahLst/>
              <a:cxnLst/>
              <a:rect l="0" t="0" r="0" b="0"/>
              <a:pathLst>
                <a:path w="323214" h="446512">
                  <a:moveTo>
                    <a:pt x="213200" y="12343"/>
                  </a:moveTo>
                  <a:lnTo>
                    <a:pt x="204331" y="9410"/>
                  </a:lnTo>
                  <a:lnTo>
                    <a:pt x="195344" y="6627"/>
                  </a:lnTo>
                  <a:lnTo>
                    <a:pt x="185354" y="3742"/>
                  </a:lnTo>
                  <a:lnTo>
                    <a:pt x="174546" y="1220"/>
                  </a:lnTo>
                  <a:lnTo>
                    <a:pt x="163383" y="0"/>
                  </a:lnTo>
                  <a:lnTo>
                    <a:pt x="152177" y="491"/>
                  </a:lnTo>
                  <a:lnTo>
                    <a:pt x="141065" y="2456"/>
                  </a:lnTo>
                  <a:lnTo>
                    <a:pt x="130081" y="5306"/>
                  </a:lnTo>
                  <a:lnTo>
                    <a:pt x="119215" y="8597"/>
                  </a:lnTo>
                  <a:lnTo>
                    <a:pt x="108445" y="12244"/>
                  </a:lnTo>
                  <a:lnTo>
                    <a:pt x="97748" y="16437"/>
                  </a:lnTo>
                  <a:lnTo>
                    <a:pt x="87107" y="21257"/>
                  </a:lnTo>
                  <a:lnTo>
                    <a:pt x="76672" y="26814"/>
                  </a:lnTo>
                  <a:lnTo>
                    <a:pt x="66738" y="33308"/>
                  </a:lnTo>
                  <a:lnTo>
                    <a:pt x="57430" y="40757"/>
                  </a:lnTo>
                  <a:lnTo>
                    <a:pt x="48875" y="49031"/>
                  </a:lnTo>
                  <a:lnTo>
                    <a:pt x="41275" y="57958"/>
                  </a:lnTo>
                  <a:lnTo>
                    <a:pt x="34645" y="67373"/>
                  </a:lnTo>
                  <a:lnTo>
                    <a:pt x="28853" y="77303"/>
                  </a:lnTo>
                  <a:lnTo>
                    <a:pt x="23720" y="87955"/>
                  </a:lnTo>
                  <a:lnTo>
                    <a:pt x="19079" y="99376"/>
                  </a:lnTo>
                  <a:lnTo>
                    <a:pt x="14790" y="111316"/>
                  </a:lnTo>
                  <a:lnTo>
                    <a:pt x="10748" y="123332"/>
                  </a:lnTo>
                  <a:lnTo>
                    <a:pt x="6887" y="135154"/>
                  </a:lnTo>
                  <a:lnTo>
                    <a:pt x="3480" y="146703"/>
                  </a:lnTo>
                  <a:lnTo>
                    <a:pt x="1103" y="157991"/>
                  </a:lnTo>
                  <a:lnTo>
                    <a:pt x="0" y="169055"/>
                  </a:lnTo>
                  <a:lnTo>
                    <a:pt x="413" y="179621"/>
                  </a:lnTo>
                  <a:lnTo>
                    <a:pt x="2744" y="189118"/>
                  </a:lnTo>
                  <a:lnTo>
                    <a:pt x="7020" y="197313"/>
                  </a:lnTo>
                  <a:lnTo>
                    <a:pt x="12976" y="203968"/>
                  </a:lnTo>
                  <a:lnTo>
                    <a:pt x="20254" y="208690"/>
                  </a:lnTo>
                  <a:lnTo>
                    <a:pt x="28520" y="211461"/>
                  </a:lnTo>
                  <a:lnTo>
                    <a:pt x="37660" y="212712"/>
                  </a:lnTo>
                  <a:lnTo>
                    <a:pt x="47771" y="213112"/>
                  </a:lnTo>
                  <a:lnTo>
                    <a:pt x="58826" y="213126"/>
                  </a:lnTo>
                  <a:lnTo>
                    <a:pt x="70520" y="212835"/>
                  </a:lnTo>
                  <a:lnTo>
                    <a:pt x="82369" y="212042"/>
                  </a:lnTo>
                  <a:lnTo>
                    <a:pt x="94085" y="210669"/>
                  </a:lnTo>
                  <a:lnTo>
                    <a:pt x="105731" y="209087"/>
                  </a:lnTo>
                  <a:lnTo>
                    <a:pt x="117617" y="208011"/>
                  </a:lnTo>
                  <a:lnTo>
                    <a:pt x="129907" y="207807"/>
                  </a:lnTo>
                  <a:lnTo>
                    <a:pt x="142449" y="208501"/>
                  </a:lnTo>
                  <a:lnTo>
                    <a:pt x="154876" y="209963"/>
                  </a:lnTo>
                  <a:lnTo>
                    <a:pt x="166979" y="212023"/>
                  </a:lnTo>
                  <a:lnTo>
                    <a:pt x="178716" y="214524"/>
                  </a:lnTo>
                  <a:lnTo>
                    <a:pt x="190132" y="217340"/>
                  </a:lnTo>
                  <a:lnTo>
                    <a:pt x="201292" y="220387"/>
                  </a:lnTo>
                  <a:lnTo>
                    <a:pt x="212261" y="223922"/>
                  </a:lnTo>
                  <a:lnTo>
                    <a:pt x="223093" y="228513"/>
                  </a:lnTo>
                  <a:lnTo>
                    <a:pt x="233824" y="234379"/>
                  </a:lnTo>
                  <a:lnTo>
                    <a:pt x="244320" y="241270"/>
                  </a:lnTo>
                  <a:lnTo>
                    <a:pt x="254295" y="248659"/>
                  </a:lnTo>
                  <a:lnTo>
                    <a:pt x="263634" y="256197"/>
                  </a:lnTo>
                  <a:lnTo>
                    <a:pt x="272380" y="264207"/>
                  </a:lnTo>
                  <a:lnTo>
                    <a:pt x="280640" y="273555"/>
                  </a:lnTo>
                  <a:lnTo>
                    <a:pt x="288528" y="284618"/>
                  </a:lnTo>
                  <a:lnTo>
                    <a:pt x="295978" y="297151"/>
                  </a:lnTo>
                  <a:lnTo>
                    <a:pt x="302762" y="310560"/>
                  </a:lnTo>
                  <a:lnTo>
                    <a:pt x="308804" y="324396"/>
                  </a:lnTo>
                  <a:lnTo>
                    <a:pt x="314015" y="338416"/>
                  </a:lnTo>
                  <a:lnTo>
                    <a:pt x="318217" y="352500"/>
                  </a:lnTo>
                  <a:lnTo>
                    <a:pt x="321399" y="366593"/>
                  </a:lnTo>
                  <a:lnTo>
                    <a:pt x="323213" y="380512"/>
                  </a:lnTo>
                  <a:lnTo>
                    <a:pt x="322925" y="393945"/>
                  </a:lnTo>
                  <a:lnTo>
                    <a:pt x="320315" y="406749"/>
                  </a:lnTo>
                  <a:lnTo>
                    <a:pt x="315461" y="418467"/>
                  </a:lnTo>
                  <a:lnTo>
                    <a:pt x="308465" y="428280"/>
                  </a:lnTo>
                  <a:lnTo>
                    <a:pt x="299611" y="435909"/>
                  </a:lnTo>
                  <a:lnTo>
                    <a:pt x="289278" y="441387"/>
                  </a:lnTo>
                  <a:lnTo>
                    <a:pt x="277835" y="444787"/>
                  </a:lnTo>
                  <a:lnTo>
                    <a:pt x="265593" y="446374"/>
                  </a:lnTo>
                  <a:lnTo>
                    <a:pt x="252953" y="446511"/>
                  </a:lnTo>
                  <a:lnTo>
                    <a:pt x="240395" y="445556"/>
                  </a:lnTo>
                  <a:lnTo>
                    <a:pt x="228163" y="443816"/>
                  </a:lnTo>
                  <a:lnTo>
                    <a:pt x="215983" y="441686"/>
                  </a:lnTo>
                  <a:lnTo>
                    <a:pt x="203198" y="439646"/>
                  </a:lnTo>
                  <a:lnTo>
                    <a:pt x="189480" y="437943"/>
                  </a:lnTo>
                  <a:lnTo>
                    <a:pt x="174823" y="436632"/>
                  </a:lnTo>
                  <a:lnTo>
                    <a:pt x="159373" y="435669"/>
                  </a:lnTo>
                  <a:lnTo>
                    <a:pt x="143317" y="434988"/>
                  </a:lnTo>
                  <a:lnTo>
                    <a:pt x="127145" y="434681"/>
                  </a:lnTo>
                  <a:lnTo>
                    <a:pt x="111601" y="435000"/>
                  </a:lnTo>
                  <a:lnTo>
                    <a:pt x="97056" y="436023"/>
                  </a:lnTo>
                  <a:lnTo>
                    <a:pt x="83961" y="437532"/>
                  </a:lnTo>
                  <a:lnTo>
                    <a:pt x="71745" y="439239"/>
                  </a:lnTo>
                  <a:lnTo>
                    <a:pt x="59341" y="441295"/>
                  </a:lnTo>
                  <a:lnTo>
                    <a:pt x="44744" y="444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06897" y="372233"/>
              <a:ext cx="102182" cy="147727"/>
            </a:xfrm>
            <a:custGeom>
              <a:avLst/>
              <a:gdLst/>
              <a:ahLst/>
              <a:cxnLst/>
              <a:rect l="0" t="0" r="0" b="0"/>
              <a:pathLst>
                <a:path w="102182" h="147727">
                  <a:moveTo>
                    <a:pt x="75159" y="3594"/>
                  </a:moveTo>
                  <a:lnTo>
                    <a:pt x="66425" y="861"/>
                  </a:lnTo>
                  <a:lnTo>
                    <a:pt x="58718" y="0"/>
                  </a:lnTo>
                  <a:lnTo>
                    <a:pt x="51316" y="995"/>
                  </a:lnTo>
                  <a:lnTo>
                    <a:pt x="44055" y="3707"/>
                  </a:lnTo>
                  <a:lnTo>
                    <a:pt x="36877" y="8139"/>
                  </a:lnTo>
                  <a:lnTo>
                    <a:pt x="29756" y="14128"/>
                  </a:lnTo>
                  <a:lnTo>
                    <a:pt x="22838" y="21387"/>
                  </a:lnTo>
                  <a:lnTo>
                    <a:pt x="16420" y="29612"/>
                  </a:lnTo>
                  <a:lnTo>
                    <a:pt x="10631" y="38551"/>
                  </a:lnTo>
                  <a:lnTo>
                    <a:pt x="5762" y="48159"/>
                  </a:lnTo>
                  <a:lnTo>
                    <a:pt x="2322" y="58592"/>
                  </a:lnTo>
                  <a:lnTo>
                    <a:pt x="456" y="69867"/>
                  </a:lnTo>
                  <a:lnTo>
                    <a:pt x="0" y="81709"/>
                  </a:lnTo>
                  <a:lnTo>
                    <a:pt x="674" y="93658"/>
                  </a:lnTo>
                  <a:lnTo>
                    <a:pt x="2207" y="105428"/>
                  </a:lnTo>
                  <a:lnTo>
                    <a:pt x="4692" y="116601"/>
                  </a:lnTo>
                  <a:lnTo>
                    <a:pt x="8561" y="126572"/>
                  </a:lnTo>
                  <a:lnTo>
                    <a:pt x="13941" y="135113"/>
                  </a:lnTo>
                  <a:lnTo>
                    <a:pt x="20673" y="141847"/>
                  </a:lnTo>
                  <a:lnTo>
                    <a:pt x="28486" y="146096"/>
                  </a:lnTo>
                  <a:lnTo>
                    <a:pt x="37109" y="147726"/>
                  </a:lnTo>
                  <a:lnTo>
                    <a:pt x="46152" y="146889"/>
                  </a:lnTo>
                  <a:lnTo>
                    <a:pt x="55135" y="143752"/>
                  </a:lnTo>
                  <a:lnTo>
                    <a:pt x="63797" y="138646"/>
                  </a:lnTo>
                  <a:lnTo>
                    <a:pt x="71916" y="131984"/>
                  </a:lnTo>
                  <a:lnTo>
                    <a:pt x="79222" y="124160"/>
                  </a:lnTo>
                  <a:lnTo>
                    <a:pt x="85651" y="115492"/>
                  </a:lnTo>
                  <a:lnTo>
                    <a:pt x="91138" y="106065"/>
                  </a:lnTo>
                  <a:lnTo>
                    <a:pt x="95534" y="95752"/>
                  </a:lnTo>
                  <a:lnTo>
                    <a:pt x="98859" y="84559"/>
                  </a:lnTo>
                  <a:lnTo>
                    <a:pt x="101110" y="72771"/>
                  </a:lnTo>
                  <a:lnTo>
                    <a:pt x="102181" y="60857"/>
                  </a:lnTo>
                  <a:lnTo>
                    <a:pt x="102115" y="49121"/>
                  </a:lnTo>
                  <a:lnTo>
                    <a:pt x="100766" y="38309"/>
                  </a:lnTo>
                  <a:lnTo>
                    <a:pt x="97734" y="29645"/>
                  </a:lnTo>
                  <a:lnTo>
                    <a:pt x="92924" y="23595"/>
                  </a:lnTo>
                  <a:lnTo>
                    <a:pt x="86625" y="19156"/>
                  </a:lnTo>
                  <a:lnTo>
                    <a:pt x="77773" y="16135"/>
                  </a:lnTo>
                  <a:lnTo>
                    <a:pt x="64631" y="14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45199" y="346609"/>
              <a:ext cx="357970" cy="197258"/>
            </a:xfrm>
            <a:custGeom>
              <a:avLst/>
              <a:gdLst/>
              <a:ahLst/>
              <a:cxnLst/>
              <a:rect l="0" t="0" r="0" b="0"/>
              <a:pathLst>
                <a:path w="357970" h="197258">
                  <a:moveTo>
                    <a:pt x="0" y="29192"/>
                  </a:moveTo>
                  <a:lnTo>
                    <a:pt x="2934" y="40860"/>
                  </a:lnTo>
                  <a:lnTo>
                    <a:pt x="5717" y="51350"/>
                  </a:lnTo>
                  <a:lnTo>
                    <a:pt x="8611" y="61656"/>
                  </a:lnTo>
                  <a:lnTo>
                    <a:pt x="11479" y="72130"/>
                  </a:lnTo>
                  <a:lnTo>
                    <a:pt x="13995" y="83122"/>
                  </a:lnTo>
                  <a:lnTo>
                    <a:pt x="16006" y="94765"/>
                  </a:lnTo>
                  <a:lnTo>
                    <a:pt x="17519" y="107019"/>
                  </a:lnTo>
                  <a:lnTo>
                    <a:pt x="18613" y="119773"/>
                  </a:lnTo>
                  <a:lnTo>
                    <a:pt x="19375" y="132878"/>
                  </a:lnTo>
                  <a:lnTo>
                    <a:pt x="19472" y="145075"/>
                  </a:lnTo>
                  <a:lnTo>
                    <a:pt x="18326" y="152717"/>
                  </a:lnTo>
                  <a:lnTo>
                    <a:pt x="16401" y="153631"/>
                  </a:lnTo>
                  <a:lnTo>
                    <a:pt x="14664" y="149553"/>
                  </a:lnTo>
                  <a:lnTo>
                    <a:pt x="13364" y="141992"/>
                  </a:lnTo>
                  <a:lnTo>
                    <a:pt x="12452" y="131747"/>
                  </a:lnTo>
                  <a:lnTo>
                    <a:pt x="11825" y="119428"/>
                  </a:lnTo>
                  <a:lnTo>
                    <a:pt x="11400" y="105719"/>
                  </a:lnTo>
                  <a:lnTo>
                    <a:pt x="11113" y="91356"/>
                  </a:lnTo>
                  <a:lnTo>
                    <a:pt x="10929" y="76807"/>
                  </a:lnTo>
                  <a:lnTo>
                    <a:pt x="11145" y="62611"/>
                  </a:lnTo>
                  <a:lnTo>
                    <a:pt x="12355" y="49454"/>
                  </a:lnTo>
                  <a:lnTo>
                    <a:pt x="14808" y="37625"/>
                  </a:lnTo>
                  <a:lnTo>
                    <a:pt x="18593" y="27700"/>
                  </a:lnTo>
                  <a:lnTo>
                    <a:pt x="23808" y="20685"/>
                  </a:lnTo>
                  <a:lnTo>
                    <a:pt x="30347" y="16863"/>
                  </a:lnTo>
                  <a:lnTo>
                    <a:pt x="37652" y="16059"/>
                  </a:lnTo>
                  <a:lnTo>
                    <a:pt x="44853" y="18011"/>
                  </a:lnTo>
                  <a:lnTo>
                    <a:pt x="51466" y="22283"/>
                  </a:lnTo>
                  <a:lnTo>
                    <a:pt x="57377" y="28366"/>
                  </a:lnTo>
                  <a:lnTo>
                    <a:pt x="62654" y="35794"/>
                  </a:lnTo>
                  <a:lnTo>
                    <a:pt x="67439" y="44142"/>
                  </a:lnTo>
                  <a:lnTo>
                    <a:pt x="72356" y="51504"/>
                  </a:lnTo>
                  <a:lnTo>
                    <a:pt x="77618" y="54934"/>
                  </a:lnTo>
                  <a:lnTo>
                    <a:pt x="82430" y="53913"/>
                  </a:lnTo>
                  <a:lnTo>
                    <a:pt x="86723" y="49540"/>
                  </a:lnTo>
                  <a:lnTo>
                    <a:pt x="90678" y="42959"/>
                  </a:lnTo>
                  <a:lnTo>
                    <a:pt x="94604" y="35136"/>
                  </a:lnTo>
                  <a:lnTo>
                    <a:pt x="98899" y="26895"/>
                  </a:lnTo>
                  <a:lnTo>
                    <a:pt x="103739" y="18709"/>
                  </a:lnTo>
                  <a:lnTo>
                    <a:pt x="109119" y="11568"/>
                  </a:lnTo>
                  <a:lnTo>
                    <a:pt x="114952" y="7037"/>
                  </a:lnTo>
                  <a:lnTo>
                    <a:pt x="121129" y="5738"/>
                  </a:lnTo>
                  <a:lnTo>
                    <a:pt x="127394" y="7628"/>
                  </a:lnTo>
                  <a:lnTo>
                    <a:pt x="133366" y="12468"/>
                  </a:lnTo>
                  <a:lnTo>
                    <a:pt x="138860" y="19796"/>
                  </a:lnTo>
                  <a:lnTo>
                    <a:pt x="143870" y="29066"/>
                  </a:lnTo>
                  <a:lnTo>
                    <a:pt x="148469" y="39779"/>
                  </a:lnTo>
                  <a:lnTo>
                    <a:pt x="152744" y="51529"/>
                  </a:lnTo>
                  <a:lnTo>
                    <a:pt x="156616" y="64005"/>
                  </a:lnTo>
                  <a:lnTo>
                    <a:pt x="159845" y="76985"/>
                  </a:lnTo>
                  <a:lnTo>
                    <a:pt x="162356" y="90308"/>
                  </a:lnTo>
                  <a:lnTo>
                    <a:pt x="164383" y="103866"/>
                  </a:lnTo>
                  <a:lnTo>
                    <a:pt x="166358" y="117581"/>
                  </a:lnTo>
                  <a:lnTo>
                    <a:pt x="168554" y="131360"/>
                  </a:lnTo>
                  <a:lnTo>
                    <a:pt x="171474" y="143630"/>
                  </a:lnTo>
                  <a:lnTo>
                    <a:pt x="175222" y="151299"/>
                  </a:lnTo>
                  <a:lnTo>
                    <a:pt x="179178" y="153342"/>
                  </a:lnTo>
                  <a:lnTo>
                    <a:pt x="183463" y="151005"/>
                  </a:lnTo>
                  <a:lnTo>
                    <a:pt x="188257" y="145749"/>
                  </a:lnTo>
                  <a:lnTo>
                    <a:pt x="193746" y="138785"/>
                  </a:lnTo>
                  <a:lnTo>
                    <a:pt x="200170" y="131103"/>
                  </a:lnTo>
                  <a:lnTo>
                    <a:pt x="207558" y="123265"/>
                  </a:lnTo>
                  <a:lnTo>
                    <a:pt x="215786" y="115673"/>
                  </a:lnTo>
                  <a:lnTo>
                    <a:pt x="224678" y="108707"/>
                  </a:lnTo>
                  <a:lnTo>
                    <a:pt x="234063" y="102495"/>
                  </a:lnTo>
                  <a:lnTo>
                    <a:pt x="243804" y="96981"/>
                  </a:lnTo>
                  <a:lnTo>
                    <a:pt x="253796" y="92032"/>
                  </a:lnTo>
                  <a:lnTo>
                    <a:pt x="263950" y="87504"/>
                  </a:lnTo>
                  <a:lnTo>
                    <a:pt x="273887" y="82950"/>
                  </a:lnTo>
                  <a:lnTo>
                    <a:pt x="282953" y="77666"/>
                  </a:lnTo>
                  <a:lnTo>
                    <a:pt x="290865" y="71325"/>
                  </a:lnTo>
                  <a:lnTo>
                    <a:pt x="297668" y="63945"/>
                  </a:lnTo>
                  <a:lnTo>
                    <a:pt x="303553" y="55695"/>
                  </a:lnTo>
                  <a:lnTo>
                    <a:pt x="308723" y="46779"/>
                  </a:lnTo>
                  <a:lnTo>
                    <a:pt x="312874" y="37538"/>
                  </a:lnTo>
                  <a:lnTo>
                    <a:pt x="315234" y="28424"/>
                  </a:lnTo>
                  <a:lnTo>
                    <a:pt x="315515" y="19684"/>
                  </a:lnTo>
                  <a:lnTo>
                    <a:pt x="313569" y="11852"/>
                  </a:lnTo>
                  <a:lnTo>
                    <a:pt x="309138" y="5802"/>
                  </a:lnTo>
                  <a:lnTo>
                    <a:pt x="302348" y="1854"/>
                  </a:lnTo>
                  <a:lnTo>
                    <a:pt x="293908" y="0"/>
                  </a:lnTo>
                  <a:lnTo>
                    <a:pt x="284882" y="186"/>
                  </a:lnTo>
                  <a:lnTo>
                    <a:pt x="275934" y="2161"/>
                  </a:lnTo>
                  <a:lnTo>
                    <a:pt x="267321" y="5567"/>
                  </a:lnTo>
                  <a:lnTo>
                    <a:pt x="259085" y="10054"/>
                  </a:lnTo>
                  <a:lnTo>
                    <a:pt x="251182" y="15333"/>
                  </a:lnTo>
                  <a:lnTo>
                    <a:pt x="243705" y="21501"/>
                  </a:lnTo>
                  <a:lnTo>
                    <a:pt x="236895" y="29003"/>
                  </a:lnTo>
                  <a:lnTo>
                    <a:pt x="230832" y="37980"/>
                  </a:lnTo>
                  <a:lnTo>
                    <a:pt x="225606" y="48280"/>
                  </a:lnTo>
                  <a:lnTo>
                    <a:pt x="221392" y="59644"/>
                  </a:lnTo>
                  <a:lnTo>
                    <a:pt x="218193" y="71803"/>
                  </a:lnTo>
                  <a:lnTo>
                    <a:pt x="216027" y="84375"/>
                  </a:lnTo>
                  <a:lnTo>
                    <a:pt x="215015" y="96880"/>
                  </a:lnTo>
                  <a:lnTo>
                    <a:pt x="215116" y="109065"/>
                  </a:lnTo>
                  <a:lnTo>
                    <a:pt x="216318" y="120871"/>
                  </a:lnTo>
                  <a:lnTo>
                    <a:pt x="218719" y="132340"/>
                  </a:lnTo>
                  <a:lnTo>
                    <a:pt x="222265" y="143530"/>
                  </a:lnTo>
                  <a:lnTo>
                    <a:pt x="226933" y="154181"/>
                  </a:lnTo>
                  <a:lnTo>
                    <a:pt x="232815" y="163735"/>
                  </a:lnTo>
                  <a:lnTo>
                    <a:pt x="239846" y="171978"/>
                  </a:lnTo>
                  <a:lnTo>
                    <a:pt x="247839" y="179005"/>
                  </a:lnTo>
                  <a:lnTo>
                    <a:pt x="256573" y="185041"/>
                  </a:lnTo>
                  <a:lnTo>
                    <a:pt x="265855" y="190312"/>
                  </a:lnTo>
                  <a:lnTo>
                    <a:pt x="275527" y="194531"/>
                  </a:lnTo>
                  <a:lnTo>
                    <a:pt x="285472" y="196936"/>
                  </a:lnTo>
                  <a:lnTo>
                    <a:pt x="295602" y="197257"/>
                  </a:lnTo>
                  <a:lnTo>
                    <a:pt x="305691" y="195675"/>
                  </a:lnTo>
                  <a:lnTo>
                    <a:pt x="315392" y="192555"/>
                  </a:lnTo>
                  <a:lnTo>
                    <a:pt x="324538" y="188281"/>
                  </a:lnTo>
                  <a:lnTo>
                    <a:pt x="332843" y="183477"/>
                  </a:lnTo>
                  <a:lnTo>
                    <a:pt x="340628" y="178529"/>
                  </a:lnTo>
                  <a:lnTo>
                    <a:pt x="348576" y="173009"/>
                  </a:lnTo>
                  <a:lnTo>
                    <a:pt x="357969" y="166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62611" y="27459"/>
              <a:ext cx="135528" cy="506250"/>
            </a:xfrm>
            <a:custGeom>
              <a:avLst/>
              <a:gdLst/>
              <a:ahLst/>
              <a:cxnLst/>
              <a:rect l="0" t="0" r="0" b="0"/>
              <a:pathLst>
                <a:path w="135528" h="506250">
                  <a:moveTo>
                    <a:pt x="61827" y="506249"/>
                  </a:moveTo>
                  <a:lnTo>
                    <a:pt x="58961" y="497380"/>
                  </a:lnTo>
                  <a:lnTo>
                    <a:pt x="56819" y="488393"/>
                  </a:lnTo>
                  <a:lnTo>
                    <a:pt x="55211" y="478398"/>
                  </a:lnTo>
                  <a:lnTo>
                    <a:pt x="53858" y="467417"/>
                  </a:lnTo>
                  <a:lnTo>
                    <a:pt x="52361" y="455606"/>
                  </a:lnTo>
                  <a:lnTo>
                    <a:pt x="50510" y="443152"/>
                  </a:lnTo>
                  <a:lnTo>
                    <a:pt x="48270" y="430387"/>
                  </a:lnTo>
                  <a:lnTo>
                    <a:pt x="45689" y="417754"/>
                  </a:lnTo>
                  <a:lnTo>
                    <a:pt x="42840" y="405481"/>
                  </a:lnTo>
                  <a:lnTo>
                    <a:pt x="39791" y="393446"/>
                  </a:lnTo>
                  <a:lnTo>
                    <a:pt x="36598" y="381292"/>
                  </a:lnTo>
                  <a:lnTo>
                    <a:pt x="33309" y="368811"/>
                  </a:lnTo>
                  <a:lnTo>
                    <a:pt x="30119" y="355799"/>
                  </a:lnTo>
                  <a:lnTo>
                    <a:pt x="27357" y="341992"/>
                  </a:lnTo>
                  <a:lnTo>
                    <a:pt x="25162" y="327327"/>
                  </a:lnTo>
                  <a:lnTo>
                    <a:pt x="23351" y="311901"/>
                  </a:lnTo>
                  <a:lnTo>
                    <a:pt x="21519" y="295867"/>
                  </a:lnTo>
                  <a:lnTo>
                    <a:pt x="19432" y="279383"/>
                  </a:lnTo>
                  <a:lnTo>
                    <a:pt x="17029" y="262739"/>
                  </a:lnTo>
                  <a:lnTo>
                    <a:pt x="14336" y="246339"/>
                  </a:lnTo>
                  <a:lnTo>
                    <a:pt x="11415" y="230383"/>
                  </a:lnTo>
                  <a:lnTo>
                    <a:pt x="8487" y="214890"/>
                  </a:lnTo>
                  <a:lnTo>
                    <a:pt x="5909" y="199792"/>
                  </a:lnTo>
                  <a:lnTo>
                    <a:pt x="3845" y="185004"/>
                  </a:lnTo>
                  <a:lnTo>
                    <a:pt x="2292" y="170444"/>
                  </a:lnTo>
                  <a:lnTo>
                    <a:pt x="1168" y="156047"/>
                  </a:lnTo>
                  <a:lnTo>
                    <a:pt x="378" y="141769"/>
                  </a:lnTo>
                  <a:lnTo>
                    <a:pt x="0" y="127739"/>
                  </a:lnTo>
                  <a:lnTo>
                    <a:pt x="270" y="114237"/>
                  </a:lnTo>
                  <a:lnTo>
                    <a:pt x="1270" y="101377"/>
                  </a:lnTo>
                  <a:lnTo>
                    <a:pt x="3094" y="89115"/>
                  </a:lnTo>
                  <a:lnTo>
                    <a:pt x="5922" y="77340"/>
                  </a:lnTo>
                  <a:lnTo>
                    <a:pt x="9752" y="65940"/>
                  </a:lnTo>
                  <a:lnTo>
                    <a:pt x="14443" y="54978"/>
                  </a:lnTo>
                  <a:lnTo>
                    <a:pt x="19808" y="44682"/>
                  </a:lnTo>
                  <a:lnTo>
                    <a:pt x="25679" y="35129"/>
                  </a:lnTo>
                  <a:lnTo>
                    <a:pt x="32078" y="26409"/>
                  </a:lnTo>
                  <a:lnTo>
                    <a:pt x="39204" y="18697"/>
                  </a:lnTo>
                  <a:lnTo>
                    <a:pt x="47110" y="12000"/>
                  </a:lnTo>
                  <a:lnTo>
                    <a:pt x="55707" y="6503"/>
                  </a:lnTo>
                  <a:lnTo>
                    <a:pt x="64856" y="2634"/>
                  </a:lnTo>
                  <a:lnTo>
                    <a:pt x="74414" y="481"/>
                  </a:lnTo>
                  <a:lnTo>
                    <a:pt x="84104" y="0"/>
                  </a:lnTo>
                  <a:lnTo>
                    <a:pt x="93529" y="1190"/>
                  </a:lnTo>
                  <a:lnTo>
                    <a:pt x="102487" y="3869"/>
                  </a:lnTo>
                  <a:lnTo>
                    <a:pt x="110663" y="7447"/>
                  </a:lnTo>
                  <a:lnTo>
                    <a:pt x="118347" y="11364"/>
                  </a:lnTo>
                  <a:lnTo>
                    <a:pt x="126213" y="15961"/>
                  </a:lnTo>
                  <a:lnTo>
                    <a:pt x="135527" y="21938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40026" y="301831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20407" y="5801"/>
                  </a:lnTo>
                  <a:lnTo>
                    <a:pt x="114203" y="10725"/>
                  </a:lnTo>
                  <a:lnTo>
                    <a:pt x="107102" y="15233"/>
                  </a:lnTo>
                  <a:lnTo>
                    <a:pt x="98989" y="19625"/>
                  </a:lnTo>
                  <a:lnTo>
                    <a:pt x="89694" y="24288"/>
                  </a:lnTo>
                  <a:lnTo>
                    <a:pt x="79251" y="29402"/>
                  </a:lnTo>
                  <a:lnTo>
                    <a:pt x="67999" y="34980"/>
                  </a:lnTo>
                  <a:lnTo>
                    <a:pt x="56461" y="40952"/>
                  </a:lnTo>
                  <a:lnTo>
                    <a:pt x="44979" y="47221"/>
                  </a:lnTo>
                  <a:lnTo>
                    <a:pt x="34133" y="53403"/>
                  </a:lnTo>
                  <a:lnTo>
                    <a:pt x="23762" y="59442"/>
                  </a:lnTo>
                  <a:lnTo>
                    <a:pt x="12960" y="658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7661" y="365241"/>
              <a:ext cx="88869" cy="147408"/>
            </a:xfrm>
            <a:custGeom>
              <a:avLst/>
              <a:gdLst/>
              <a:ahLst/>
              <a:cxnLst/>
              <a:rect l="0" t="0" r="0" b="0"/>
              <a:pathLst>
                <a:path w="88869" h="147408">
                  <a:moveTo>
                    <a:pt x="52983" y="0"/>
                  </a:moveTo>
                  <a:lnTo>
                    <a:pt x="47115" y="5867"/>
                  </a:lnTo>
                  <a:lnTo>
                    <a:pt x="41550" y="11432"/>
                  </a:lnTo>
                  <a:lnTo>
                    <a:pt x="35756" y="17240"/>
                  </a:lnTo>
                  <a:lnTo>
                    <a:pt x="29848" y="23666"/>
                  </a:lnTo>
                  <a:lnTo>
                    <a:pt x="24167" y="31293"/>
                  </a:lnTo>
                  <a:lnTo>
                    <a:pt x="18892" y="40323"/>
                  </a:lnTo>
                  <a:lnTo>
                    <a:pt x="14042" y="50477"/>
                  </a:lnTo>
                  <a:lnTo>
                    <a:pt x="9556" y="61205"/>
                  </a:lnTo>
                  <a:lnTo>
                    <a:pt x="5368" y="72121"/>
                  </a:lnTo>
                  <a:lnTo>
                    <a:pt x="1895" y="83041"/>
                  </a:lnTo>
                  <a:lnTo>
                    <a:pt x="0" y="93899"/>
                  </a:lnTo>
                  <a:lnTo>
                    <a:pt x="29" y="104671"/>
                  </a:lnTo>
                  <a:lnTo>
                    <a:pt x="2016" y="115039"/>
                  </a:lnTo>
                  <a:lnTo>
                    <a:pt x="5941" y="124403"/>
                  </a:lnTo>
                  <a:lnTo>
                    <a:pt x="11583" y="132508"/>
                  </a:lnTo>
                  <a:lnTo>
                    <a:pt x="18608" y="139103"/>
                  </a:lnTo>
                  <a:lnTo>
                    <a:pt x="26677" y="143785"/>
                  </a:lnTo>
                  <a:lnTo>
                    <a:pt x="35500" y="146520"/>
                  </a:lnTo>
                  <a:lnTo>
                    <a:pt x="44693" y="147407"/>
                  </a:lnTo>
                  <a:lnTo>
                    <a:pt x="53782" y="146499"/>
                  </a:lnTo>
                  <a:lnTo>
                    <a:pt x="62514" y="143994"/>
                  </a:lnTo>
                  <a:lnTo>
                    <a:pt x="70511" y="139874"/>
                  </a:lnTo>
                  <a:lnTo>
                    <a:pt x="77205" y="133836"/>
                  </a:lnTo>
                  <a:lnTo>
                    <a:pt x="82404" y="125886"/>
                  </a:lnTo>
                  <a:lnTo>
                    <a:pt x="86082" y="116294"/>
                  </a:lnTo>
                  <a:lnTo>
                    <a:pt x="88192" y="105415"/>
                  </a:lnTo>
                  <a:lnTo>
                    <a:pt x="88868" y="93588"/>
                  </a:lnTo>
                  <a:lnTo>
                    <a:pt x="88206" y="81412"/>
                  </a:lnTo>
                  <a:lnTo>
                    <a:pt x="86175" y="69705"/>
                  </a:lnTo>
                  <a:lnTo>
                    <a:pt x="82891" y="58879"/>
                  </a:lnTo>
                  <a:lnTo>
                    <a:pt x="78692" y="49078"/>
                  </a:lnTo>
                  <a:lnTo>
                    <a:pt x="73537" y="39301"/>
                  </a:lnTo>
                  <a:lnTo>
                    <a:pt x="65860" y="27575"/>
                  </a:lnTo>
                  <a:lnTo>
                    <a:pt x="52983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22074" y="375734"/>
              <a:ext cx="137258" cy="156047"/>
            </a:xfrm>
            <a:custGeom>
              <a:avLst/>
              <a:gdLst/>
              <a:ahLst/>
              <a:cxnLst/>
              <a:rect l="0" t="0" r="0" b="0"/>
              <a:pathLst>
                <a:path w="137258" h="156047">
                  <a:moveTo>
                    <a:pt x="65437" y="10529"/>
                  </a:moveTo>
                  <a:lnTo>
                    <a:pt x="56703" y="13597"/>
                  </a:lnTo>
                  <a:lnTo>
                    <a:pt x="48996" y="17659"/>
                  </a:lnTo>
                  <a:lnTo>
                    <a:pt x="41599" y="23152"/>
                  </a:lnTo>
                  <a:lnTo>
                    <a:pt x="34511" y="29912"/>
                  </a:lnTo>
                  <a:lnTo>
                    <a:pt x="27980" y="37709"/>
                  </a:lnTo>
                  <a:lnTo>
                    <a:pt x="22108" y="46307"/>
                  </a:lnTo>
                  <a:lnTo>
                    <a:pt x="16843" y="55492"/>
                  </a:lnTo>
                  <a:lnTo>
                    <a:pt x="12073" y="65098"/>
                  </a:lnTo>
                  <a:lnTo>
                    <a:pt x="7687" y="74997"/>
                  </a:lnTo>
                  <a:lnTo>
                    <a:pt x="3911" y="85100"/>
                  </a:lnTo>
                  <a:lnTo>
                    <a:pt x="1279" y="95341"/>
                  </a:lnTo>
                  <a:lnTo>
                    <a:pt x="0" y="105671"/>
                  </a:lnTo>
                  <a:lnTo>
                    <a:pt x="294" y="115898"/>
                  </a:lnTo>
                  <a:lnTo>
                    <a:pt x="2545" y="125691"/>
                  </a:lnTo>
                  <a:lnTo>
                    <a:pt x="6767" y="134895"/>
                  </a:lnTo>
                  <a:lnTo>
                    <a:pt x="12686" y="143041"/>
                  </a:lnTo>
                  <a:lnTo>
                    <a:pt x="19940" y="149302"/>
                  </a:lnTo>
                  <a:lnTo>
                    <a:pt x="28185" y="153397"/>
                  </a:lnTo>
                  <a:lnTo>
                    <a:pt x="37141" y="155519"/>
                  </a:lnTo>
                  <a:lnTo>
                    <a:pt x="46597" y="156046"/>
                  </a:lnTo>
                  <a:lnTo>
                    <a:pt x="56398" y="155363"/>
                  </a:lnTo>
                  <a:lnTo>
                    <a:pt x="66436" y="153637"/>
                  </a:lnTo>
                  <a:lnTo>
                    <a:pt x="76635" y="150817"/>
                  </a:lnTo>
                  <a:lnTo>
                    <a:pt x="86937" y="146959"/>
                  </a:lnTo>
                  <a:lnTo>
                    <a:pt x="97144" y="142065"/>
                  </a:lnTo>
                  <a:lnTo>
                    <a:pt x="106925" y="136024"/>
                  </a:lnTo>
                  <a:lnTo>
                    <a:pt x="116120" y="128878"/>
                  </a:lnTo>
                  <a:lnTo>
                    <a:pt x="124260" y="120638"/>
                  </a:lnTo>
                  <a:lnTo>
                    <a:pt x="130518" y="111204"/>
                  </a:lnTo>
                  <a:lnTo>
                    <a:pt x="134611" y="100638"/>
                  </a:lnTo>
                  <a:lnTo>
                    <a:pt x="136731" y="89291"/>
                  </a:lnTo>
                  <a:lnTo>
                    <a:pt x="137257" y="77682"/>
                  </a:lnTo>
                  <a:lnTo>
                    <a:pt x="136568" y="66140"/>
                  </a:lnTo>
                  <a:lnTo>
                    <a:pt x="134669" y="54951"/>
                  </a:lnTo>
                  <a:lnTo>
                    <a:pt x="131201" y="44437"/>
                  </a:lnTo>
                  <a:lnTo>
                    <a:pt x="126094" y="34710"/>
                  </a:lnTo>
                  <a:lnTo>
                    <a:pt x="119432" y="25997"/>
                  </a:lnTo>
                  <a:lnTo>
                    <a:pt x="110330" y="17886"/>
                  </a:lnTo>
                  <a:lnTo>
                    <a:pt x="94635" y="9665"/>
                  </a:lnTo>
                  <a:lnTo>
                    <a:pt x="654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05146" y="154090"/>
              <a:ext cx="134844" cy="406374"/>
            </a:xfrm>
            <a:custGeom>
              <a:avLst/>
              <a:gdLst/>
              <a:ahLst/>
              <a:cxnLst/>
              <a:rect l="0" t="0" r="0" b="0"/>
              <a:pathLst>
                <a:path w="134844" h="406374">
                  <a:moveTo>
                    <a:pt x="71672" y="274293"/>
                  </a:moveTo>
                  <a:lnTo>
                    <a:pt x="68671" y="265559"/>
                  </a:lnTo>
                  <a:lnTo>
                    <a:pt x="65249" y="257852"/>
                  </a:lnTo>
                  <a:lnTo>
                    <a:pt x="61048" y="250468"/>
                  </a:lnTo>
                  <a:lnTo>
                    <a:pt x="55975" y="243898"/>
                  </a:lnTo>
                  <a:lnTo>
                    <a:pt x="49845" y="239313"/>
                  </a:lnTo>
                  <a:lnTo>
                    <a:pt x="42671" y="237205"/>
                  </a:lnTo>
                  <a:lnTo>
                    <a:pt x="34929" y="237590"/>
                  </a:lnTo>
                  <a:lnTo>
                    <a:pt x="27431" y="240357"/>
                  </a:lnTo>
                  <a:lnTo>
                    <a:pt x="20622" y="245188"/>
                  </a:lnTo>
                  <a:lnTo>
                    <a:pt x="14749" y="251819"/>
                  </a:lnTo>
                  <a:lnTo>
                    <a:pt x="10029" y="260149"/>
                  </a:lnTo>
                  <a:lnTo>
                    <a:pt x="6450" y="269966"/>
                  </a:lnTo>
                  <a:lnTo>
                    <a:pt x="3843" y="280977"/>
                  </a:lnTo>
                  <a:lnTo>
                    <a:pt x="1994" y="292891"/>
                  </a:lnTo>
                  <a:lnTo>
                    <a:pt x="712" y="305456"/>
                  </a:lnTo>
                  <a:lnTo>
                    <a:pt x="0" y="318316"/>
                  </a:lnTo>
                  <a:lnTo>
                    <a:pt x="45" y="331023"/>
                  </a:lnTo>
                  <a:lnTo>
                    <a:pt x="889" y="343346"/>
                  </a:lnTo>
                  <a:lnTo>
                    <a:pt x="2438" y="355247"/>
                  </a:lnTo>
                  <a:lnTo>
                    <a:pt x="4550" y="366780"/>
                  </a:lnTo>
                  <a:lnTo>
                    <a:pt x="7090" y="378004"/>
                  </a:lnTo>
                  <a:lnTo>
                    <a:pt x="10271" y="388339"/>
                  </a:lnTo>
                  <a:lnTo>
                    <a:pt x="14616" y="396616"/>
                  </a:lnTo>
                  <a:lnTo>
                    <a:pt x="20315" y="402361"/>
                  </a:lnTo>
                  <a:lnTo>
                    <a:pt x="27092" y="405573"/>
                  </a:lnTo>
                  <a:lnTo>
                    <a:pt x="34404" y="406373"/>
                  </a:lnTo>
                  <a:lnTo>
                    <a:pt x="41872" y="405092"/>
                  </a:lnTo>
                  <a:lnTo>
                    <a:pt x="49156" y="401997"/>
                  </a:lnTo>
                  <a:lnTo>
                    <a:pt x="55886" y="397195"/>
                  </a:lnTo>
                  <a:lnTo>
                    <a:pt x="61926" y="390895"/>
                  </a:lnTo>
                  <a:lnTo>
                    <a:pt x="67320" y="383228"/>
                  </a:lnTo>
                  <a:lnTo>
                    <a:pt x="72183" y="374181"/>
                  </a:lnTo>
                  <a:lnTo>
                    <a:pt x="76645" y="363867"/>
                  </a:lnTo>
                  <a:lnTo>
                    <a:pt x="80813" y="352347"/>
                  </a:lnTo>
                  <a:lnTo>
                    <a:pt x="84773" y="339559"/>
                  </a:lnTo>
                  <a:lnTo>
                    <a:pt x="88585" y="325584"/>
                  </a:lnTo>
                  <a:lnTo>
                    <a:pt x="92129" y="310623"/>
                  </a:lnTo>
                  <a:lnTo>
                    <a:pt x="95129" y="294903"/>
                  </a:lnTo>
                  <a:lnTo>
                    <a:pt x="97479" y="278620"/>
                  </a:lnTo>
                  <a:lnTo>
                    <a:pt x="99226" y="261771"/>
                  </a:lnTo>
                  <a:lnTo>
                    <a:pt x="100481" y="244168"/>
                  </a:lnTo>
                  <a:lnTo>
                    <a:pt x="101359" y="225769"/>
                  </a:lnTo>
                  <a:lnTo>
                    <a:pt x="101796" y="206667"/>
                  </a:lnTo>
                  <a:lnTo>
                    <a:pt x="101565" y="187005"/>
                  </a:lnTo>
                  <a:lnTo>
                    <a:pt x="100595" y="166933"/>
                  </a:lnTo>
                  <a:lnTo>
                    <a:pt x="98961" y="146894"/>
                  </a:lnTo>
                  <a:lnTo>
                    <a:pt x="96794" y="127593"/>
                  </a:lnTo>
                  <a:lnTo>
                    <a:pt x="94230" y="109355"/>
                  </a:lnTo>
                  <a:lnTo>
                    <a:pt x="91542" y="92160"/>
                  </a:lnTo>
                  <a:lnTo>
                    <a:pt x="89125" y="75838"/>
                  </a:lnTo>
                  <a:lnTo>
                    <a:pt x="87161" y="60192"/>
                  </a:lnTo>
                  <a:lnTo>
                    <a:pt x="85335" y="45209"/>
                  </a:lnTo>
                  <a:lnTo>
                    <a:pt x="82962" y="31052"/>
                  </a:lnTo>
                  <a:lnTo>
                    <a:pt x="79682" y="17775"/>
                  </a:lnTo>
                  <a:lnTo>
                    <a:pt x="75062" y="6376"/>
                  </a:lnTo>
                  <a:lnTo>
                    <a:pt x="69095" y="0"/>
                  </a:lnTo>
                  <a:lnTo>
                    <a:pt x="63310" y="237"/>
                  </a:lnTo>
                  <a:lnTo>
                    <a:pt x="59002" y="5118"/>
                  </a:lnTo>
                  <a:lnTo>
                    <a:pt x="56274" y="13023"/>
                  </a:lnTo>
                  <a:lnTo>
                    <a:pt x="55028" y="22943"/>
                  </a:lnTo>
                  <a:lnTo>
                    <a:pt x="55044" y="34222"/>
                  </a:lnTo>
                  <a:lnTo>
                    <a:pt x="55893" y="46580"/>
                  </a:lnTo>
                  <a:lnTo>
                    <a:pt x="57015" y="60026"/>
                  </a:lnTo>
                  <a:lnTo>
                    <a:pt x="58076" y="74492"/>
                  </a:lnTo>
                  <a:lnTo>
                    <a:pt x="59113" y="89974"/>
                  </a:lnTo>
                  <a:lnTo>
                    <a:pt x="60418" y="106587"/>
                  </a:lnTo>
                  <a:lnTo>
                    <a:pt x="62149" y="124282"/>
                  </a:lnTo>
                  <a:lnTo>
                    <a:pt x="64314" y="142727"/>
                  </a:lnTo>
                  <a:lnTo>
                    <a:pt x="66845" y="161407"/>
                  </a:lnTo>
                  <a:lnTo>
                    <a:pt x="69659" y="180009"/>
                  </a:lnTo>
                  <a:lnTo>
                    <a:pt x="72515" y="198414"/>
                  </a:lnTo>
                  <a:lnTo>
                    <a:pt x="75045" y="216611"/>
                  </a:lnTo>
                  <a:lnTo>
                    <a:pt x="77081" y="234622"/>
                  </a:lnTo>
                  <a:lnTo>
                    <a:pt x="78786" y="252158"/>
                  </a:lnTo>
                  <a:lnTo>
                    <a:pt x="80544" y="268640"/>
                  </a:lnTo>
                  <a:lnTo>
                    <a:pt x="82586" y="283836"/>
                  </a:lnTo>
                  <a:lnTo>
                    <a:pt x="85129" y="297669"/>
                  </a:lnTo>
                  <a:lnTo>
                    <a:pt x="88448" y="310048"/>
                  </a:lnTo>
                  <a:lnTo>
                    <a:pt x="92612" y="321070"/>
                  </a:lnTo>
                  <a:lnTo>
                    <a:pt x="97606" y="330674"/>
                  </a:lnTo>
                  <a:lnTo>
                    <a:pt x="104126" y="339487"/>
                  </a:lnTo>
                  <a:lnTo>
                    <a:pt x="114980" y="348290"/>
                  </a:lnTo>
                  <a:lnTo>
                    <a:pt x="134843" y="3585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71776" y="333362"/>
              <a:ext cx="137145" cy="232841"/>
            </a:xfrm>
            <a:custGeom>
              <a:avLst/>
              <a:gdLst/>
              <a:ahLst/>
              <a:cxnLst/>
              <a:rect l="0" t="0" r="0" b="0"/>
              <a:pathLst>
                <a:path w="137145" h="232841">
                  <a:moveTo>
                    <a:pt x="136870" y="0"/>
                  </a:moveTo>
                  <a:lnTo>
                    <a:pt x="128136" y="3000"/>
                  </a:lnTo>
                  <a:lnTo>
                    <a:pt x="120429" y="6423"/>
                  </a:lnTo>
                  <a:lnTo>
                    <a:pt x="113027" y="10619"/>
                  </a:lnTo>
                  <a:lnTo>
                    <a:pt x="105766" y="15519"/>
                  </a:lnTo>
                  <a:lnTo>
                    <a:pt x="98588" y="21001"/>
                  </a:lnTo>
                  <a:lnTo>
                    <a:pt x="91466" y="26936"/>
                  </a:lnTo>
                  <a:lnTo>
                    <a:pt x="84549" y="33370"/>
                  </a:lnTo>
                  <a:lnTo>
                    <a:pt x="78131" y="40517"/>
                  </a:lnTo>
                  <a:lnTo>
                    <a:pt x="72347" y="48429"/>
                  </a:lnTo>
                  <a:lnTo>
                    <a:pt x="67650" y="56861"/>
                  </a:lnTo>
                  <a:lnTo>
                    <a:pt x="64859" y="65366"/>
                  </a:lnTo>
                  <a:lnTo>
                    <a:pt x="64250" y="73675"/>
                  </a:lnTo>
                  <a:lnTo>
                    <a:pt x="65793" y="81540"/>
                  </a:lnTo>
                  <a:lnTo>
                    <a:pt x="69412" y="88670"/>
                  </a:lnTo>
                  <a:lnTo>
                    <a:pt x="74845" y="94986"/>
                  </a:lnTo>
                  <a:lnTo>
                    <a:pt x="81728" y="100735"/>
                  </a:lnTo>
                  <a:lnTo>
                    <a:pt x="89702" y="106371"/>
                  </a:lnTo>
                  <a:lnTo>
                    <a:pt x="98456" y="112173"/>
                  </a:lnTo>
                  <a:lnTo>
                    <a:pt x="107432" y="118396"/>
                  </a:lnTo>
                  <a:lnTo>
                    <a:pt x="115845" y="125338"/>
                  </a:lnTo>
                  <a:lnTo>
                    <a:pt x="123303" y="133093"/>
                  </a:lnTo>
                  <a:lnTo>
                    <a:pt x="129462" y="141743"/>
                  </a:lnTo>
                  <a:lnTo>
                    <a:pt x="133851" y="151452"/>
                  </a:lnTo>
                  <a:lnTo>
                    <a:pt x="136388" y="162197"/>
                  </a:lnTo>
                  <a:lnTo>
                    <a:pt x="137144" y="173496"/>
                  </a:lnTo>
                  <a:lnTo>
                    <a:pt x="136147" y="184539"/>
                  </a:lnTo>
                  <a:lnTo>
                    <a:pt x="133588" y="194883"/>
                  </a:lnTo>
                  <a:lnTo>
                    <a:pt x="129601" y="204284"/>
                  </a:lnTo>
                  <a:lnTo>
                    <a:pt x="124185" y="212526"/>
                  </a:lnTo>
                  <a:lnTo>
                    <a:pt x="117466" y="219613"/>
                  </a:lnTo>
                  <a:lnTo>
                    <a:pt x="109516" y="225390"/>
                  </a:lnTo>
                  <a:lnTo>
                    <a:pt x="100277" y="229455"/>
                  </a:lnTo>
                  <a:lnTo>
                    <a:pt x="89839" y="231753"/>
                  </a:lnTo>
                  <a:lnTo>
                    <a:pt x="78407" y="232670"/>
                  </a:lnTo>
                  <a:lnTo>
                    <a:pt x="66208" y="232840"/>
                  </a:lnTo>
                  <a:lnTo>
                    <a:pt x="53465" y="232701"/>
                  </a:lnTo>
                  <a:lnTo>
                    <a:pt x="40949" y="232475"/>
                  </a:lnTo>
                  <a:lnTo>
                    <a:pt x="28743" y="232233"/>
                  </a:lnTo>
                  <a:lnTo>
                    <a:pt x="15779" y="2319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4703" y="339073"/>
              <a:ext cx="270905" cy="230443"/>
            </a:xfrm>
            <a:custGeom>
              <a:avLst/>
              <a:gdLst/>
              <a:ahLst/>
              <a:cxnLst/>
              <a:rect l="0" t="0" r="0" b="0"/>
              <a:pathLst>
                <a:path w="270905" h="230443">
                  <a:moveTo>
                    <a:pt x="91919" y="152426"/>
                  </a:moveTo>
                  <a:lnTo>
                    <a:pt x="91853" y="140691"/>
                  </a:lnTo>
                  <a:lnTo>
                    <a:pt x="91212" y="129562"/>
                  </a:lnTo>
                  <a:lnTo>
                    <a:pt x="89911" y="117968"/>
                  </a:lnTo>
                  <a:lnTo>
                    <a:pt x="87878" y="105980"/>
                  </a:lnTo>
                  <a:lnTo>
                    <a:pt x="84914" y="93968"/>
                  </a:lnTo>
                  <a:lnTo>
                    <a:pt x="80985" y="82183"/>
                  </a:lnTo>
                  <a:lnTo>
                    <a:pt x="75890" y="71348"/>
                  </a:lnTo>
                  <a:lnTo>
                    <a:pt x="69190" y="62673"/>
                  </a:lnTo>
                  <a:lnTo>
                    <a:pt x="60801" y="56640"/>
                  </a:lnTo>
                  <a:lnTo>
                    <a:pt x="51254" y="53560"/>
                  </a:lnTo>
                  <a:lnTo>
                    <a:pt x="41468" y="53905"/>
                  </a:lnTo>
                  <a:lnTo>
                    <a:pt x="32012" y="57585"/>
                  </a:lnTo>
                  <a:lnTo>
                    <a:pt x="23396" y="64087"/>
                  </a:lnTo>
                  <a:lnTo>
                    <a:pt x="16221" y="72785"/>
                  </a:lnTo>
                  <a:lnTo>
                    <a:pt x="10661" y="83107"/>
                  </a:lnTo>
                  <a:lnTo>
                    <a:pt x="6557" y="94590"/>
                  </a:lnTo>
                  <a:lnTo>
                    <a:pt x="3621" y="106886"/>
                  </a:lnTo>
                  <a:lnTo>
                    <a:pt x="1569" y="119744"/>
                  </a:lnTo>
                  <a:lnTo>
                    <a:pt x="323" y="132987"/>
                  </a:lnTo>
                  <a:lnTo>
                    <a:pt x="0" y="146490"/>
                  </a:lnTo>
                  <a:lnTo>
                    <a:pt x="599" y="160164"/>
                  </a:lnTo>
                  <a:lnTo>
                    <a:pt x="2152" y="173789"/>
                  </a:lnTo>
                  <a:lnTo>
                    <a:pt x="4797" y="187018"/>
                  </a:lnTo>
                  <a:lnTo>
                    <a:pt x="8514" y="199678"/>
                  </a:lnTo>
                  <a:lnTo>
                    <a:pt x="13469" y="211127"/>
                  </a:lnTo>
                  <a:lnTo>
                    <a:pt x="20076" y="220227"/>
                  </a:lnTo>
                  <a:lnTo>
                    <a:pt x="28399" y="226555"/>
                  </a:lnTo>
                  <a:lnTo>
                    <a:pt x="37733" y="230006"/>
                  </a:lnTo>
                  <a:lnTo>
                    <a:pt x="46843" y="230442"/>
                  </a:lnTo>
                  <a:lnTo>
                    <a:pt x="55041" y="228107"/>
                  </a:lnTo>
                  <a:lnTo>
                    <a:pt x="62338" y="223490"/>
                  </a:lnTo>
                  <a:lnTo>
                    <a:pt x="69154" y="217129"/>
                  </a:lnTo>
                  <a:lnTo>
                    <a:pt x="75802" y="209486"/>
                  </a:lnTo>
                  <a:lnTo>
                    <a:pt x="82115" y="200766"/>
                  </a:lnTo>
                  <a:lnTo>
                    <a:pt x="87537" y="190938"/>
                  </a:lnTo>
                  <a:lnTo>
                    <a:pt x="91836" y="180167"/>
                  </a:lnTo>
                  <a:lnTo>
                    <a:pt x="95642" y="172074"/>
                  </a:lnTo>
                  <a:lnTo>
                    <a:pt x="99732" y="170692"/>
                  </a:lnTo>
                  <a:lnTo>
                    <a:pt x="104072" y="174129"/>
                  </a:lnTo>
                  <a:lnTo>
                    <a:pt x="108969" y="179739"/>
                  </a:lnTo>
                  <a:lnTo>
                    <a:pt x="114821" y="185106"/>
                  </a:lnTo>
                  <a:lnTo>
                    <a:pt x="121729" y="189020"/>
                  </a:lnTo>
                  <a:lnTo>
                    <a:pt x="129419" y="190732"/>
                  </a:lnTo>
                  <a:lnTo>
                    <a:pt x="137393" y="189495"/>
                  </a:lnTo>
                  <a:lnTo>
                    <a:pt x="145335" y="185265"/>
                  </a:lnTo>
                  <a:lnTo>
                    <a:pt x="153118" y="179589"/>
                  </a:lnTo>
                  <a:lnTo>
                    <a:pt x="160721" y="175175"/>
                  </a:lnTo>
                  <a:lnTo>
                    <a:pt x="168162" y="173468"/>
                  </a:lnTo>
                  <a:lnTo>
                    <a:pt x="175311" y="174998"/>
                  </a:lnTo>
                  <a:lnTo>
                    <a:pt x="181892" y="180000"/>
                  </a:lnTo>
                  <a:lnTo>
                    <a:pt x="187812" y="188120"/>
                  </a:lnTo>
                  <a:lnTo>
                    <a:pt x="193404" y="196282"/>
                  </a:lnTo>
                  <a:lnTo>
                    <a:pt x="198267" y="200093"/>
                  </a:lnTo>
                  <a:lnTo>
                    <a:pt x="201150" y="199081"/>
                  </a:lnTo>
                  <a:lnTo>
                    <a:pt x="202108" y="194563"/>
                  </a:lnTo>
                  <a:lnTo>
                    <a:pt x="201625" y="187635"/>
                  </a:lnTo>
                  <a:lnTo>
                    <a:pt x="200147" y="178840"/>
                  </a:lnTo>
                  <a:lnTo>
                    <a:pt x="197994" y="168581"/>
                  </a:lnTo>
                  <a:lnTo>
                    <a:pt x="195391" y="157377"/>
                  </a:lnTo>
                  <a:lnTo>
                    <a:pt x="192486" y="145834"/>
                  </a:lnTo>
                  <a:lnTo>
                    <a:pt x="189384" y="134307"/>
                  </a:lnTo>
                  <a:lnTo>
                    <a:pt x="186316" y="122612"/>
                  </a:lnTo>
                  <a:lnTo>
                    <a:pt x="183634" y="110158"/>
                  </a:lnTo>
                  <a:lnTo>
                    <a:pt x="181501" y="96672"/>
                  </a:lnTo>
                  <a:lnTo>
                    <a:pt x="180070" y="82512"/>
                  </a:lnTo>
                  <a:lnTo>
                    <a:pt x="179559" y="68460"/>
                  </a:lnTo>
                  <a:lnTo>
                    <a:pt x="180003" y="54978"/>
                  </a:lnTo>
                  <a:lnTo>
                    <a:pt x="181607" y="42502"/>
                  </a:lnTo>
                  <a:lnTo>
                    <a:pt x="184811" y="31583"/>
                  </a:lnTo>
                  <a:lnTo>
                    <a:pt x="189713" y="22361"/>
                  </a:lnTo>
                  <a:lnTo>
                    <a:pt x="196275" y="14813"/>
                  </a:lnTo>
                  <a:lnTo>
                    <a:pt x="204501" y="8945"/>
                  </a:lnTo>
                  <a:lnTo>
                    <a:pt x="214205" y="4589"/>
                  </a:lnTo>
                  <a:lnTo>
                    <a:pt x="224689" y="1649"/>
                  </a:lnTo>
                  <a:lnTo>
                    <a:pt x="235963" y="0"/>
                  </a:lnTo>
                  <a:lnTo>
                    <a:pt x="250132" y="613"/>
                  </a:lnTo>
                  <a:lnTo>
                    <a:pt x="270904" y="50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9588" y="389194"/>
              <a:ext cx="195466" cy="206251"/>
            </a:xfrm>
            <a:custGeom>
              <a:avLst/>
              <a:gdLst/>
              <a:ahLst/>
              <a:cxnLst/>
              <a:rect l="0" t="0" r="0" b="0"/>
              <a:pathLst>
                <a:path w="195466" h="206251">
                  <a:moveTo>
                    <a:pt x="5951" y="49647"/>
                  </a:moveTo>
                  <a:lnTo>
                    <a:pt x="11886" y="55515"/>
                  </a:lnTo>
                  <a:lnTo>
                    <a:pt x="18090" y="61079"/>
                  </a:lnTo>
                  <a:lnTo>
                    <a:pt x="25191" y="66868"/>
                  </a:lnTo>
                  <a:lnTo>
                    <a:pt x="33304" y="72603"/>
                  </a:lnTo>
                  <a:lnTo>
                    <a:pt x="42599" y="77637"/>
                  </a:lnTo>
                  <a:lnTo>
                    <a:pt x="53038" y="81649"/>
                  </a:lnTo>
                  <a:lnTo>
                    <a:pt x="64117" y="84329"/>
                  </a:lnTo>
                  <a:lnTo>
                    <a:pt x="75007" y="85222"/>
                  </a:lnTo>
                  <a:lnTo>
                    <a:pt x="85235" y="84252"/>
                  </a:lnTo>
                  <a:lnTo>
                    <a:pt x="94218" y="81328"/>
                  </a:lnTo>
                  <a:lnTo>
                    <a:pt x="101114" y="76174"/>
                  </a:lnTo>
                  <a:lnTo>
                    <a:pt x="105666" y="68861"/>
                  </a:lnTo>
                  <a:lnTo>
                    <a:pt x="107942" y="59886"/>
                  </a:lnTo>
                  <a:lnTo>
                    <a:pt x="108047" y="49961"/>
                  </a:lnTo>
                  <a:lnTo>
                    <a:pt x="106267" y="39597"/>
                  </a:lnTo>
                  <a:lnTo>
                    <a:pt x="102822" y="29387"/>
                  </a:lnTo>
                  <a:lnTo>
                    <a:pt x="97777" y="20073"/>
                  </a:lnTo>
                  <a:lnTo>
                    <a:pt x="91316" y="11976"/>
                  </a:lnTo>
                  <a:lnTo>
                    <a:pt x="83709" y="5543"/>
                  </a:lnTo>
                  <a:lnTo>
                    <a:pt x="75235" y="1495"/>
                  </a:lnTo>
                  <a:lnTo>
                    <a:pt x="66132" y="0"/>
                  </a:lnTo>
                  <a:lnTo>
                    <a:pt x="56750" y="927"/>
                  </a:lnTo>
                  <a:lnTo>
                    <a:pt x="47531" y="4124"/>
                  </a:lnTo>
                  <a:lnTo>
                    <a:pt x="38707" y="9271"/>
                  </a:lnTo>
                  <a:lnTo>
                    <a:pt x="30478" y="15959"/>
                  </a:lnTo>
                  <a:lnTo>
                    <a:pt x="23098" y="23802"/>
                  </a:lnTo>
                  <a:lnTo>
                    <a:pt x="16618" y="32482"/>
                  </a:lnTo>
                  <a:lnTo>
                    <a:pt x="11097" y="41917"/>
                  </a:lnTo>
                  <a:lnTo>
                    <a:pt x="6679" y="52235"/>
                  </a:lnTo>
                  <a:lnTo>
                    <a:pt x="3339" y="63432"/>
                  </a:lnTo>
                  <a:lnTo>
                    <a:pt x="1078" y="75223"/>
                  </a:lnTo>
                  <a:lnTo>
                    <a:pt x="0" y="87137"/>
                  </a:lnTo>
                  <a:lnTo>
                    <a:pt x="52" y="98893"/>
                  </a:lnTo>
                  <a:lnTo>
                    <a:pt x="1052" y="110397"/>
                  </a:lnTo>
                  <a:lnTo>
                    <a:pt x="2786" y="121654"/>
                  </a:lnTo>
                  <a:lnTo>
                    <a:pt x="5065" y="132704"/>
                  </a:lnTo>
                  <a:lnTo>
                    <a:pt x="7899" y="143430"/>
                  </a:lnTo>
                  <a:lnTo>
                    <a:pt x="11479" y="153566"/>
                  </a:lnTo>
                  <a:lnTo>
                    <a:pt x="15855" y="163017"/>
                  </a:lnTo>
                  <a:lnTo>
                    <a:pt x="21098" y="171840"/>
                  </a:lnTo>
                  <a:lnTo>
                    <a:pt x="27376" y="180153"/>
                  </a:lnTo>
                  <a:lnTo>
                    <a:pt x="34675" y="188065"/>
                  </a:lnTo>
                  <a:lnTo>
                    <a:pt x="42849" y="195194"/>
                  </a:lnTo>
                  <a:lnTo>
                    <a:pt x="51706" y="200697"/>
                  </a:lnTo>
                  <a:lnTo>
                    <a:pt x="61075" y="204248"/>
                  </a:lnTo>
                  <a:lnTo>
                    <a:pt x="70974" y="205988"/>
                  </a:lnTo>
                  <a:lnTo>
                    <a:pt x="81605" y="206250"/>
                  </a:lnTo>
                  <a:lnTo>
                    <a:pt x="93012" y="205390"/>
                  </a:lnTo>
                  <a:lnTo>
                    <a:pt x="104943" y="203714"/>
                  </a:lnTo>
                  <a:lnTo>
                    <a:pt x="116952" y="201460"/>
                  </a:lnTo>
                  <a:lnTo>
                    <a:pt x="128766" y="198803"/>
                  </a:lnTo>
                  <a:lnTo>
                    <a:pt x="140236" y="195829"/>
                  </a:lnTo>
                  <a:lnTo>
                    <a:pt x="152583" y="192155"/>
                  </a:lnTo>
                  <a:lnTo>
                    <a:pt x="169124" y="186341"/>
                  </a:lnTo>
                  <a:lnTo>
                    <a:pt x="195465" y="1759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71938" y="112399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0"/>
                  </a:lnTo>
                  <a:lnTo>
                    <a:pt x="8043" y="110487"/>
                  </a:lnTo>
                  <a:lnTo>
                    <a:pt x="9502" y="127795"/>
                  </a:lnTo>
                  <a:lnTo>
                    <a:pt x="11330" y="143840"/>
                  </a:lnTo>
                  <a:lnTo>
                    <a:pt x="13388" y="158728"/>
                  </a:lnTo>
                  <a:lnTo>
                    <a:pt x="15316" y="172954"/>
                  </a:lnTo>
                  <a:lnTo>
                    <a:pt x="16914" y="186892"/>
                  </a:lnTo>
                  <a:lnTo>
                    <a:pt x="18310" y="200577"/>
                  </a:lnTo>
                  <a:lnTo>
                    <a:pt x="19854" y="213788"/>
                  </a:lnTo>
                  <a:lnTo>
                    <a:pt x="21740" y="226428"/>
                  </a:lnTo>
                  <a:lnTo>
                    <a:pt x="23837" y="238699"/>
                  </a:lnTo>
                  <a:lnTo>
                    <a:pt x="25791" y="251005"/>
                  </a:lnTo>
                  <a:lnTo>
                    <a:pt x="27408" y="263591"/>
                  </a:lnTo>
                  <a:lnTo>
                    <a:pt x="28814" y="276840"/>
                  </a:lnTo>
                  <a:lnTo>
                    <a:pt x="30366" y="291339"/>
                  </a:lnTo>
                  <a:lnTo>
                    <a:pt x="32258" y="307277"/>
                  </a:lnTo>
                  <a:lnTo>
                    <a:pt x="34358" y="324202"/>
                  </a:lnTo>
                  <a:lnTo>
                    <a:pt x="36315" y="341249"/>
                  </a:lnTo>
                  <a:lnTo>
                    <a:pt x="37933" y="357890"/>
                  </a:lnTo>
                  <a:lnTo>
                    <a:pt x="39341" y="373807"/>
                  </a:lnTo>
                  <a:lnTo>
                    <a:pt x="40894" y="388723"/>
                  </a:lnTo>
                  <a:lnTo>
                    <a:pt x="42767" y="402526"/>
                  </a:lnTo>
                  <a:lnTo>
                    <a:pt x="44197" y="412620"/>
                  </a:lnTo>
                  <a:lnTo>
                    <a:pt x="44416" y="415443"/>
                  </a:lnTo>
                  <a:lnTo>
                    <a:pt x="44083" y="411731"/>
                  </a:lnTo>
                  <a:lnTo>
                    <a:pt x="43636" y="403515"/>
                  </a:lnTo>
                  <a:lnTo>
                    <a:pt x="43230" y="392647"/>
                  </a:lnTo>
                  <a:lnTo>
                    <a:pt x="42911" y="380331"/>
                  </a:lnTo>
                  <a:lnTo>
                    <a:pt x="42844" y="367406"/>
                  </a:lnTo>
                  <a:lnTo>
                    <a:pt x="43320" y="354541"/>
                  </a:lnTo>
                  <a:lnTo>
                    <a:pt x="44457" y="342059"/>
                  </a:lnTo>
                  <a:lnTo>
                    <a:pt x="46372" y="330192"/>
                  </a:lnTo>
                  <a:lnTo>
                    <a:pt x="49259" y="319202"/>
                  </a:lnTo>
                  <a:lnTo>
                    <a:pt x="53139" y="309149"/>
                  </a:lnTo>
                  <a:lnTo>
                    <a:pt x="58202" y="300413"/>
                  </a:lnTo>
                  <a:lnTo>
                    <a:pt x="64882" y="293745"/>
                  </a:lnTo>
                  <a:lnTo>
                    <a:pt x="73257" y="289381"/>
                  </a:lnTo>
                  <a:lnTo>
                    <a:pt x="82796" y="287417"/>
                  </a:lnTo>
                  <a:lnTo>
                    <a:pt x="92576" y="288061"/>
                  </a:lnTo>
                  <a:lnTo>
                    <a:pt x="102028" y="291170"/>
                  </a:lnTo>
                  <a:lnTo>
                    <a:pt x="110642" y="296662"/>
                  </a:lnTo>
                  <a:lnTo>
                    <a:pt x="117815" y="304685"/>
                  </a:lnTo>
                  <a:lnTo>
                    <a:pt x="123378" y="315069"/>
                  </a:lnTo>
                  <a:lnTo>
                    <a:pt x="127654" y="327089"/>
                  </a:lnTo>
                  <a:lnTo>
                    <a:pt x="131238" y="339679"/>
                  </a:lnTo>
                  <a:lnTo>
                    <a:pt x="134543" y="352182"/>
                  </a:lnTo>
                  <a:lnTo>
                    <a:pt x="137615" y="364505"/>
                  </a:lnTo>
                  <a:lnTo>
                    <a:pt x="140234" y="376919"/>
                  </a:lnTo>
                  <a:lnTo>
                    <a:pt x="142296" y="389594"/>
                  </a:lnTo>
                  <a:lnTo>
                    <a:pt x="143837" y="402345"/>
                  </a:lnTo>
                  <a:lnTo>
                    <a:pt x="145114" y="416166"/>
                  </a:lnTo>
                  <a:lnTo>
                    <a:pt x="146237" y="434507"/>
                  </a:lnTo>
                  <a:lnTo>
                    <a:pt x="14739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93050" y="40718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61445" y="249259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24548" y="376960"/>
              <a:ext cx="154965" cy="451326"/>
            </a:xfrm>
            <a:custGeom>
              <a:avLst/>
              <a:gdLst/>
              <a:ahLst/>
              <a:cxnLst/>
              <a:rect l="0" t="0" r="0" b="0"/>
              <a:pathLst>
                <a:path w="154965" h="451326">
                  <a:moveTo>
                    <a:pt x="84228" y="145999"/>
                  </a:moveTo>
                  <a:lnTo>
                    <a:pt x="90028" y="140064"/>
                  </a:lnTo>
                  <a:lnTo>
                    <a:pt x="94953" y="133859"/>
                  </a:lnTo>
                  <a:lnTo>
                    <a:pt x="99455" y="126764"/>
                  </a:lnTo>
                  <a:lnTo>
                    <a:pt x="103676" y="118824"/>
                  </a:lnTo>
                  <a:lnTo>
                    <a:pt x="107689" y="110177"/>
                  </a:lnTo>
                  <a:lnTo>
                    <a:pt x="111546" y="100978"/>
                  </a:lnTo>
                  <a:lnTo>
                    <a:pt x="115126" y="91206"/>
                  </a:lnTo>
                  <a:lnTo>
                    <a:pt x="118154" y="80668"/>
                  </a:lnTo>
                  <a:lnTo>
                    <a:pt x="120513" y="69326"/>
                  </a:lnTo>
                  <a:lnTo>
                    <a:pt x="121928" y="57440"/>
                  </a:lnTo>
                  <a:lnTo>
                    <a:pt x="121895" y="45462"/>
                  </a:lnTo>
                  <a:lnTo>
                    <a:pt x="120268" y="33678"/>
                  </a:lnTo>
                  <a:lnTo>
                    <a:pt x="116886" y="22666"/>
                  </a:lnTo>
                  <a:lnTo>
                    <a:pt x="111416" y="13334"/>
                  </a:lnTo>
                  <a:lnTo>
                    <a:pt x="103897" y="6046"/>
                  </a:lnTo>
                  <a:lnTo>
                    <a:pt x="95120" y="1307"/>
                  </a:lnTo>
                  <a:lnTo>
                    <a:pt x="86394" y="0"/>
                  </a:lnTo>
                  <a:lnTo>
                    <a:pt x="78461" y="2269"/>
                  </a:lnTo>
                  <a:lnTo>
                    <a:pt x="71512" y="7503"/>
                  </a:lnTo>
                  <a:lnTo>
                    <a:pt x="65464" y="14743"/>
                  </a:lnTo>
                  <a:lnTo>
                    <a:pt x="60144" y="23236"/>
                  </a:lnTo>
                  <a:lnTo>
                    <a:pt x="55537" y="32661"/>
                  </a:lnTo>
                  <a:lnTo>
                    <a:pt x="51799" y="43030"/>
                  </a:lnTo>
                  <a:lnTo>
                    <a:pt x="48948" y="54299"/>
                  </a:lnTo>
                  <a:lnTo>
                    <a:pt x="47030" y="66491"/>
                  </a:lnTo>
                  <a:lnTo>
                    <a:pt x="46191" y="79746"/>
                  </a:lnTo>
                  <a:lnTo>
                    <a:pt x="46410" y="94032"/>
                  </a:lnTo>
                  <a:lnTo>
                    <a:pt x="47694" y="108866"/>
                  </a:lnTo>
                  <a:lnTo>
                    <a:pt x="50150" y="123437"/>
                  </a:lnTo>
                  <a:lnTo>
                    <a:pt x="53733" y="137280"/>
                  </a:lnTo>
                  <a:lnTo>
                    <a:pt x="58426" y="149335"/>
                  </a:lnTo>
                  <a:lnTo>
                    <a:pt x="64325" y="157851"/>
                  </a:lnTo>
                  <a:lnTo>
                    <a:pt x="71363" y="162196"/>
                  </a:lnTo>
                  <a:lnTo>
                    <a:pt x="79189" y="162703"/>
                  </a:lnTo>
                  <a:lnTo>
                    <a:pt x="87281" y="160093"/>
                  </a:lnTo>
                  <a:lnTo>
                    <a:pt x="95309" y="155123"/>
                  </a:lnTo>
                  <a:lnTo>
                    <a:pt x="102985" y="148439"/>
                  </a:lnTo>
                  <a:lnTo>
                    <a:pt x="109987" y="140540"/>
                  </a:lnTo>
                  <a:lnTo>
                    <a:pt x="116228" y="131832"/>
                  </a:lnTo>
                  <a:lnTo>
                    <a:pt x="122329" y="123797"/>
                  </a:lnTo>
                  <a:lnTo>
                    <a:pt x="128866" y="120120"/>
                  </a:lnTo>
                  <a:lnTo>
                    <a:pt x="134813" y="122747"/>
                  </a:lnTo>
                  <a:lnTo>
                    <a:pt x="139153" y="129962"/>
                  </a:lnTo>
                  <a:lnTo>
                    <a:pt x="142209" y="140336"/>
                  </a:lnTo>
                  <a:lnTo>
                    <a:pt x="144726" y="152932"/>
                  </a:lnTo>
                  <a:lnTo>
                    <a:pt x="147184" y="167089"/>
                  </a:lnTo>
                  <a:lnTo>
                    <a:pt x="149621" y="182331"/>
                  </a:lnTo>
                  <a:lnTo>
                    <a:pt x="151782" y="198318"/>
                  </a:lnTo>
                  <a:lnTo>
                    <a:pt x="153516" y="214806"/>
                  </a:lnTo>
                  <a:lnTo>
                    <a:pt x="154658" y="231301"/>
                  </a:lnTo>
                  <a:lnTo>
                    <a:pt x="154964" y="247078"/>
                  </a:lnTo>
                  <a:lnTo>
                    <a:pt x="154381" y="261797"/>
                  </a:lnTo>
                  <a:lnTo>
                    <a:pt x="152852" y="275309"/>
                  </a:lnTo>
                  <a:lnTo>
                    <a:pt x="150229" y="287474"/>
                  </a:lnTo>
                  <a:lnTo>
                    <a:pt x="146534" y="298357"/>
                  </a:lnTo>
                  <a:lnTo>
                    <a:pt x="141766" y="308006"/>
                  </a:lnTo>
                  <a:lnTo>
                    <a:pt x="135817" y="316357"/>
                  </a:lnTo>
                  <a:lnTo>
                    <a:pt x="128742" y="323504"/>
                  </a:lnTo>
                  <a:lnTo>
                    <a:pt x="120720" y="329815"/>
                  </a:lnTo>
                  <a:lnTo>
                    <a:pt x="111965" y="335829"/>
                  </a:lnTo>
                  <a:lnTo>
                    <a:pt x="102669" y="341881"/>
                  </a:lnTo>
                  <a:lnTo>
                    <a:pt x="92989" y="348101"/>
                  </a:lnTo>
                  <a:lnTo>
                    <a:pt x="83037" y="354510"/>
                  </a:lnTo>
                  <a:lnTo>
                    <a:pt x="72905" y="361092"/>
                  </a:lnTo>
                  <a:lnTo>
                    <a:pt x="62813" y="368140"/>
                  </a:lnTo>
                  <a:lnTo>
                    <a:pt x="53110" y="376235"/>
                  </a:lnTo>
                  <a:lnTo>
                    <a:pt x="43958" y="385601"/>
                  </a:lnTo>
                  <a:lnTo>
                    <a:pt x="35450" y="395921"/>
                  </a:lnTo>
                  <a:lnTo>
                    <a:pt x="26763" y="407746"/>
                  </a:lnTo>
                  <a:lnTo>
                    <a:pt x="16016" y="424353"/>
                  </a:lnTo>
                  <a:lnTo>
                    <a:pt x="0" y="451325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93082" y="175528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8" y="110020"/>
                  </a:lnTo>
                  <a:lnTo>
                    <a:pt x="18108" y="125182"/>
                  </a:lnTo>
                  <a:lnTo>
                    <a:pt x="21260" y="140957"/>
                  </a:lnTo>
                  <a:lnTo>
                    <a:pt x="23995" y="157232"/>
                  </a:lnTo>
                  <a:lnTo>
                    <a:pt x="26172" y="173881"/>
                  </a:lnTo>
                  <a:lnTo>
                    <a:pt x="27972" y="190638"/>
                  </a:lnTo>
                  <a:lnTo>
                    <a:pt x="29796" y="207113"/>
                  </a:lnTo>
                  <a:lnTo>
                    <a:pt x="31873" y="223120"/>
                  </a:lnTo>
                  <a:lnTo>
                    <a:pt x="34100" y="238648"/>
                  </a:lnTo>
                  <a:lnTo>
                    <a:pt x="36142" y="253768"/>
                  </a:lnTo>
                  <a:lnTo>
                    <a:pt x="37817" y="268567"/>
                  </a:lnTo>
                  <a:lnTo>
                    <a:pt x="39264" y="282964"/>
                  </a:lnTo>
                  <a:lnTo>
                    <a:pt x="40842" y="296720"/>
                  </a:lnTo>
                  <a:lnTo>
                    <a:pt x="42732" y="309680"/>
                  </a:lnTo>
                  <a:lnTo>
                    <a:pt x="44175" y="319302"/>
                  </a:lnTo>
                  <a:lnTo>
                    <a:pt x="44403" y="322275"/>
                  </a:lnTo>
                  <a:lnTo>
                    <a:pt x="44081" y="319493"/>
                  </a:lnTo>
                  <a:lnTo>
                    <a:pt x="43809" y="312915"/>
                  </a:lnTo>
                  <a:lnTo>
                    <a:pt x="44053" y="304237"/>
                  </a:lnTo>
                  <a:lnTo>
                    <a:pt x="44985" y="294514"/>
                  </a:lnTo>
                  <a:lnTo>
                    <a:pt x="46571" y="284300"/>
                  </a:lnTo>
                  <a:lnTo>
                    <a:pt x="48695" y="273871"/>
                  </a:lnTo>
                  <a:lnTo>
                    <a:pt x="51240" y="263362"/>
                  </a:lnTo>
                  <a:lnTo>
                    <a:pt x="54420" y="253159"/>
                  </a:lnTo>
                  <a:lnTo>
                    <a:pt x="58764" y="243900"/>
                  </a:lnTo>
                  <a:lnTo>
                    <a:pt x="64461" y="235867"/>
                  </a:lnTo>
                  <a:lnTo>
                    <a:pt x="71236" y="229488"/>
                  </a:lnTo>
                  <a:lnTo>
                    <a:pt x="78548" y="225483"/>
                  </a:lnTo>
                  <a:lnTo>
                    <a:pt x="86020" y="224016"/>
                  </a:lnTo>
                  <a:lnTo>
                    <a:pt x="93476" y="224793"/>
                  </a:lnTo>
                  <a:lnTo>
                    <a:pt x="100855" y="227358"/>
                  </a:lnTo>
                  <a:lnTo>
                    <a:pt x="108143" y="231267"/>
                  </a:lnTo>
                  <a:lnTo>
                    <a:pt x="115188" y="236311"/>
                  </a:lnTo>
                  <a:lnTo>
                    <a:pt x="121700" y="242511"/>
                  </a:lnTo>
                  <a:lnTo>
                    <a:pt x="127565" y="249791"/>
                  </a:lnTo>
                  <a:lnTo>
                    <a:pt x="132825" y="258136"/>
                  </a:lnTo>
                  <a:lnTo>
                    <a:pt x="137594" y="267648"/>
                  </a:lnTo>
                  <a:lnTo>
                    <a:pt x="141988" y="278267"/>
                  </a:lnTo>
                  <a:lnTo>
                    <a:pt x="146110" y="289654"/>
                  </a:lnTo>
                  <a:lnTo>
                    <a:pt x="150038" y="301289"/>
                  </a:lnTo>
                  <a:lnTo>
                    <a:pt x="153833" y="312854"/>
                  </a:lnTo>
                  <a:lnTo>
                    <a:pt x="157535" y="324228"/>
                  </a:lnTo>
                  <a:lnTo>
                    <a:pt x="161174" y="335398"/>
                  </a:lnTo>
                  <a:lnTo>
                    <a:pt x="164766" y="346394"/>
                  </a:lnTo>
                  <a:lnTo>
                    <a:pt x="168173" y="357378"/>
                  </a:lnTo>
                  <a:lnTo>
                    <a:pt x="171444" y="370022"/>
                  </a:lnTo>
                  <a:lnTo>
                    <a:pt x="174865" y="388796"/>
                  </a:lnTo>
                  <a:lnTo>
                    <a:pt x="17898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14238" y="52293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5" y="50265"/>
                  </a:lnTo>
                  <a:lnTo>
                    <a:pt x="5545" y="61610"/>
                  </a:lnTo>
                  <a:lnTo>
                    <a:pt x="7712" y="752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24751" y="354287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01487" y="451672"/>
              <a:ext cx="133792" cy="208145"/>
            </a:xfrm>
            <a:custGeom>
              <a:avLst/>
              <a:gdLst/>
              <a:ahLst/>
              <a:cxnLst/>
              <a:rect l="0" t="0" r="0" b="0"/>
              <a:pathLst>
                <a:path w="133792" h="208145">
                  <a:moveTo>
                    <a:pt x="7449" y="102859"/>
                  </a:moveTo>
                  <a:lnTo>
                    <a:pt x="7516" y="114527"/>
                  </a:lnTo>
                  <a:lnTo>
                    <a:pt x="8157" y="125015"/>
                  </a:lnTo>
                  <a:lnTo>
                    <a:pt x="9425" y="135243"/>
                  </a:lnTo>
                  <a:lnTo>
                    <a:pt x="10237" y="142786"/>
                  </a:lnTo>
                  <a:lnTo>
                    <a:pt x="9460" y="144572"/>
                  </a:lnTo>
                  <a:lnTo>
                    <a:pt x="7654" y="141829"/>
                  </a:lnTo>
                  <a:lnTo>
                    <a:pt x="5422" y="136022"/>
                  </a:lnTo>
                  <a:lnTo>
                    <a:pt x="3293" y="127942"/>
                  </a:lnTo>
                  <a:lnTo>
                    <a:pt x="1531" y="118138"/>
                  </a:lnTo>
                  <a:lnTo>
                    <a:pt x="347" y="107059"/>
                  </a:lnTo>
                  <a:lnTo>
                    <a:pt x="0" y="95063"/>
                  </a:lnTo>
                  <a:lnTo>
                    <a:pt x="550" y="82429"/>
                  </a:lnTo>
                  <a:lnTo>
                    <a:pt x="2055" y="69684"/>
                  </a:lnTo>
                  <a:lnTo>
                    <a:pt x="4659" y="57582"/>
                  </a:lnTo>
                  <a:lnTo>
                    <a:pt x="8337" y="46481"/>
                  </a:lnTo>
                  <a:lnTo>
                    <a:pt x="12923" y="36384"/>
                  </a:lnTo>
                  <a:lnTo>
                    <a:pt x="18218" y="27132"/>
                  </a:lnTo>
                  <a:lnTo>
                    <a:pt x="24046" y="18551"/>
                  </a:lnTo>
                  <a:lnTo>
                    <a:pt x="30585" y="10954"/>
                  </a:lnTo>
                  <a:lnTo>
                    <a:pt x="38338" y="5127"/>
                  </a:lnTo>
                  <a:lnTo>
                    <a:pt x="47473" y="1370"/>
                  </a:lnTo>
                  <a:lnTo>
                    <a:pt x="57540" y="0"/>
                  </a:lnTo>
                  <a:lnTo>
                    <a:pt x="67683" y="1581"/>
                  </a:lnTo>
                  <a:lnTo>
                    <a:pt x="77387" y="6128"/>
                  </a:lnTo>
                  <a:lnTo>
                    <a:pt x="86341" y="13063"/>
                  </a:lnTo>
                  <a:lnTo>
                    <a:pt x="94276" y="21528"/>
                  </a:lnTo>
                  <a:lnTo>
                    <a:pt x="101163" y="30883"/>
                  </a:lnTo>
                  <a:lnTo>
                    <a:pt x="107144" y="40905"/>
                  </a:lnTo>
                  <a:lnTo>
                    <a:pt x="112409" y="51682"/>
                  </a:lnTo>
                  <a:lnTo>
                    <a:pt x="117140" y="63228"/>
                  </a:lnTo>
                  <a:lnTo>
                    <a:pt x="121320" y="75610"/>
                  </a:lnTo>
                  <a:lnTo>
                    <a:pt x="124756" y="88992"/>
                  </a:lnTo>
                  <a:lnTo>
                    <a:pt x="127403" y="103368"/>
                  </a:lnTo>
                  <a:lnTo>
                    <a:pt x="129351" y="118430"/>
                  </a:lnTo>
                  <a:lnTo>
                    <a:pt x="130741" y="133688"/>
                  </a:lnTo>
                  <a:lnTo>
                    <a:pt x="131713" y="148819"/>
                  </a:lnTo>
                  <a:lnTo>
                    <a:pt x="132385" y="163113"/>
                  </a:lnTo>
                  <a:lnTo>
                    <a:pt x="132918" y="176787"/>
                  </a:lnTo>
                  <a:lnTo>
                    <a:pt x="133359" y="191037"/>
                  </a:lnTo>
                  <a:lnTo>
                    <a:pt x="133791" y="208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9880" y="416230"/>
              <a:ext cx="124511" cy="226253"/>
            </a:xfrm>
            <a:custGeom>
              <a:avLst/>
              <a:gdLst/>
              <a:ahLst/>
              <a:cxnLst/>
              <a:rect l="0" t="0" r="0" b="0"/>
              <a:pathLst>
                <a:path w="124511" h="226253">
                  <a:moveTo>
                    <a:pt x="124510" y="32742"/>
                  </a:moveTo>
                  <a:lnTo>
                    <a:pt x="121442" y="24075"/>
                  </a:lnTo>
                  <a:lnTo>
                    <a:pt x="117380" y="17009"/>
                  </a:lnTo>
                  <a:lnTo>
                    <a:pt x="111887" y="10912"/>
                  </a:lnTo>
                  <a:lnTo>
                    <a:pt x="105127" y="5856"/>
                  </a:lnTo>
                  <a:lnTo>
                    <a:pt x="97329" y="2291"/>
                  </a:lnTo>
                  <a:lnTo>
                    <a:pt x="88737" y="343"/>
                  </a:lnTo>
                  <a:lnTo>
                    <a:pt x="79725" y="0"/>
                  </a:lnTo>
                  <a:lnTo>
                    <a:pt x="70767" y="1282"/>
                  </a:lnTo>
                  <a:lnTo>
                    <a:pt x="62121" y="4041"/>
                  </a:lnTo>
                  <a:lnTo>
                    <a:pt x="53844" y="8332"/>
                  </a:lnTo>
                  <a:lnTo>
                    <a:pt x="45899" y="14486"/>
                  </a:lnTo>
                  <a:lnTo>
                    <a:pt x="38224" y="22513"/>
                  </a:lnTo>
                  <a:lnTo>
                    <a:pt x="30917" y="32157"/>
                  </a:lnTo>
                  <a:lnTo>
                    <a:pt x="24228" y="43070"/>
                  </a:lnTo>
                  <a:lnTo>
                    <a:pt x="18249" y="54930"/>
                  </a:lnTo>
                  <a:lnTo>
                    <a:pt x="13081" y="67467"/>
                  </a:lnTo>
                  <a:lnTo>
                    <a:pt x="8908" y="80481"/>
                  </a:lnTo>
                  <a:lnTo>
                    <a:pt x="5731" y="93826"/>
                  </a:lnTo>
                  <a:lnTo>
                    <a:pt x="3411" y="107395"/>
                  </a:lnTo>
                  <a:lnTo>
                    <a:pt x="1763" y="121118"/>
                  </a:lnTo>
                  <a:lnTo>
                    <a:pt x="618" y="134940"/>
                  </a:lnTo>
                  <a:lnTo>
                    <a:pt x="0" y="148663"/>
                  </a:lnTo>
                  <a:lnTo>
                    <a:pt x="109" y="161958"/>
                  </a:lnTo>
                  <a:lnTo>
                    <a:pt x="1001" y="174675"/>
                  </a:lnTo>
                  <a:lnTo>
                    <a:pt x="2753" y="186673"/>
                  </a:lnTo>
                  <a:lnTo>
                    <a:pt x="5531" y="197738"/>
                  </a:lnTo>
                  <a:lnTo>
                    <a:pt x="9334" y="207829"/>
                  </a:lnTo>
                  <a:lnTo>
                    <a:pt x="14176" y="216419"/>
                  </a:lnTo>
                  <a:lnTo>
                    <a:pt x="20175" y="222455"/>
                  </a:lnTo>
                  <a:lnTo>
                    <a:pt x="27285" y="225588"/>
                  </a:lnTo>
                  <a:lnTo>
                    <a:pt x="35330" y="226252"/>
                  </a:lnTo>
                  <a:lnTo>
                    <a:pt x="44100" y="225262"/>
                  </a:lnTo>
                  <a:lnTo>
                    <a:pt x="53396" y="223267"/>
                  </a:lnTo>
                  <a:lnTo>
                    <a:pt x="62803" y="220640"/>
                  </a:lnTo>
                  <a:lnTo>
                    <a:pt x="72713" y="217185"/>
                  </a:lnTo>
                  <a:lnTo>
                    <a:pt x="85114" y="211493"/>
                  </a:lnTo>
                  <a:lnTo>
                    <a:pt x="103453" y="2011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58443" y="483860"/>
              <a:ext cx="166514" cy="169007"/>
            </a:xfrm>
            <a:custGeom>
              <a:avLst/>
              <a:gdLst/>
              <a:ahLst/>
              <a:cxnLst/>
              <a:rect l="0" t="0" r="0" b="0"/>
              <a:pathLst>
                <a:path w="166514" h="169007">
                  <a:moveTo>
                    <a:pt x="82285" y="81143"/>
                  </a:moveTo>
                  <a:lnTo>
                    <a:pt x="85152" y="72275"/>
                  </a:lnTo>
                  <a:lnTo>
                    <a:pt x="87294" y="63288"/>
                  </a:lnTo>
                  <a:lnTo>
                    <a:pt x="88888" y="53301"/>
                  </a:lnTo>
                  <a:lnTo>
                    <a:pt x="89723" y="42667"/>
                  </a:lnTo>
                  <a:lnTo>
                    <a:pt x="89275" y="32152"/>
                  </a:lnTo>
                  <a:lnTo>
                    <a:pt x="87357" y="22214"/>
                  </a:lnTo>
                  <a:lnTo>
                    <a:pt x="83774" y="13446"/>
                  </a:lnTo>
                  <a:lnTo>
                    <a:pt x="78168" y="6703"/>
                  </a:lnTo>
                  <a:lnTo>
                    <a:pt x="70553" y="2257"/>
                  </a:lnTo>
                  <a:lnTo>
                    <a:pt x="61542" y="55"/>
                  </a:lnTo>
                  <a:lnTo>
                    <a:pt x="52125" y="0"/>
                  </a:lnTo>
                  <a:lnTo>
                    <a:pt x="42915" y="1815"/>
                  </a:lnTo>
                  <a:lnTo>
                    <a:pt x="34295" y="5283"/>
                  </a:lnTo>
                  <a:lnTo>
                    <a:pt x="26586" y="10342"/>
                  </a:lnTo>
                  <a:lnTo>
                    <a:pt x="19856" y="16823"/>
                  </a:lnTo>
                  <a:lnTo>
                    <a:pt x="14150" y="24783"/>
                  </a:lnTo>
                  <a:lnTo>
                    <a:pt x="9601" y="34559"/>
                  </a:lnTo>
                  <a:lnTo>
                    <a:pt x="6164" y="46176"/>
                  </a:lnTo>
                  <a:lnTo>
                    <a:pt x="3666" y="59384"/>
                  </a:lnTo>
                  <a:lnTo>
                    <a:pt x="1898" y="73845"/>
                  </a:lnTo>
                  <a:lnTo>
                    <a:pt x="672" y="89230"/>
                  </a:lnTo>
                  <a:lnTo>
                    <a:pt x="0" y="104949"/>
                  </a:lnTo>
                  <a:lnTo>
                    <a:pt x="72" y="120187"/>
                  </a:lnTo>
                  <a:lnTo>
                    <a:pt x="944" y="134524"/>
                  </a:lnTo>
                  <a:lnTo>
                    <a:pt x="2852" y="147266"/>
                  </a:lnTo>
                  <a:lnTo>
                    <a:pt x="6269" y="157316"/>
                  </a:lnTo>
                  <a:lnTo>
                    <a:pt x="11307" y="164320"/>
                  </a:lnTo>
                  <a:lnTo>
                    <a:pt x="17625" y="168243"/>
                  </a:lnTo>
                  <a:lnTo>
                    <a:pt x="24621" y="169006"/>
                  </a:lnTo>
                  <a:lnTo>
                    <a:pt x="31878" y="166887"/>
                  </a:lnTo>
                  <a:lnTo>
                    <a:pt x="39189" y="162249"/>
                  </a:lnTo>
                  <a:lnTo>
                    <a:pt x="46470" y="155341"/>
                  </a:lnTo>
                  <a:lnTo>
                    <a:pt x="53691" y="146523"/>
                  </a:lnTo>
                  <a:lnTo>
                    <a:pt x="60693" y="136369"/>
                  </a:lnTo>
                  <a:lnTo>
                    <a:pt x="67175" y="125572"/>
                  </a:lnTo>
                  <a:lnTo>
                    <a:pt x="73014" y="114569"/>
                  </a:lnTo>
                  <a:lnTo>
                    <a:pt x="78089" y="103404"/>
                  </a:lnTo>
                  <a:lnTo>
                    <a:pt x="82201" y="91841"/>
                  </a:lnTo>
                  <a:lnTo>
                    <a:pt x="85345" y="79861"/>
                  </a:lnTo>
                  <a:lnTo>
                    <a:pt x="87988" y="70883"/>
                  </a:lnTo>
                  <a:lnTo>
                    <a:pt x="90600" y="68830"/>
                  </a:lnTo>
                  <a:lnTo>
                    <a:pt x="93135" y="71853"/>
                  </a:lnTo>
                  <a:lnTo>
                    <a:pt x="95881" y="77733"/>
                  </a:lnTo>
                  <a:lnTo>
                    <a:pt x="99249" y="84906"/>
                  </a:lnTo>
                  <a:lnTo>
                    <a:pt x="103403" y="92511"/>
                  </a:lnTo>
                  <a:lnTo>
                    <a:pt x="108459" y="99999"/>
                  </a:lnTo>
                  <a:lnTo>
                    <a:pt x="114589" y="106923"/>
                  </a:lnTo>
                  <a:lnTo>
                    <a:pt x="121774" y="113105"/>
                  </a:lnTo>
                  <a:lnTo>
                    <a:pt x="129585" y="118056"/>
                  </a:lnTo>
                  <a:lnTo>
                    <a:pt x="138169" y="121137"/>
                  </a:lnTo>
                  <a:lnTo>
                    <a:pt x="149395" y="120382"/>
                  </a:lnTo>
                  <a:lnTo>
                    <a:pt x="166513" y="1127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56502" y="206809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10528" y="11869"/>
                  </a:lnTo>
                  <a:lnTo>
                    <a:pt x="10528" y="24279"/>
                  </a:lnTo>
                  <a:lnTo>
                    <a:pt x="10528" y="38461"/>
                  </a:lnTo>
                  <a:lnTo>
                    <a:pt x="10528" y="53996"/>
                  </a:lnTo>
                  <a:lnTo>
                    <a:pt x="10528" y="69992"/>
                  </a:lnTo>
                  <a:lnTo>
                    <a:pt x="10528" y="85875"/>
                  </a:lnTo>
                  <a:lnTo>
                    <a:pt x="10528" y="101423"/>
                  </a:lnTo>
                  <a:lnTo>
                    <a:pt x="10528" y="116610"/>
                  </a:lnTo>
                  <a:lnTo>
                    <a:pt x="10528" y="131484"/>
                  </a:lnTo>
                  <a:lnTo>
                    <a:pt x="10528" y="146114"/>
                  </a:lnTo>
                  <a:lnTo>
                    <a:pt x="10528" y="160564"/>
                  </a:lnTo>
                  <a:lnTo>
                    <a:pt x="10528" y="174885"/>
                  </a:lnTo>
                  <a:lnTo>
                    <a:pt x="10528" y="189116"/>
                  </a:lnTo>
                  <a:lnTo>
                    <a:pt x="10528" y="203284"/>
                  </a:lnTo>
                  <a:lnTo>
                    <a:pt x="10528" y="217410"/>
                  </a:lnTo>
                  <a:lnTo>
                    <a:pt x="10528" y="231507"/>
                  </a:lnTo>
                  <a:lnTo>
                    <a:pt x="10528" y="245585"/>
                  </a:lnTo>
                  <a:lnTo>
                    <a:pt x="10528" y="259659"/>
                  </a:lnTo>
                  <a:lnTo>
                    <a:pt x="10528" y="274060"/>
                  </a:lnTo>
                  <a:lnTo>
                    <a:pt x="10528" y="289407"/>
                  </a:lnTo>
                  <a:lnTo>
                    <a:pt x="10523" y="305946"/>
                  </a:lnTo>
                  <a:lnTo>
                    <a:pt x="10351" y="323122"/>
                  </a:lnTo>
                  <a:lnTo>
                    <a:pt x="9702" y="339811"/>
                  </a:lnTo>
                  <a:lnTo>
                    <a:pt x="8454" y="355390"/>
                  </a:lnTo>
                  <a:lnTo>
                    <a:pt x="6792" y="369317"/>
                  </a:lnTo>
                  <a:lnTo>
                    <a:pt x="4965" y="382247"/>
                  </a:lnTo>
                  <a:lnTo>
                    <a:pt x="2812" y="39530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27853" y="470210"/>
              <a:ext cx="103128" cy="178868"/>
            </a:xfrm>
            <a:custGeom>
              <a:avLst/>
              <a:gdLst/>
              <a:ahLst/>
              <a:cxnLst/>
              <a:rect l="0" t="0" r="0" b="0"/>
              <a:pathLst>
                <a:path w="103128" h="178868">
                  <a:moveTo>
                    <a:pt x="55049" y="10529"/>
                  </a:moveTo>
                  <a:lnTo>
                    <a:pt x="49181" y="16396"/>
                  </a:lnTo>
                  <a:lnTo>
                    <a:pt x="43617" y="21961"/>
                  </a:lnTo>
                  <a:lnTo>
                    <a:pt x="37822" y="27764"/>
                  </a:lnTo>
                  <a:lnTo>
                    <a:pt x="31914" y="34018"/>
                  </a:lnTo>
                  <a:lnTo>
                    <a:pt x="26232" y="40996"/>
                  </a:lnTo>
                  <a:lnTo>
                    <a:pt x="20958" y="48778"/>
                  </a:lnTo>
                  <a:lnTo>
                    <a:pt x="16107" y="57279"/>
                  </a:lnTo>
                  <a:lnTo>
                    <a:pt x="11621" y="66358"/>
                  </a:lnTo>
                  <a:lnTo>
                    <a:pt x="7429" y="75871"/>
                  </a:lnTo>
                  <a:lnTo>
                    <a:pt x="3784" y="85700"/>
                  </a:lnTo>
                  <a:lnTo>
                    <a:pt x="1240" y="95749"/>
                  </a:lnTo>
                  <a:lnTo>
                    <a:pt x="10" y="105952"/>
                  </a:lnTo>
                  <a:lnTo>
                    <a:pt x="0" y="116262"/>
                  </a:lnTo>
                  <a:lnTo>
                    <a:pt x="979" y="126642"/>
                  </a:lnTo>
                  <a:lnTo>
                    <a:pt x="2722" y="137062"/>
                  </a:lnTo>
                  <a:lnTo>
                    <a:pt x="5348" y="147179"/>
                  </a:lnTo>
                  <a:lnTo>
                    <a:pt x="9314" y="156366"/>
                  </a:lnTo>
                  <a:lnTo>
                    <a:pt x="14758" y="164349"/>
                  </a:lnTo>
                  <a:lnTo>
                    <a:pt x="21532" y="170861"/>
                  </a:lnTo>
                  <a:lnTo>
                    <a:pt x="29374" y="175486"/>
                  </a:lnTo>
                  <a:lnTo>
                    <a:pt x="38016" y="178178"/>
                  </a:lnTo>
                  <a:lnTo>
                    <a:pt x="47073" y="178867"/>
                  </a:lnTo>
                  <a:lnTo>
                    <a:pt x="56064" y="177294"/>
                  </a:lnTo>
                  <a:lnTo>
                    <a:pt x="64732" y="173533"/>
                  </a:lnTo>
                  <a:lnTo>
                    <a:pt x="72855" y="167926"/>
                  </a:lnTo>
                  <a:lnTo>
                    <a:pt x="80164" y="160883"/>
                  </a:lnTo>
                  <a:lnTo>
                    <a:pt x="86594" y="152775"/>
                  </a:lnTo>
                  <a:lnTo>
                    <a:pt x="92082" y="143741"/>
                  </a:lnTo>
                  <a:lnTo>
                    <a:pt x="96479" y="133701"/>
                  </a:lnTo>
                  <a:lnTo>
                    <a:pt x="99804" y="122689"/>
                  </a:lnTo>
                  <a:lnTo>
                    <a:pt x="102055" y="110854"/>
                  </a:lnTo>
                  <a:lnTo>
                    <a:pt x="103127" y="98378"/>
                  </a:lnTo>
                  <a:lnTo>
                    <a:pt x="103065" y="85437"/>
                  </a:lnTo>
                  <a:lnTo>
                    <a:pt x="101889" y="72492"/>
                  </a:lnTo>
                  <a:lnTo>
                    <a:pt x="99507" y="60261"/>
                  </a:lnTo>
                  <a:lnTo>
                    <a:pt x="95977" y="49079"/>
                  </a:lnTo>
                  <a:lnTo>
                    <a:pt x="91413" y="39038"/>
                  </a:lnTo>
                  <a:lnTo>
                    <a:pt x="85228" y="29073"/>
                  </a:lnTo>
                  <a:lnTo>
                    <a:pt x="74648" y="17194"/>
                  </a:lnTo>
                  <a:lnTo>
                    <a:pt x="550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56804" y="385968"/>
              <a:ext cx="126343" cy="240849"/>
            </a:xfrm>
            <a:custGeom>
              <a:avLst/>
              <a:gdLst/>
              <a:ahLst/>
              <a:cxnLst/>
              <a:rect l="0" t="0" r="0" b="0"/>
              <a:pathLst>
                <a:path w="126343" h="240849">
                  <a:moveTo>
                    <a:pt x="0" y="126342"/>
                  </a:moveTo>
                  <a:lnTo>
                    <a:pt x="5802" y="138077"/>
                  </a:lnTo>
                  <a:lnTo>
                    <a:pt x="10725" y="149206"/>
                  </a:lnTo>
                  <a:lnTo>
                    <a:pt x="15227" y="160800"/>
                  </a:lnTo>
                  <a:lnTo>
                    <a:pt x="19449" y="172788"/>
                  </a:lnTo>
                  <a:lnTo>
                    <a:pt x="23462" y="184800"/>
                  </a:lnTo>
                  <a:lnTo>
                    <a:pt x="27323" y="196603"/>
                  </a:lnTo>
                  <a:lnTo>
                    <a:pt x="31076" y="208129"/>
                  </a:lnTo>
                  <a:lnTo>
                    <a:pt x="34752" y="219398"/>
                  </a:lnTo>
                  <a:lnTo>
                    <a:pt x="38379" y="230387"/>
                  </a:lnTo>
                  <a:lnTo>
                    <a:pt x="42155" y="238675"/>
                  </a:lnTo>
                  <a:lnTo>
                    <a:pt x="45585" y="240848"/>
                  </a:lnTo>
                  <a:lnTo>
                    <a:pt x="47518" y="237251"/>
                  </a:lnTo>
                  <a:lnTo>
                    <a:pt x="47898" y="229304"/>
                  </a:lnTo>
                  <a:lnTo>
                    <a:pt x="47073" y="218449"/>
                  </a:lnTo>
                  <a:lnTo>
                    <a:pt x="45390" y="205952"/>
                  </a:lnTo>
                  <a:lnTo>
                    <a:pt x="43119" y="192618"/>
                  </a:lnTo>
                  <a:lnTo>
                    <a:pt x="40612" y="178882"/>
                  </a:lnTo>
                  <a:lnTo>
                    <a:pt x="38307" y="164961"/>
                  </a:lnTo>
                  <a:lnTo>
                    <a:pt x="36424" y="150958"/>
                  </a:lnTo>
                  <a:lnTo>
                    <a:pt x="34989" y="136924"/>
                  </a:lnTo>
                  <a:lnTo>
                    <a:pt x="33942" y="122878"/>
                  </a:lnTo>
                  <a:lnTo>
                    <a:pt x="33205" y="108834"/>
                  </a:lnTo>
                  <a:lnTo>
                    <a:pt x="32861" y="94960"/>
                  </a:lnTo>
                  <a:lnTo>
                    <a:pt x="33153" y="81563"/>
                  </a:lnTo>
                  <a:lnTo>
                    <a:pt x="34174" y="68782"/>
                  </a:lnTo>
                  <a:lnTo>
                    <a:pt x="36181" y="56911"/>
                  </a:lnTo>
                  <a:lnTo>
                    <a:pt x="39663" y="46463"/>
                  </a:lnTo>
                  <a:lnTo>
                    <a:pt x="44751" y="37585"/>
                  </a:lnTo>
                  <a:lnTo>
                    <a:pt x="51271" y="30116"/>
                  </a:lnTo>
                  <a:lnTo>
                    <a:pt x="58935" y="23774"/>
                  </a:lnTo>
                  <a:lnTo>
                    <a:pt x="67454" y="18286"/>
                  </a:lnTo>
                  <a:lnTo>
                    <a:pt x="76518" y="13566"/>
                  </a:lnTo>
                  <a:lnTo>
                    <a:pt x="86898" y="9255"/>
                  </a:lnTo>
                  <a:lnTo>
                    <a:pt x="101736" y="49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14484" y="5228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5" y="53929"/>
                  </a:lnTo>
                  <a:lnTo>
                    <a:pt x="6768" y="65558"/>
                  </a:lnTo>
                  <a:lnTo>
                    <a:pt x="7868" y="77367"/>
                  </a:lnTo>
                  <a:lnTo>
                    <a:pt x="8799" y="89689"/>
                  </a:lnTo>
                  <a:lnTo>
                    <a:pt x="9640" y="10472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24991" y="35436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64787" y="446712"/>
              <a:ext cx="181285" cy="200382"/>
            </a:xfrm>
            <a:custGeom>
              <a:avLst/>
              <a:gdLst/>
              <a:ahLst/>
              <a:cxnLst/>
              <a:rect l="0" t="0" r="0" b="0"/>
              <a:pathLst>
                <a:path w="181285" h="200382">
                  <a:moveTo>
                    <a:pt x="23357" y="76134"/>
                  </a:moveTo>
                  <a:lnTo>
                    <a:pt x="32225" y="78934"/>
                  </a:lnTo>
                  <a:lnTo>
                    <a:pt x="41212" y="80436"/>
                  </a:lnTo>
                  <a:lnTo>
                    <a:pt x="51198" y="80738"/>
                  </a:lnTo>
                  <a:lnTo>
                    <a:pt x="61833" y="79886"/>
                  </a:lnTo>
                  <a:lnTo>
                    <a:pt x="72348" y="77770"/>
                  </a:lnTo>
                  <a:lnTo>
                    <a:pt x="82291" y="74439"/>
                  </a:lnTo>
                  <a:lnTo>
                    <a:pt x="91232" y="69759"/>
                  </a:lnTo>
                  <a:lnTo>
                    <a:pt x="98623" y="63342"/>
                  </a:lnTo>
                  <a:lnTo>
                    <a:pt x="104318" y="55146"/>
                  </a:lnTo>
                  <a:lnTo>
                    <a:pt x="108172" y="45729"/>
                  </a:lnTo>
                  <a:lnTo>
                    <a:pt x="109875" y="36032"/>
                  </a:lnTo>
                  <a:lnTo>
                    <a:pt x="109459" y="26636"/>
                  </a:lnTo>
                  <a:lnTo>
                    <a:pt x="106911" y="18059"/>
                  </a:lnTo>
                  <a:lnTo>
                    <a:pt x="102011" y="10911"/>
                  </a:lnTo>
                  <a:lnTo>
                    <a:pt x="94873" y="5379"/>
                  </a:lnTo>
                  <a:lnTo>
                    <a:pt x="86184" y="1632"/>
                  </a:lnTo>
                  <a:lnTo>
                    <a:pt x="76984" y="0"/>
                  </a:lnTo>
                  <a:lnTo>
                    <a:pt x="67915" y="461"/>
                  </a:lnTo>
                  <a:lnTo>
                    <a:pt x="59220" y="2868"/>
                  </a:lnTo>
                  <a:lnTo>
                    <a:pt x="50929" y="7141"/>
                  </a:lnTo>
                  <a:lnTo>
                    <a:pt x="42988" y="13049"/>
                  </a:lnTo>
                  <a:lnTo>
                    <a:pt x="35486" y="20267"/>
                  </a:lnTo>
                  <a:lnTo>
                    <a:pt x="28659" y="28474"/>
                  </a:lnTo>
                  <a:lnTo>
                    <a:pt x="22580" y="37397"/>
                  </a:lnTo>
                  <a:lnTo>
                    <a:pt x="17173" y="46828"/>
                  </a:lnTo>
                  <a:lnTo>
                    <a:pt x="12306" y="56610"/>
                  </a:lnTo>
                  <a:lnTo>
                    <a:pt x="7855" y="66634"/>
                  </a:lnTo>
                  <a:lnTo>
                    <a:pt x="4034" y="76823"/>
                  </a:lnTo>
                  <a:lnTo>
                    <a:pt x="1372" y="87124"/>
                  </a:lnTo>
                  <a:lnTo>
                    <a:pt x="65" y="97499"/>
                  </a:lnTo>
                  <a:lnTo>
                    <a:pt x="0" y="107925"/>
                  </a:lnTo>
                  <a:lnTo>
                    <a:pt x="946" y="118386"/>
                  </a:lnTo>
                  <a:lnTo>
                    <a:pt x="2659" y="128864"/>
                  </a:lnTo>
                  <a:lnTo>
                    <a:pt x="5097" y="139189"/>
                  </a:lnTo>
                  <a:lnTo>
                    <a:pt x="8403" y="149049"/>
                  </a:lnTo>
                  <a:lnTo>
                    <a:pt x="12591" y="158306"/>
                  </a:lnTo>
                  <a:lnTo>
                    <a:pt x="17708" y="166827"/>
                  </a:lnTo>
                  <a:lnTo>
                    <a:pt x="23899" y="174404"/>
                  </a:lnTo>
                  <a:lnTo>
                    <a:pt x="31145" y="181015"/>
                  </a:lnTo>
                  <a:lnTo>
                    <a:pt x="39453" y="186625"/>
                  </a:lnTo>
                  <a:lnTo>
                    <a:pt x="48932" y="191102"/>
                  </a:lnTo>
                  <a:lnTo>
                    <a:pt x="59532" y="194486"/>
                  </a:lnTo>
                  <a:lnTo>
                    <a:pt x="71073" y="196947"/>
                  </a:lnTo>
                  <a:lnTo>
                    <a:pt x="83344" y="198690"/>
                  </a:lnTo>
                  <a:lnTo>
                    <a:pt x="96144" y="199893"/>
                  </a:lnTo>
                  <a:lnTo>
                    <a:pt x="108992" y="200381"/>
                  </a:lnTo>
                  <a:lnTo>
                    <a:pt x="121158" y="199653"/>
                  </a:lnTo>
                  <a:lnTo>
                    <a:pt x="132296" y="197541"/>
                  </a:lnTo>
                  <a:lnTo>
                    <a:pt x="142308" y="194478"/>
                  </a:lnTo>
                  <a:lnTo>
                    <a:pt x="152250" y="191027"/>
                  </a:lnTo>
                  <a:lnTo>
                    <a:pt x="164109" y="186884"/>
                  </a:lnTo>
                  <a:lnTo>
                    <a:pt x="181284" y="1814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61881" y="438521"/>
              <a:ext cx="186581" cy="273742"/>
            </a:xfrm>
            <a:custGeom>
              <a:avLst/>
              <a:gdLst/>
              <a:ahLst/>
              <a:cxnLst/>
              <a:rect l="0" t="0" r="0" b="0"/>
              <a:pathLst>
                <a:path w="186581" h="273742">
                  <a:moveTo>
                    <a:pt x="157928" y="0"/>
                  </a:moveTo>
                  <a:lnTo>
                    <a:pt x="146259" y="2933"/>
                  </a:lnTo>
                  <a:lnTo>
                    <a:pt x="135771" y="5716"/>
                  </a:lnTo>
                  <a:lnTo>
                    <a:pt x="125469" y="8620"/>
                  </a:lnTo>
                  <a:lnTo>
                    <a:pt x="115167" y="11833"/>
                  </a:lnTo>
                  <a:lnTo>
                    <a:pt x="104824" y="15646"/>
                  </a:lnTo>
                  <a:lnTo>
                    <a:pt x="94438" y="20163"/>
                  </a:lnTo>
                  <a:lnTo>
                    <a:pt x="84183" y="25327"/>
                  </a:lnTo>
                  <a:lnTo>
                    <a:pt x="74375" y="31015"/>
                  </a:lnTo>
                  <a:lnTo>
                    <a:pt x="65147" y="37099"/>
                  </a:lnTo>
                  <a:lnTo>
                    <a:pt x="56478" y="43472"/>
                  </a:lnTo>
                  <a:lnTo>
                    <a:pt x="48269" y="50049"/>
                  </a:lnTo>
                  <a:lnTo>
                    <a:pt x="40429" y="56768"/>
                  </a:lnTo>
                  <a:lnTo>
                    <a:pt x="33521" y="63584"/>
                  </a:lnTo>
                  <a:lnTo>
                    <a:pt x="28697" y="70467"/>
                  </a:lnTo>
                  <a:lnTo>
                    <a:pt x="26425" y="77389"/>
                  </a:lnTo>
                  <a:lnTo>
                    <a:pt x="26698" y="84174"/>
                  </a:lnTo>
                  <a:lnTo>
                    <a:pt x="29390" y="90504"/>
                  </a:lnTo>
                  <a:lnTo>
                    <a:pt x="34169" y="96237"/>
                  </a:lnTo>
                  <a:lnTo>
                    <a:pt x="40767" y="101240"/>
                  </a:lnTo>
                  <a:lnTo>
                    <a:pt x="49074" y="105302"/>
                  </a:lnTo>
                  <a:lnTo>
                    <a:pt x="58876" y="108408"/>
                  </a:lnTo>
                  <a:lnTo>
                    <a:pt x="69877" y="110850"/>
                  </a:lnTo>
                  <a:lnTo>
                    <a:pt x="81783" y="113113"/>
                  </a:lnTo>
                  <a:lnTo>
                    <a:pt x="94344" y="115493"/>
                  </a:lnTo>
                  <a:lnTo>
                    <a:pt x="107200" y="118094"/>
                  </a:lnTo>
                  <a:lnTo>
                    <a:pt x="119905" y="120919"/>
                  </a:lnTo>
                  <a:lnTo>
                    <a:pt x="132222" y="123944"/>
                  </a:lnTo>
                  <a:lnTo>
                    <a:pt x="143950" y="127450"/>
                  </a:lnTo>
                  <a:lnTo>
                    <a:pt x="154834" y="132014"/>
                  </a:lnTo>
                  <a:lnTo>
                    <a:pt x="164809" y="137869"/>
                  </a:lnTo>
                  <a:lnTo>
                    <a:pt x="173490" y="145089"/>
                  </a:lnTo>
                  <a:lnTo>
                    <a:pt x="180119" y="153764"/>
                  </a:lnTo>
                  <a:lnTo>
                    <a:pt x="184461" y="163782"/>
                  </a:lnTo>
                  <a:lnTo>
                    <a:pt x="186580" y="174746"/>
                  </a:lnTo>
                  <a:lnTo>
                    <a:pt x="186572" y="186090"/>
                  </a:lnTo>
                  <a:lnTo>
                    <a:pt x="184709" y="197450"/>
                  </a:lnTo>
                  <a:lnTo>
                    <a:pt x="181036" y="208516"/>
                  </a:lnTo>
                  <a:lnTo>
                    <a:pt x="175306" y="218946"/>
                  </a:lnTo>
                  <a:lnTo>
                    <a:pt x="167570" y="228621"/>
                  </a:lnTo>
                  <a:lnTo>
                    <a:pt x="158294" y="237441"/>
                  </a:lnTo>
                  <a:lnTo>
                    <a:pt x="148159" y="245226"/>
                  </a:lnTo>
                  <a:lnTo>
                    <a:pt x="137633" y="251980"/>
                  </a:lnTo>
                  <a:lnTo>
                    <a:pt x="126633" y="257687"/>
                  </a:lnTo>
                  <a:lnTo>
                    <a:pt x="114659" y="262231"/>
                  </a:lnTo>
                  <a:lnTo>
                    <a:pt x="101495" y="265659"/>
                  </a:lnTo>
                  <a:lnTo>
                    <a:pt x="87383" y="268150"/>
                  </a:lnTo>
                  <a:lnTo>
                    <a:pt x="72832" y="269914"/>
                  </a:lnTo>
                  <a:lnTo>
                    <a:pt x="58207" y="271140"/>
                  </a:lnTo>
                  <a:lnTo>
                    <a:pt x="44269" y="271984"/>
                  </a:lnTo>
                  <a:lnTo>
                    <a:pt x="30880" y="272651"/>
                  </a:lnTo>
                  <a:lnTo>
                    <a:pt x="16870" y="27320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35641" y="73316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1631917" y="2947979"/>
            <a:ext cx="645396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1621388" y="1539511"/>
            <a:ext cx="3769203" cy="2008593"/>
            <a:chOff x="1621388" y="1539511"/>
            <a:chExt cx="3769203" cy="2008593"/>
          </a:xfrm>
        </p:grpSpPr>
        <p:sp>
          <p:nvSpPr>
            <p:cNvPr id="33" name="Freeform 32"/>
            <p:cNvSpPr/>
            <p:nvPr/>
          </p:nvSpPr>
          <p:spPr>
            <a:xfrm>
              <a:off x="1779358" y="1539511"/>
              <a:ext cx="400042" cy="1355826"/>
            </a:xfrm>
            <a:custGeom>
              <a:avLst/>
              <a:gdLst/>
              <a:ahLst/>
              <a:cxnLst/>
              <a:rect l="0" t="0" r="0" b="0"/>
              <a:pathLst>
                <a:path w="400042" h="1355826">
                  <a:moveTo>
                    <a:pt x="21015" y="1355825"/>
                  </a:moveTo>
                  <a:lnTo>
                    <a:pt x="18215" y="1346957"/>
                  </a:lnTo>
                  <a:lnTo>
                    <a:pt x="16713" y="1337970"/>
                  </a:lnTo>
                  <a:lnTo>
                    <a:pt x="16398" y="1327966"/>
                  </a:lnTo>
                  <a:lnTo>
                    <a:pt x="16731" y="1316639"/>
                  </a:lnTo>
                  <a:lnTo>
                    <a:pt x="16902" y="1303531"/>
                  </a:lnTo>
                  <a:lnTo>
                    <a:pt x="16469" y="1288566"/>
                  </a:lnTo>
                  <a:lnTo>
                    <a:pt x="15501" y="1271978"/>
                  </a:lnTo>
                  <a:lnTo>
                    <a:pt x="14379" y="1254104"/>
                  </a:lnTo>
                  <a:lnTo>
                    <a:pt x="13357" y="1235284"/>
                  </a:lnTo>
                  <a:lnTo>
                    <a:pt x="12366" y="1216277"/>
                  </a:lnTo>
                  <a:lnTo>
                    <a:pt x="11102" y="1198211"/>
                  </a:lnTo>
                  <a:lnTo>
                    <a:pt x="9407" y="1181619"/>
                  </a:lnTo>
                  <a:lnTo>
                    <a:pt x="7440" y="1166345"/>
                  </a:lnTo>
                  <a:lnTo>
                    <a:pt x="5573" y="1151851"/>
                  </a:lnTo>
                  <a:lnTo>
                    <a:pt x="4020" y="1137725"/>
                  </a:lnTo>
                  <a:lnTo>
                    <a:pt x="2826" y="1123743"/>
                  </a:lnTo>
                  <a:lnTo>
                    <a:pt x="1949" y="1109799"/>
                  </a:lnTo>
                  <a:lnTo>
                    <a:pt x="1324" y="1095835"/>
                  </a:lnTo>
                  <a:lnTo>
                    <a:pt x="888" y="1081181"/>
                  </a:lnTo>
                  <a:lnTo>
                    <a:pt x="587" y="1064608"/>
                  </a:lnTo>
                  <a:lnTo>
                    <a:pt x="382" y="1045617"/>
                  </a:lnTo>
                  <a:lnTo>
                    <a:pt x="243" y="1024998"/>
                  </a:lnTo>
                  <a:lnTo>
                    <a:pt x="149" y="1004387"/>
                  </a:lnTo>
                  <a:lnTo>
                    <a:pt x="86" y="984748"/>
                  </a:lnTo>
                  <a:lnTo>
                    <a:pt x="43" y="966176"/>
                  </a:lnTo>
                  <a:lnTo>
                    <a:pt x="15" y="948264"/>
                  </a:lnTo>
                  <a:lnTo>
                    <a:pt x="0" y="930670"/>
                  </a:lnTo>
                  <a:lnTo>
                    <a:pt x="161" y="913362"/>
                  </a:lnTo>
                  <a:lnTo>
                    <a:pt x="800" y="896560"/>
                  </a:lnTo>
                  <a:lnTo>
                    <a:pt x="2043" y="880351"/>
                  </a:lnTo>
                  <a:lnTo>
                    <a:pt x="3692" y="864530"/>
                  </a:lnTo>
                  <a:lnTo>
                    <a:pt x="5338" y="848685"/>
                  </a:lnTo>
                  <a:lnTo>
                    <a:pt x="6739" y="832580"/>
                  </a:lnTo>
                  <a:lnTo>
                    <a:pt x="7831" y="816154"/>
                  </a:lnTo>
                  <a:lnTo>
                    <a:pt x="8638" y="799434"/>
                  </a:lnTo>
                  <a:lnTo>
                    <a:pt x="9220" y="782478"/>
                  </a:lnTo>
                  <a:lnTo>
                    <a:pt x="9797" y="765344"/>
                  </a:lnTo>
                  <a:lnTo>
                    <a:pt x="10725" y="748082"/>
                  </a:lnTo>
                  <a:lnTo>
                    <a:pt x="12165" y="730726"/>
                  </a:lnTo>
                  <a:lnTo>
                    <a:pt x="13947" y="713138"/>
                  </a:lnTo>
                  <a:lnTo>
                    <a:pt x="15683" y="695031"/>
                  </a:lnTo>
                  <a:lnTo>
                    <a:pt x="17149" y="676295"/>
                  </a:lnTo>
                  <a:lnTo>
                    <a:pt x="18454" y="657136"/>
                  </a:lnTo>
                  <a:lnTo>
                    <a:pt x="19937" y="637967"/>
                  </a:lnTo>
                  <a:lnTo>
                    <a:pt x="21782" y="619035"/>
                  </a:lnTo>
                  <a:lnTo>
                    <a:pt x="23851" y="600407"/>
                  </a:lnTo>
                  <a:lnTo>
                    <a:pt x="25787" y="582059"/>
                  </a:lnTo>
                  <a:lnTo>
                    <a:pt x="27391" y="563939"/>
                  </a:lnTo>
                  <a:lnTo>
                    <a:pt x="28790" y="545990"/>
                  </a:lnTo>
                  <a:lnTo>
                    <a:pt x="30336" y="528166"/>
                  </a:lnTo>
                  <a:lnTo>
                    <a:pt x="32228" y="510429"/>
                  </a:lnTo>
                  <a:lnTo>
                    <a:pt x="34499" y="492753"/>
                  </a:lnTo>
                  <a:lnTo>
                    <a:pt x="37102" y="475118"/>
                  </a:lnTo>
                  <a:lnTo>
                    <a:pt x="39967" y="457517"/>
                  </a:lnTo>
                  <a:lnTo>
                    <a:pt x="43028" y="440103"/>
                  </a:lnTo>
                  <a:lnTo>
                    <a:pt x="46228" y="423177"/>
                  </a:lnTo>
                  <a:lnTo>
                    <a:pt x="49526" y="406861"/>
                  </a:lnTo>
                  <a:lnTo>
                    <a:pt x="52893" y="390955"/>
                  </a:lnTo>
                  <a:lnTo>
                    <a:pt x="56306" y="375047"/>
                  </a:lnTo>
                  <a:lnTo>
                    <a:pt x="59751" y="358897"/>
                  </a:lnTo>
                  <a:lnTo>
                    <a:pt x="63217" y="342439"/>
                  </a:lnTo>
                  <a:lnTo>
                    <a:pt x="66697" y="325697"/>
                  </a:lnTo>
                  <a:lnTo>
                    <a:pt x="70187" y="308731"/>
                  </a:lnTo>
                  <a:lnTo>
                    <a:pt x="73683" y="291760"/>
                  </a:lnTo>
                  <a:lnTo>
                    <a:pt x="77184" y="275140"/>
                  </a:lnTo>
                  <a:lnTo>
                    <a:pt x="80692" y="259041"/>
                  </a:lnTo>
                  <a:lnTo>
                    <a:pt x="84371" y="243621"/>
                  </a:lnTo>
                  <a:lnTo>
                    <a:pt x="88526" y="229106"/>
                  </a:lnTo>
                  <a:lnTo>
                    <a:pt x="93283" y="215522"/>
                  </a:lnTo>
                  <a:lnTo>
                    <a:pt x="98444" y="202585"/>
                  </a:lnTo>
                  <a:lnTo>
                    <a:pt x="103601" y="189816"/>
                  </a:lnTo>
                  <a:lnTo>
                    <a:pt x="108512" y="176928"/>
                  </a:lnTo>
                  <a:lnTo>
                    <a:pt x="113114" y="163981"/>
                  </a:lnTo>
                  <a:lnTo>
                    <a:pt x="117431" y="151282"/>
                  </a:lnTo>
                  <a:lnTo>
                    <a:pt x="121519" y="138996"/>
                  </a:lnTo>
                  <a:lnTo>
                    <a:pt x="125433" y="127136"/>
                  </a:lnTo>
                  <a:lnTo>
                    <a:pt x="129222" y="115639"/>
                  </a:lnTo>
                  <a:lnTo>
                    <a:pt x="132927" y="104428"/>
                  </a:lnTo>
                  <a:lnTo>
                    <a:pt x="136739" y="93596"/>
                  </a:lnTo>
                  <a:lnTo>
                    <a:pt x="140984" y="83387"/>
                  </a:lnTo>
                  <a:lnTo>
                    <a:pt x="145806" y="73884"/>
                  </a:lnTo>
                  <a:lnTo>
                    <a:pt x="151181" y="64857"/>
                  </a:lnTo>
                  <a:lnTo>
                    <a:pt x="157014" y="55875"/>
                  </a:lnTo>
                  <a:lnTo>
                    <a:pt x="163201" y="46685"/>
                  </a:lnTo>
                  <a:lnTo>
                    <a:pt x="169814" y="37376"/>
                  </a:lnTo>
                  <a:lnTo>
                    <a:pt x="177084" y="28273"/>
                  </a:lnTo>
                  <a:lnTo>
                    <a:pt x="185091" y="19569"/>
                  </a:lnTo>
                  <a:lnTo>
                    <a:pt x="193925" y="11775"/>
                  </a:lnTo>
                  <a:lnTo>
                    <a:pt x="203766" y="5759"/>
                  </a:lnTo>
                  <a:lnTo>
                    <a:pt x="214603" y="1835"/>
                  </a:lnTo>
                  <a:lnTo>
                    <a:pt x="225964" y="0"/>
                  </a:lnTo>
                  <a:lnTo>
                    <a:pt x="237051" y="199"/>
                  </a:lnTo>
                  <a:lnTo>
                    <a:pt x="247429" y="2192"/>
                  </a:lnTo>
                  <a:lnTo>
                    <a:pt x="257022" y="5952"/>
                  </a:lnTo>
                  <a:lnTo>
                    <a:pt x="265925" y="11739"/>
                  </a:lnTo>
                  <a:lnTo>
                    <a:pt x="274284" y="19518"/>
                  </a:lnTo>
                  <a:lnTo>
                    <a:pt x="282237" y="28993"/>
                  </a:lnTo>
                  <a:lnTo>
                    <a:pt x="289900" y="39794"/>
                  </a:lnTo>
                  <a:lnTo>
                    <a:pt x="297353" y="51572"/>
                  </a:lnTo>
                  <a:lnTo>
                    <a:pt x="304497" y="63885"/>
                  </a:lnTo>
                  <a:lnTo>
                    <a:pt x="311069" y="76217"/>
                  </a:lnTo>
                  <a:lnTo>
                    <a:pt x="316969" y="88299"/>
                  </a:lnTo>
                  <a:lnTo>
                    <a:pt x="322254" y="100546"/>
                  </a:lnTo>
                  <a:lnTo>
                    <a:pt x="327037" y="113907"/>
                  </a:lnTo>
                  <a:lnTo>
                    <a:pt x="331441" y="128826"/>
                  </a:lnTo>
                  <a:lnTo>
                    <a:pt x="335568" y="145103"/>
                  </a:lnTo>
                  <a:lnTo>
                    <a:pt x="339501" y="162180"/>
                  </a:lnTo>
                  <a:lnTo>
                    <a:pt x="343298" y="179629"/>
                  </a:lnTo>
                  <a:lnTo>
                    <a:pt x="347002" y="197057"/>
                  </a:lnTo>
                  <a:lnTo>
                    <a:pt x="350642" y="214050"/>
                  </a:lnTo>
                  <a:lnTo>
                    <a:pt x="354239" y="230441"/>
                  </a:lnTo>
                  <a:lnTo>
                    <a:pt x="357808" y="246412"/>
                  </a:lnTo>
                  <a:lnTo>
                    <a:pt x="361357" y="262369"/>
                  </a:lnTo>
                  <a:lnTo>
                    <a:pt x="364893" y="278547"/>
                  </a:lnTo>
                  <a:lnTo>
                    <a:pt x="368420" y="294685"/>
                  </a:lnTo>
                  <a:lnTo>
                    <a:pt x="371941" y="310149"/>
                  </a:lnTo>
                  <a:lnTo>
                    <a:pt x="375458" y="324626"/>
                  </a:lnTo>
                  <a:lnTo>
                    <a:pt x="378973" y="338127"/>
                  </a:lnTo>
                  <a:lnTo>
                    <a:pt x="382486" y="350809"/>
                  </a:lnTo>
                  <a:lnTo>
                    <a:pt x="385993" y="362844"/>
                  </a:lnTo>
                  <a:lnTo>
                    <a:pt x="389344" y="373948"/>
                  </a:lnTo>
                  <a:lnTo>
                    <a:pt x="392570" y="384463"/>
                  </a:lnTo>
                  <a:lnTo>
                    <a:pt x="395955" y="395317"/>
                  </a:lnTo>
                  <a:lnTo>
                    <a:pt x="400041" y="408261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21388" y="2242570"/>
              <a:ext cx="326385" cy="42114"/>
            </a:xfrm>
            <a:custGeom>
              <a:avLst/>
              <a:gdLst/>
              <a:ahLst/>
              <a:cxnLst/>
              <a:rect l="0" t="0" r="0" b="0"/>
              <a:pathLst>
                <a:path w="326385" h="42114">
                  <a:moveTo>
                    <a:pt x="0" y="42113"/>
                  </a:moveTo>
                  <a:lnTo>
                    <a:pt x="8935" y="39247"/>
                  </a:lnTo>
                  <a:lnTo>
                    <a:pt x="18563" y="37105"/>
                  </a:lnTo>
                  <a:lnTo>
                    <a:pt x="29854" y="35502"/>
                  </a:lnTo>
                  <a:lnTo>
                    <a:pt x="42695" y="34321"/>
                  </a:lnTo>
                  <a:lnTo>
                    <a:pt x="56823" y="33473"/>
                  </a:lnTo>
                  <a:lnTo>
                    <a:pt x="71943" y="32875"/>
                  </a:lnTo>
                  <a:lnTo>
                    <a:pt x="87632" y="32461"/>
                  </a:lnTo>
                  <a:lnTo>
                    <a:pt x="103372" y="32177"/>
                  </a:lnTo>
                  <a:lnTo>
                    <a:pt x="118875" y="31983"/>
                  </a:lnTo>
                  <a:lnTo>
                    <a:pt x="134062" y="31852"/>
                  </a:lnTo>
                  <a:lnTo>
                    <a:pt x="148952" y="31764"/>
                  </a:lnTo>
                  <a:lnTo>
                    <a:pt x="163596" y="31700"/>
                  </a:lnTo>
                  <a:lnTo>
                    <a:pt x="177889" y="31488"/>
                  </a:lnTo>
                  <a:lnTo>
                    <a:pt x="191575" y="30813"/>
                  </a:lnTo>
                  <a:lnTo>
                    <a:pt x="204567" y="29542"/>
                  </a:lnTo>
                  <a:lnTo>
                    <a:pt x="217089" y="27704"/>
                  </a:lnTo>
                  <a:lnTo>
                    <a:pt x="229572" y="25400"/>
                  </a:lnTo>
                  <a:lnTo>
                    <a:pt x="242265" y="22739"/>
                  </a:lnTo>
                  <a:lnTo>
                    <a:pt x="255079" y="19817"/>
                  </a:lnTo>
                  <a:lnTo>
                    <a:pt x="267689" y="16710"/>
                  </a:lnTo>
                  <a:lnTo>
                    <a:pt x="279901" y="13479"/>
                  </a:lnTo>
                  <a:lnTo>
                    <a:pt x="291242" y="10315"/>
                  </a:lnTo>
                  <a:lnTo>
                    <a:pt x="302001" y="7236"/>
                  </a:lnTo>
                  <a:lnTo>
                    <a:pt x="313119" y="3970"/>
                  </a:lnTo>
                  <a:lnTo>
                    <a:pt x="326384" y="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5144" y="2315579"/>
              <a:ext cx="362923" cy="447088"/>
            </a:xfrm>
            <a:custGeom>
              <a:avLst/>
              <a:gdLst/>
              <a:ahLst/>
              <a:cxnLst/>
              <a:rect l="0" t="0" r="0" b="0"/>
              <a:pathLst>
                <a:path w="362923" h="447088">
                  <a:moveTo>
                    <a:pt x="48970" y="148089"/>
                  </a:moveTo>
                  <a:lnTo>
                    <a:pt x="45969" y="156823"/>
                  </a:lnTo>
                  <a:lnTo>
                    <a:pt x="42546" y="164530"/>
                  </a:lnTo>
                  <a:lnTo>
                    <a:pt x="38355" y="171941"/>
                  </a:lnTo>
                  <a:lnTo>
                    <a:pt x="33628" y="179548"/>
                  </a:lnTo>
                  <a:lnTo>
                    <a:pt x="28794" y="188023"/>
                  </a:lnTo>
                  <a:lnTo>
                    <a:pt x="24117" y="197651"/>
                  </a:lnTo>
                  <a:lnTo>
                    <a:pt x="19681" y="208219"/>
                  </a:lnTo>
                  <a:lnTo>
                    <a:pt x="15479" y="219231"/>
                  </a:lnTo>
                  <a:lnTo>
                    <a:pt x="11476" y="230345"/>
                  </a:lnTo>
                  <a:lnTo>
                    <a:pt x="7788" y="241569"/>
                  </a:lnTo>
                  <a:lnTo>
                    <a:pt x="4684" y="253163"/>
                  </a:lnTo>
                  <a:lnTo>
                    <a:pt x="2266" y="265262"/>
                  </a:lnTo>
                  <a:lnTo>
                    <a:pt x="642" y="278014"/>
                  </a:lnTo>
                  <a:lnTo>
                    <a:pt x="0" y="291645"/>
                  </a:lnTo>
                  <a:lnTo>
                    <a:pt x="353" y="306188"/>
                  </a:lnTo>
                  <a:lnTo>
                    <a:pt x="1726" y="321363"/>
                  </a:lnTo>
                  <a:lnTo>
                    <a:pt x="4242" y="336695"/>
                  </a:lnTo>
                  <a:lnTo>
                    <a:pt x="7865" y="351890"/>
                  </a:lnTo>
                  <a:lnTo>
                    <a:pt x="12585" y="366685"/>
                  </a:lnTo>
                  <a:lnTo>
                    <a:pt x="18502" y="380773"/>
                  </a:lnTo>
                  <a:lnTo>
                    <a:pt x="25561" y="394053"/>
                  </a:lnTo>
                  <a:lnTo>
                    <a:pt x="33741" y="406275"/>
                  </a:lnTo>
                  <a:lnTo>
                    <a:pt x="43135" y="416967"/>
                  </a:lnTo>
                  <a:lnTo>
                    <a:pt x="53677" y="426007"/>
                  </a:lnTo>
                  <a:lnTo>
                    <a:pt x="65179" y="433417"/>
                  </a:lnTo>
                  <a:lnTo>
                    <a:pt x="77424" y="439187"/>
                  </a:lnTo>
                  <a:lnTo>
                    <a:pt x="90220" y="443469"/>
                  </a:lnTo>
                  <a:lnTo>
                    <a:pt x="103575" y="446211"/>
                  </a:lnTo>
                  <a:lnTo>
                    <a:pt x="117678" y="447087"/>
                  </a:lnTo>
                  <a:lnTo>
                    <a:pt x="132570" y="446080"/>
                  </a:lnTo>
                  <a:lnTo>
                    <a:pt x="147994" y="443287"/>
                  </a:lnTo>
                  <a:lnTo>
                    <a:pt x="163502" y="438746"/>
                  </a:lnTo>
                  <a:lnTo>
                    <a:pt x="178813" y="432660"/>
                  </a:lnTo>
                  <a:lnTo>
                    <a:pt x="193518" y="425489"/>
                  </a:lnTo>
                  <a:lnTo>
                    <a:pt x="207013" y="417847"/>
                  </a:lnTo>
                  <a:lnTo>
                    <a:pt x="219087" y="410119"/>
                  </a:lnTo>
                  <a:lnTo>
                    <a:pt x="229855" y="402476"/>
                  </a:lnTo>
                  <a:lnTo>
                    <a:pt x="239563" y="394965"/>
                  </a:lnTo>
                  <a:lnTo>
                    <a:pt x="248470" y="387579"/>
                  </a:lnTo>
                  <a:lnTo>
                    <a:pt x="256794" y="380297"/>
                  </a:lnTo>
                  <a:lnTo>
                    <a:pt x="264706" y="373093"/>
                  </a:lnTo>
                  <a:lnTo>
                    <a:pt x="272332" y="365947"/>
                  </a:lnTo>
                  <a:lnTo>
                    <a:pt x="279761" y="358840"/>
                  </a:lnTo>
                  <a:lnTo>
                    <a:pt x="287055" y="351762"/>
                  </a:lnTo>
                  <a:lnTo>
                    <a:pt x="294255" y="344698"/>
                  </a:lnTo>
                  <a:lnTo>
                    <a:pt x="301226" y="337479"/>
                  </a:lnTo>
                  <a:lnTo>
                    <a:pt x="307680" y="329794"/>
                  </a:lnTo>
                  <a:lnTo>
                    <a:pt x="313505" y="321500"/>
                  </a:lnTo>
                  <a:lnTo>
                    <a:pt x="318909" y="312302"/>
                  </a:lnTo>
                  <a:lnTo>
                    <a:pt x="324305" y="301684"/>
                  </a:lnTo>
                  <a:lnTo>
                    <a:pt x="329933" y="289508"/>
                  </a:lnTo>
                  <a:lnTo>
                    <a:pt x="335697" y="276263"/>
                  </a:lnTo>
                  <a:lnTo>
                    <a:pt x="341267" y="262842"/>
                  </a:lnTo>
                  <a:lnTo>
                    <a:pt x="346455" y="249777"/>
                  </a:lnTo>
                  <a:lnTo>
                    <a:pt x="351074" y="237076"/>
                  </a:lnTo>
                  <a:lnTo>
                    <a:pt x="354871" y="224408"/>
                  </a:lnTo>
                  <a:lnTo>
                    <a:pt x="357791" y="211550"/>
                  </a:lnTo>
                  <a:lnTo>
                    <a:pt x="359938" y="198269"/>
                  </a:lnTo>
                  <a:lnTo>
                    <a:pt x="361469" y="184275"/>
                  </a:lnTo>
                  <a:lnTo>
                    <a:pt x="362530" y="169485"/>
                  </a:lnTo>
                  <a:lnTo>
                    <a:pt x="362922" y="154142"/>
                  </a:lnTo>
                  <a:lnTo>
                    <a:pt x="362130" y="138697"/>
                  </a:lnTo>
                  <a:lnTo>
                    <a:pt x="359965" y="123421"/>
                  </a:lnTo>
                  <a:lnTo>
                    <a:pt x="356545" y="108403"/>
                  </a:lnTo>
                  <a:lnTo>
                    <a:pt x="352107" y="93632"/>
                  </a:lnTo>
                  <a:lnTo>
                    <a:pt x="346900" y="79076"/>
                  </a:lnTo>
                  <a:lnTo>
                    <a:pt x="341133" y="65013"/>
                  </a:lnTo>
                  <a:lnTo>
                    <a:pt x="334971" y="52015"/>
                  </a:lnTo>
                  <a:lnTo>
                    <a:pt x="328525" y="40313"/>
                  </a:lnTo>
                  <a:lnTo>
                    <a:pt x="321554" y="29979"/>
                  </a:lnTo>
                  <a:lnTo>
                    <a:pt x="313503" y="21102"/>
                  </a:lnTo>
                  <a:lnTo>
                    <a:pt x="304150" y="13584"/>
                  </a:lnTo>
                  <a:lnTo>
                    <a:pt x="293427" y="7517"/>
                  </a:lnTo>
                  <a:lnTo>
                    <a:pt x="281246" y="3257"/>
                  </a:lnTo>
                  <a:lnTo>
                    <a:pt x="267724" y="833"/>
                  </a:lnTo>
                  <a:lnTo>
                    <a:pt x="253425" y="0"/>
                  </a:lnTo>
                  <a:lnTo>
                    <a:pt x="239221" y="420"/>
                  </a:lnTo>
                  <a:lnTo>
                    <a:pt x="225609" y="1769"/>
                  </a:lnTo>
                  <a:lnTo>
                    <a:pt x="212961" y="3630"/>
                  </a:lnTo>
                  <a:lnTo>
                    <a:pt x="200359" y="5678"/>
                  </a:lnTo>
                  <a:lnTo>
                    <a:pt x="185585" y="8087"/>
                  </a:lnTo>
                  <a:lnTo>
                    <a:pt x="164783" y="11219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93742" y="2281245"/>
              <a:ext cx="392590" cy="509819"/>
            </a:xfrm>
            <a:custGeom>
              <a:avLst/>
              <a:gdLst/>
              <a:ahLst/>
              <a:cxnLst/>
              <a:rect l="0" t="0" r="0" b="0"/>
              <a:pathLst>
                <a:path w="392590" h="509819">
                  <a:moveTo>
                    <a:pt x="269967" y="13967"/>
                  </a:moveTo>
                  <a:lnTo>
                    <a:pt x="255499" y="14101"/>
                  </a:lnTo>
                  <a:lnTo>
                    <a:pt x="243509" y="15381"/>
                  </a:lnTo>
                  <a:lnTo>
                    <a:pt x="232892" y="17984"/>
                  </a:lnTo>
                  <a:lnTo>
                    <a:pt x="222924" y="22049"/>
                  </a:lnTo>
                  <a:lnTo>
                    <a:pt x="212751" y="27978"/>
                  </a:lnTo>
                  <a:lnTo>
                    <a:pt x="201934" y="35809"/>
                  </a:lnTo>
                  <a:lnTo>
                    <a:pt x="190709" y="44962"/>
                  </a:lnTo>
                  <a:lnTo>
                    <a:pt x="179778" y="54472"/>
                  </a:lnTo>
                  <a:lnTo>
                    <a:pt x="169530" y="63753"/>
                  </a:lnTo>
                  <a:lnTo>
                    <a:pt x="159869" y="72759"/>
                  </a:lnTo>
                  <a:lnTo>
                    <a:pt x="150396" y="81792"/>
                  </a:lnTo>
                  <a:lnTo>
                    <a:pt x="140844" y="91057"/>
                  </a:lnTo>
                  <a:lnTo>
                    <a:pt x="131276" y="100771"/>
                  </a:lnTo>
                  <a:lnTo>
                    <a:pt x="121993" y="111219"/>
                  </a:lnTo>
                  <a:lnTo>
                    <a:pt x="113150" y="122474"/>
                  </a:lnTo>
                  <a:lnTo>
                    <a:pt x="104753" y="134290"/>
                  </a:lnTo>
                  <a:lnTo>
                    <a:pt x="96734" y="146214"/>
                  </a:lnTo>
                  <a:lnTo>
                    <a:pt x="89007" y="157977"/>
                  </a:lnTo>
                  <a:lnTo>
                    <a:pt x="81497" y="169655"/>
                  </a:lnTo>
                  <a:lnTo>
                    <a:pt x="74140" y="181560"/>
                  </a:lnTo>
                  <a:lnTo>
                    <a:pt x="66891" y="193862"/>
                  </a:lnTo>
                  <a:lnTo>
                    <a:pt x="59716" y="206413"/>
                  </a:lnTo>
                  <a:lnTo>
                    <a:pt x="52592" y="218845"/>
                  </a:lnTo>
                  <a:lnTo>
                    <a:pt x="45507" y="230956"/>
                  </a:lnTo>
                  <a:lnTo>
                    <a:pt x="38614" y="242869"/>
                  </a:lnTo>
                  <a:lnTo>
                    <a:pt x="32211" y="254934"/>
                  </a:lnTo>
                  <a:lnTo>
                    <a:pt x="26425" y="267348"/>
                  </a:lnTo>
                  <a:lnTo>
                    <a:pt x="21217" y="280144"/>
                  </a:lnTo>
                  <a:lnTo>
                    <a:pt x="16485" y="293273"/>
                  </a:lnTo>
                  <a:lnTo>
                    <a:pt x="12120" y="306674"/>
                  </a:lnTo>
                  <a:lnTo>
                    <a:pt x="8188" y="320607"/>
                  </a:lnTo>
                  <a:lnTo>
                    <a:pt x="4919" y="335631"/>
                  </a:lnTo>
                  <a:lnTo>
                    <a:pt x="2390" y="351951"/>
                  </a:lnTo>
                  <a:lnTo>
                    <a:pt x="691" y="368978"/>
                  </a:lnTo>
                  <a:lnTo>
                    <a:pt x="0" y="385567"/>
                  </a:lnTo>
                  <a:lnTo>
                    <a:pt x="320" y="401093"/>
                  </a:lnTo>
                  <a:lnTo>
                    <a:pt x="1670" y="415447"/>
                  </a:lnTo>
                  <a:lnTo>
                    <a:pt x="4172" y="428775"/>
                  </a:lnTo>
                  <a:lnTo>
                    <a:pt x="7780" y="441289"/>
                  </a:lnTo>
                  <a:lnTo>
                    <a:pt x="12321" y="453033"/>
                  </a:lnTo>
                  <a:lnTo>
                    <a:pt x="17585" y="463868"/>
                  </a:lnTo>
                  <a:lnTo>
                    <a:pt x="23392" y="473791"/>
                  </a:lnTo>
                  <a:lnTo>
                    <a:pt x="29918" y="482763"/>
                  </a:lnTo>
                  <a:lnTo>
                    <a:pt x="37662" y="490645"/>
                  </a:lnTo>
                  <a:lnTo>
                    <a:pt x="46800" y="497455"/>
                  </a:lnTo>
                  <a:lnTo>
                    <a:pt x="57209" y="503029"/>
                  </a:lnTo>
                  <a:lnTo>
                    <a:pt x="68645" y="506950"/>
                  </a:lnTo>
                  <a:lnTo>
                    <a:pt x="80854" y="509142"/>
                  </a:lnTo>
                  <a:lnTo>
                    <a:pt x="93458" y="509818"/>
                  </a:lnTo>
                  <a:lnTo>
                    <a:pt x="105985" y="509292"/>
                  </a:lnTo>
                  <a:lnTo>
                    <a:pt x="118193" y="507858"/>
                  </a:lnTo>
                  <a:lnTo>
                    <a:pt x="130355" y="505440"/>
                  </a:lnTo>
                  <a:lnTo>
                    <a:pt x="143126" y="501615"/>
                  </a:lnTo>
                  <a:lnTo>
                    <a:pt x="156827" y="496269"/>
                  </a:lnTo>
                  <a:lnTo>
                    <a:pt x="171132" y="489731"/>
                  </a:lnTo>
                  <a:lnTo>
                    <a:pt x="185282" y="482579"/>
                  </a:lnTo>
                  <a:lnTo>
                    <a:pt x="198833" y="475210"/>
                  </a:lnTo>
                  <a:lnTo>
                    <a:pt x="211524" y="467652"/>
                  </a:lnTo>
                  <a:lnTo>
                    <a:pt x="223122" y="459673"/>
                  </a:lnTo>
                  <a:lnTo>
                    <a:pt x="233626" y="451159"/>
                  </a:lnTo>
                  <a:lnTo>
                    <a:pt x="243358" y="442136"/>
                  </a:lnTo>
                  <a:lnTo>
                    <a:pt x="252828" y="432693"/>
                  </a:lnTo>
                  <a:lnTo>
                    <a:pt x="262352" y="422930"/>
                  </a:lnTo>
                  <a:lnTo>
                    <a:pt x="271888" y="412932"/>
                  </a:lnTo>
                  <a:lnTo>
                    <a:pt x="281144" y="402766"/>
                  </a:lnTo>
                  <a:lnTo>
                    <a:pt x="289966" y="392485"/>
                  </a:lnTo>
                  <a:lnTo>
                    <a:pt x="298347" y="382123"/>
                  </a:lnTo>
                  <a:lnTo>
                    <a:pt x="306355" y="371707"/>
                  </a:lnTo>
                  <a:lnTo>
                    <a:pt x="314069" y="361254"/>
                  </a:lnTo>
                  <a:lnTo>
                    <a:pt x="321402" y="350777"/>
                  </a:lnTo>
                  <a:lnTo>
                    <a:pt x="328107" y="340282"/>
                  </a:lnTo>
                  <a:lnTo>
                    <a:pt x="334105" y="329777"/>
                  </a:lnTo>
                  <a:lnTo>
                    <a:pt x="339625" y="319263"/>
                  </a:lnTo>
                  <a:lnTo>
                    <a:pt x="345100" y="308745"/>
                  </a:lnTo>
                  <a:lnTo>
                    <a:pt x="350781" y="298223"/>
                  </a:lnTo>
                  <a:lnTo>
                    <a:pt x="356581" y="287699"/>
                  </a:lnTo>
                  <a:lnTo>
                    <a:pt x="362175" y="277173"/>
                  </a:lnTo>
                  <a:lnTo>
                    <a:pt x="367384" y="266633"/>
                  </a:lnTo>
                  <a:lnTo>
                    <a:pt x="372186" y="255588"/>
                  </a:lnTo>
                  <a:lnTo>
                    <a:pt x="376639" y="243115"/>
                  </a:lnTo>
                  <a:lnTo>
                    <a:pt x="380812" y="228828"/>
                  </a:lnTo>
                  <a:lnTo>
                    <a:pt x="384614" y="212823"/>
                  </a:lnTo>
                  <a:lnTo>
                    <a:pt x="387796" y="195405"/>
                  </a:lnTo>
                  <a:lnTo>
                    <a:pt x="390266" y="176913"/>
                  </a:lnTo>
                  <a:lnTo>
                    <a:pt x="391925" y="157803"/>
                  </a:lnTo>
                  <a:lnTo>
                    <a:pt x="392589" y="138609"/>
                  </a:lnTo>
                  <a:lnTo>
                    <a:pt x="392252" y="119641"/>
                  </a:lnTo>
                  <a:lnTo>
                    <a:pt x="390890" y="101314"/>
                  </a:lnTo>
                  <a:lnTo>
                    <a:pt x="388380" y="84226"/>
                  </a:lnTo>
                  <a:lnTo>
                    <a:pt x="384757" y="68589"/>
                  </a:lnTo>
                  <a:lnTo>
                    <a:pt x="379867" y="54444"/>
                  </a:lnTo>
                  <a:lnTo>
                    <a:pt x="373304" y="41846"/>
                  </a:lnTo>
                  <a:lnTo>
                    <a:pt x="364994" y="30673"/>
                  </a:lnTo>
                  <a:lnTo>
                    <a:pt x="354989" y="20998"/>
                  </a:lnTo>
                  <a:lnTo>
                    <a:pt x="343299" y="13162"/>
                  </a:lnTo>
                  <a:lnTo>
                    <a:pt x="330115" y="7187"/>
                  </a:lnTo>
                  <a:lnTo>
                    <a:pt x="316101" y="3007"/>
                  </a:lnTo>
                  <a:lnTo>
                    <a:pt x="300716" y="318"/>
                  </a:lnTo>
                  <a:lnTo>
                    <a:pt x="280377" y="0"/>
                  </a:lnTo>
                  <a:lnTo>
                    <a:pt x="248911" y="3438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90093" y="166350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90093" y="1705616"/>
              <a:ext cx="105286" cy="984685"/>
            </a:xfrm>
            <a:custGeom>
              <a:avLst/>
              <a:gdLst/>
              <a:ahLst/>
              <a:cxnLst/>
              <a:rect l="0" t="0" r="0" b="0"/>
              <a:pathLst>
                <a:path w="105286" h="984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6"/>
                  </a:lnTo>
                  <a:lnTo>
                    <a:pt x="177" y="50842"/>
                  </a:lnTo>
                  <a:lnTo>
                    <a:pt x="826" y="67115"/>
                  </a:lnTo>
                  <a:lnTo>
                    <a:pt x="2074" y="85344"/>
                  </a:lnTo>
                  <a:lnTo>
                    <a:pt x="3727" y="105271"/>
                  </a:lnTo>
                  <a:lnTo>
                    <a:pt x="5375" y="126536"/>
                  </a:lnTo>
                  <a:lnTo>
                    <a:pt x="6778" y="148785"/>
                  </a:lnTo>
                  <a:lnTo>
                    <a:pt x="7871" y="171246"/>
                  </a:lnTo>
                  <a:lnTo>
                    <a:pt x="8679" y="192785"/>
                  </a:lnTo>
                  <a:lnTo>
                    <a:pt x="9257" y="212862"/>
                  </a:lnTo>
                  <a:lnTo>
                    <a:pt x="9662" y="231628"/>
                  </a:lnTo>
                  <a:lnTo>
                    <a:pt x="9941" y="249620"/>
                  </a:lnTo>
                  <a:lnTo>
                    <a:pt x="10132" y="267244"/>
                  </a:lnTo>
                  <a:lnTo>
                    <a:pt x="10262" y="284558"/>
                  </a:lnTo>
                  <a:lnTo>
                    <a:pt x="10350" y="301359"/>
                  </a:lnTo>
                  <a:lnTo>
                    <a:pt x="10409" y="317563"/>
                  </a:lnTo>
                  <a:lnTo>
                    <a:pt x="10449" y="333381"/>
                  </a:lnTo>
                  <a:lnTo>
                    <a:pt x="10475" y="349222"/>
                  </a:lnTo>
                  <a:lnTo>
                    <a:pt x="10493" y="365324"/>
                  </a:lnTo>
                  <a:lnTo>
                    <a:pt x="10505" y="381749"/>
                  </a:lnTo>
                  <a:lnTo>
                    <a:pt x="10513" y="398467"/>
                  </a:lnTo>
                  <a:lnTo>
                    <a:pt x="10523" y="415418"/>
                  </a:lnTo>
                  <a:lnTo>
                    <a:pt x="10699" y="432378"/>
                  </a:lnTo>
                  <a:lnTo>
                    <a:pt x="11349" y="448991"/>
                  </a:lnTo>
                  <a:lnTo>
                    <a:pt x="12600" y="465094"/>
                  </a:lnTo>
                  <a:lnTo>
                    <a:pt x="14253" y="480856"/>
                  </a:lnTo>
                  <a:lnTo>
                    <a:pt x="15902" y="496666"/>
                  </a:lnTo>
                  <a:lnTo>
                    <a:pt x="17305" y="512750"/>
                  </a:lnTo>
                  <a:lnTo>
                    <a:pt x="18398" y="529164"/>
                  </a:lnTo>
                  <a:lnTo>
                    <a:pt x="19206" y="545877"/>
                  </a:lnTo>
                  <a:lnTo>
                    <a:pt x="19785" y="562828"/>
                  </a:lnTo>
                  <a:lnTo>
                    <a:pt x="20190" y="579959"/>
                  </a:lnTo>
                  <a:lnTo>
                    <a:pt x="20470" y="597219"/>
                  </a:lnTo>
                  <a:lnTo>
                    <a:pt x="20661" y="614570"/>
                  </a:lnTo>
                  <a:lnTo>
                    <a:pt x="20791" y="631984"/>
                  </a:lnTo>
                  <a:lnTo>
                    <a:pt x="20878" y="649441"/>
                  </a:lnTo>
                  <a:lnTo>
                    <a:pt x="20942" y="666928"/>
                  </a:lnTo>
                  <a:lnTo>
                    <a:pt x="21154" y="684435"/>
                  </a:lnTo>
                  <a:lnTo>
                    <a:pt x="21829" y="701955"/>
                  </a:lnTo>
                  <a:lnTo>
                    <a:pt x="23096" y="719480"/>
                  </a:lnTo>
                  <a:lnTo>
                    <a:pt x="24760" y="736842"/>
                  </a:lnTo>
                  <a:lnTo>
                    <a:pt x="26416" y="753733"/>
                  </a:lnTo>
                  <a:lnTo>
                    <a:pt x="27828" y="770022"/>
                  </a:lnTo>
                  <a:lnTo>
                    <a:pt x="29098" y="785740"/>
                  </a:lnTo>
                  <a:lnTo>
                    <a:pt x="30556" y="800989"/>
                  </a:lnTo>
                  <a:lnTo>
                    <a:pt x="32385" y="815879"/>
                  </a:lnTo>
                  <a:lnTo>
                    <a:pt x="34444" y="830507"/>
                  </a:lnTo>
                  <a:lnTo>
                    <a:pt x="36372" y="844949"/>
                  </a:lnTo>
                  <a:lnTo>
                    <a:pt x="37971" y="859257"/>
                  </a:lnTo>
                  <a:lnTo>
                    <a:pt x="39367" y="873308"/>
                  </a:lnTo>
                  <a:lnTo>
                    <a:pt x="40911" y="886823"/>
                  </a:lnTo>
                  <a:lnTo>
                    <a:pt x="42797" y="899697"/>
                  </a:lnTo>
                  <a:lnTo>
                    <a:pt x="44894" y="912139"/>
                  </a:lnTo>
                  <a:lnTo>
                    <a:pt x="46848" y="924567"/>
                  </a:lnTo>
                  <a:lnTo>
                    <a:pt x="48469" y="937218"/>
                  </a:lnTo>
                  <a:lnTo>
                    <a:pt x="50049" y="949834"/>
                  </a:lnTo>
                  <a:lnTo>
                    <a:pt x="52250" y="961779"/>
                  </a:lnTo>
                  <a:lnTo>
                    <a:pt x="55423" y="972697"/>
                  </a:lnTo>
                  <a:lnTo>
                    <a:pt x="60399" y="981090"/>
                  </a:lnTo>
                  <a:lnTo>
                    <a:pt x="67256" y="984684"/>
                  </a:lnTo>
                  <a:lnTo>
                    <a:pt x="74070" y="983374"/>
                  </a:lnTo>
                  <a:lnTo>
                    <a:pt x="79789" y="978182"/>
                  </a:lnTo>
                  <a:lnTo>
                    <a:pt x="84200" y="970199"/>
                  </a:lnTo>
                  <a:lnTo>
                    <a:pt x="87641" y="960503"/>
                  </a:lnTo>
                  <a:lnTo>
                    <a:pt x="91199" y="949014"/>
                  </a:lnTo>
                  <a:lnTo>
                    <a:pt x="96305" y="932507"/>
                  </a:lnTo>
                  <a:lnTo>
                    <a:pt x="105285" y="905451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66441" y="2362592"/>
              <a:ext cx="297352" cy="317291"/>
            </a:xfrm>
            <a:custGeom>
              <a:avLst/>
              <a:gdLst/>
              <a:ahLst/>
              <a:cxnLst/>
              <a:rect l="0" t="0" r="0" b="0"/>
              <a:pathLst>
                <a:path w="297352" h="317291">
                  <a:moveTo>
                    <a:pt x="297351" y="48434"/>
                  </a:moveTo>
                  <a:lnTo>
                    <a:pt x="291417" y="42566"/>
                  </a:lnTo>
                  <a:lnTo>
                    <a:pt x="285212" y="37002"/>
                  </a:lnTo>
                  <a:lnTo>
                    <a:pt x="278116" y="31207"/>
                  </a:lnTo>
                  <a:lnTo>
                    <a:pt x="270176" y="25299"/>
                  </a:lnTo>
                  <a:lnTo>
                    <a:pt x="261529" y="19618"/>
                  </a:lnTo>
                  <a:lnTo>
                    <a:pt x="252330" y="14347"/>
                  </a:lnTo>
                  <a:lnTo>
                    <a:pt x="242558" y="9669"/>
                  </a:lnTo>
                  <a:lnTo>
                    <a:pt x="232020" y="5832"/>
                  </a:lnTo>
                  <a:lnTo>
                    <a:pt x="220678" y="2888"/>
                  </a:lnTo>
                  <a:lnTo>
                    <a:pt x="208792" y="895"/>
                  </a:lnTo>
                  <a:lnTo>
                    <a:pt x="196815" y="0"/>
                  </a:lnTo>
                  <a:lnTo>
                    <a:pt x="185013" y="178"/>
                  </a:lnTo>
                  <a:lnTo>
                    <a:pt x="173308" y="1433"/>
                  </a:lnTo>
                  <a:lnTo>
                    <a:pt x="161384" y="3869"/>
                  </a:lnTo>
                  <a:lnTo>
                    <a:pt x="149073" y="7434"/>
                  </a:lnTo>
                  <a:lnTo>
                    <a:pt x="136687" y="11945"/>
                  </a:lnTo>
                  <a:lnTo>
                    <a:pt x="124897" y="17189"/>
                  </a:lnTo>
                  <a:lnTo>
                    <a:pt x="114040" y="22979"/>
                  </a:lnTo>
                  <a:lnTo>
                    <a:pt x="104122" y="29323"/>
                  </a:lnTo>
                  <a:lnTo>
                    <a:pt x="95000" y="36413"/>
                  </a:lnTo>
                  <a:lnTo>
                    <a:pt x="86489" y="44303"/>
                  </a:lnTo>
                  <a:lnTo>
                    <a:pt x="78264" y="53229"/>
                  </a:lnTo>
                  <a:lnTo>
                    <a:pt x="69887" y="63664"/>
                  </a:lnTo>
                  <a:lnTo>
                    <a:pt x="61141" y="75717"/>
                  </a:lnTo>
                  <a:lnTo>
                    <a:pt x="52315" y="88881"/>
                  </a:lnTo>
                  <a:lnTo>
                    <a:pt x="44076" y="102247"/>
                  </a:lnTo>
                  <a:lnTo>
                    <a:pt x="36759" y="115270"/>
                  </a:lnTo>
                  <a:lnTo>
                    <a:pt x="30373" y="127774"/>
                  </a:lnTo>
                  <a:lnTo>
                    <a:pt x="24776" y="139777"/>
                  </a:lnTo>
                  <a:lnTo>
                    <a:pt x="19790" y="151376"/>
                  </a:lnTo>
                  <a:lnTo>
                    <a:pt x="15255" y="162997"/>
                  </a:lnTo>
                  <a:lnTo>
                    <a:pt x="11041" y="175338"/>
                  </a:lnTo>
                  <a:lnTo>
                    <a:pt x="7061" y="188727"/>
                  </a:lnTo>
                  <a:lnTo>
                    <a:pt x="3572" y="203147"/>
                  </a:lnTo>
                  <a:lnTo>
                    <a:pt x="1141" y="218431"/>
                  </a:lnTo>
                  <a:lnTo>
                    <a:pt x="0" y="234372"/>
                  </a:lnTo>
                  <a:lnTo>
                    <a:pt x="388" y="250465"/>
                  </a:lnTo>
                  <a:lnTo>
                    <a:pt x="2702" y="265955"/>
                  </a:lnTo>
                  <a:lnTo>
                    <a:pt x="6967" y="280460"/>
                  </a:lnTo>
                  <a:lnTo>
                    <a:pt x="12915" y="293315"/>
                  </a:lnTo>
                  <a:lnTo>
                    <a:pt x="20188" y="303440"/>
                  </a:lnTo>
                  <a:lnTo>
                    <a:pt x="28450" y="310504"/>
                  </a:lnTo>
                  <a:lnTo>
                    <a:pt x="37588" y="314806"/>
                  </a:lnTo>
                  <a:lnTo>
                    <a:pt x="47698" y="316887"/>
                  </a:lnTo>
                  <a:lnTo>
                    <a:pt x="58752" y="317290"/>
                  </a:lnTo>
                  <a:lnTo>
                    <a:pt x="70445" y="316313"/>
                  </a:lnTo>
                  <a:lnTo>
                    <a:pt x="82293" y="314005"/>
                  </a:lnTo>
                  <a:lnTo>
                    <a:pt x="94009" y="310503"/>
                  </a:lnTo>
                  <a:lnTo>
                    <a:pt x="105655" y="306189"/>
                  </a:lnTo>
                  <a:lnTo>
                    <a:pt x="117541" y="301602"/>
                  </a:lnTo>
                  <a:lnTo>
                    <a:pt x="129826" y="297074"/>
                  </a:lnTo>
                  <a:lnTo>
                    <a:pt x="142299" y="292685"/>
                  </a:lnTo>
                  <a:lnTo>
                    <a:pt x="155893" y="287831"/>
                  </a:lnTo>
                  <a:lnTo>
                    <a:pt x="174042" y="280972"/>
                  </a:lnTo>
                  <a:lnTo>
                    <a:pt x="202595" y="269532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25491" y="2195852"/>
              <a:ext cx="268995" cy="710014"/>
            </a:xfrm>
            <a:custGeom>
              <a:avLst/>
              <a:gdLst/>
              <a:ahLst/>
              <a:cxnLst/>
              <a:rect l="0" t="0" r="0" b="0"/>
              <a:pathLst>
                <a:path w="268995" h="710014">
                  <a:moveTo>
                    <a:pt x="264685" y="4603"/>
                  </a:moveTo>
                  <a:lnTo>
                    <a:pt x="253017" y="1804"/>
                  </a:lnTo>
                  <a:lnTo>
                    <a:pt x="242528" y="302"/>
                  </a:lnTo>
                  <a:lnTo>
                    <a:pt x="232231" y="0"/>
                  </a:lnTo>
                  <a:lnTo>
                    <a:pt x="222102" y="852"/>
                  </a:lnTo>
                  <a:lnTo>
                    <a:pt x="212407" y="2968"/>
                  </a:lnTo>
                  <a:lnTo>
                    <a:pt x="203262" y="6291"/>
                  </a:lnTo>
                  <a:lnTo>
                    <a:pt x="194313" y="10625"/>
                  </a:lnTo>
                  <a:lnTo>
                    <a:pt x="184855" y="15745"/>
                  </a:lnTo>
                  <a:lnTo>
                    <a:pt x="174529" y="21447"/>
                  </a:lnTo>
                  <a:lnTo>
                    <a:pt x="163474" y="27732"/>
                  </a:lnTo>
                  <a:lnTo>
                    <a:pt x="152128" y="34781"/>
                  </a:lnTo>
                  <a:lnTo>
                    <a:pt x="140781" y="42634"/>
                  </a:lnTo>
                  <a:lnTo>
                    <a:pt x="129230" y="51196"/>
                  </a:lnTo>
                  <a:lnTo>
                    <a:pt x="116883" y="60322"/>
                  </a:lnTo>
                  <a:lnTo>
                    <a:pt x="103475" y="69874"/>
                  </a:lnTo>
                  <a:lnTo>
                    <a:pt x="89369" y="79899"/>
                  </a:lnTo>
                  <a:lnTo>
                    <a:pt x="75354" y="90614"/>
                  </a:lnTo>
                  <a:lnTo>
                    <a:pt x="61898" y="102082"/>
                  </a:lnTo>
                  <a:lnTo>
                    <a:pt x="49441" y="114224"/>
                  </a:lnTo>
                  <a:lnTo>
                    <a:pt x="38533" y="126907"/>
                  </a:lnTo>
                  <a:lnTo>
                    <a:pt x="29314" y="139996"/>
                  </a:lnTo>
                  <a:lnTo>
                    <a:pt x="21599" y="153379"/>
                  </a:lnTo>
                  <a:lnTo>
                    <a:pt x="15086" y="166969"/>
                  </a:lnTo>
                  <a:lnTo>
                    <a:pt x="9484" y="180702"/>
                  </a:lnTo>
                  <a:lnTo>
                    <a:pt x="4870" y="194535"/>
                  </a:lnTo>
                  <a:lnTo>
                    <a:pt x="1666" y="208435"/>
                  </a:lnTo>
                  <a:lnTo>
                    <a:pt x="0" y="222375"/>
                  </a:lnTo>
                  <a:lnTo>
                    <a:pt x="33" y="236178"/>
                  </a:lnTo>
                  <a:lnTo>
                    <a:pt x="2107" y="249526"/>
                  </a:lnTo>
                  <a:lnTo>
                    <a:pt x="6215" y="262283"/>
                  </a:lnTo>
                  <a:lnTo>
                    <a:pt x="12229" y="274477"/>
                  </a:lnTo>
                  <a:lnTo>
                    <a:pt x="20078" y="286206"/>
                  </a:lnTo>
                  <a:lnTo>
                    <a:pt x="29545" y="297576"/>
                  </a:lnTo>
                  <a:lnTo>
                    <a:pt x="40476" y="308517"/>
                  </a:lnTo>
                  <a:lnTo>
                    <a:pt x="52861" y="318798"/>
                  </a:lnTo>
                  <a:lnTo>
                    <a:pt x="66556" y="328351"/>
                  </a:lnTo>
                  <a:lnTo>
                    <a:pt x="81158" y="337411"/>
                  </a:lnTo>
                  <a:lnTo>
                    <a:pt x="96104" y="346416"/>
                  </a:lnTo>
                  <a:lnTo>
                    <a:pt x="111041" y="355617"/>
                  </a:lnTo>
                  <a:lnTo>
                    <a:pt x="125662" y="364763"/>
                  </a:lnTo>
                  <a:lnTo>
                    <a:pt x="139634" y="373224"/>
                  </a:lnTo>
                  <a:lnTo>
                    <a:pt x="152841" y="380697"/>
                  </a:lnTo>
                  <a:lnTo>
                    <a:pt x="165184" y="387359"/>
                  </a:lnTo>
                  <a:lnTo>
                    <a:pt x="176489" y="393675"/>
                  </a:lnTo>
                  <a:lnTo>
                    <a:pt x="186768" y="399965"/>
                  </a:lnTo>
                  <a:lnTo>
                    <a:pt x="196335" y="406531"/>
                  </a:lnTo>
                  <a:lnTo>
                    <a:pt x="205687" y="413711"/>
                  </a:lnTo>
                  <a:lnTo>
                    <a:pt x="215129" y="421629"/>
                  </a:lnTo>
                  <a:lnTo>
                    <a:pt x="224609" y="430389"/>
                  </a:lnTo>
                  <a:lnTo>
                    <a:pt x="233827" y="440173"/>
                  </a:lnTo>
                  <a:lnTo>
                    <a:pt x="242613" y="450978"/>
                  </a:lnTo>
                  <a:lnTo>
                    <a:pt x="250631" y="462655"/>
                  </a:lnTo>
                  <a:lnTo>
                    <a:pt x="257331" y="475018"/>
                  </a:lnTo>
                  <a:lnTo>
                    <a:pt x="262531" y="487888"/>
                  </a:lnTo>
                  <a:lnTo>
                    <a:pt x="266207" y="501123"/>
                  </a:lnTo>
                  <a:lnTo>
                    <a:pt x="268315" y="514613"/>
                  </a:lnTo>
                  <a:lnTo>
                    <a:pt x="268994" y="528275"/>
                  </a:lnTo>
                  <a:lnTo>
                    <a:pt x="268504" y="541889"/>
                  </a:lnTo>
                  <a:lnTo>
                    <a:pt x="267120" y="555111"/>
                  </a:lnTo>
                  <a:lnTo>
                    <a:pt x="265079" y="567782"/>
                  </a:lnTo>
                  <a:lnTo>
                    <a:pt x="262407" y="579919"/>
                  </a:lnTo>
                  <a:lnTo>
                    <a:pt x="258936" y="591610"/>
                  </a:lnTo>
                  <a:lnTo>
                    <a:pt x="254624" y="602953"/>
                  </a:lnTo>
                  <a:lnTo>
                    <a:pt x="249084" y="613877"/>
                  </a:lnTo>
                  <a:lnTo>
                    <a:pt x="241543" y="624148"/>
                  </a:lnTo>
                  <a:lnTo>
                    <a:pt x="231768" y="633688"/>
                  </a:lnTo>
                  <a:lnTo>
                    <a:pt x="220304" y="642571"/>
                  </a:lnTo>
                  <a:lnTo>
                    <a:pt x="208160" y="650924"/>
                  </a:lnTo>
                  <a:lnTo>
                    <a:pt x="196001" y="658877"/>
                  </a:lnTo>
                  <a:lnTo>
                    <a:pt x="184266" y="666542"/>
                  </a:lnTo>
                  <a:lnTo>
                    <a:pt x="173319" y="674003"/>
                  </a:lnTo>
                  <a:lnTo>
                    <a:pt x="163269" y="681313"/>
                  </a:lnTo>
                  <a:lnTo>
                    <a:pt x="154324" y="688213"/>
                  </a:lnTo>
                  <a:lnTo>
                    <a:pt x="146024" y="694821"/>
                  </a:lnTo>
                  <a:lnTo>
                    <a:pt x="137641" y="701719"/>
                  </a:lnTo>
                  <a:lnTo>
                    <a:pt x="127814" y="710013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27046" y="1558217"/>
              <a:ext cx="115815" cy="1989887"/>
            </a:xfrm>
            <a:custGeom>
              <a:avLst/>
              <a:gdLst/>
              <a:ahLst/>
              <a:cxnLst/>
              <a:rect l="0" t="0" r="0" b="0"/>
              <a:pathLst>
                <a:path w="115815" h="1989887">
                  <a:moveTo>
                    <a:pt x="115814" y="0"/>
                  </a:moveTo>
                  <a:lnTo>
                    <a:pt x="112947" y="8868"/>
                  </a:lnTo>
                  <a:lnTo>
                    <a:pt x="110805" y="17855"/>
                  </a:lnTo>
                  <a:lnTo>
                    <a:pt x="109202" y="27855"/>
                  </a:lnTo>
                  <a:lnTo>
                    <a:pt x="108022" y="39009"/>
                  </a:lnTo>
                  <a:lnTo>
                    <a:pt x="107173" y="51469"/>
                  </a:lnTo>
                  <a:lnTo>
                    <a:pt x="106575" y="65189"/>
                  </a:lnTo>
                  <a:lnTo>
                    <a:pt x="106161" y="80298"/>
                  </a:lnTo>
                  <a:lnTo>
                    <a:pt x="105877" y="97172"/>
                  </a:lnTo>
                  <a:lnTo>
                    <a:pt x="105683" y="115852"/>
                  </a:lnTo>
                  <a:lnTo>
                    <a:pt x="105552" y="135937"/>
                  </a:lnTo>
                  <a:lnTo>
                    <a:pt x="105464" y="156788"/>
                  </a:lnTo>
                  <a:lnTo>
                    <a:pt x="105405" y="177951"/>
                  </a:lnTo>
                  <a:lnTo>
                    <a:pt x="105365" y="198871"/>
                  </a:lnTo>
                  <a:lnTo>
                    <a:pt x="105338" y="218838"/>
                  </a:lnTo>
                  <a:lnTo>
                    <a:pt x="105321" y="237559"/>
                  </a:lnTo>
                  <a:lnTo>
                    <a:pt x="105309" y="255095"/>
                  </a:lnTo>
                  <a:lnTo>
                    <a:pt x="105301" y="271654"/>
                  </a:lnTo>
                  <a:lnTo>
                    <a:pt x="105295" y="287467"/>
                  </a:lnTo>
                  <a:lnTo>
                    <a:pt x="105292" y="302734"/>
                  </a:lnTo>
                  <a:lnTo>
                    <a:pt x="105289" y="317614"/>
                  </a:lnTo>
                  <a:lnTo>
                    <a:pt x="105288" y="332224"/>
                  </a:lnTo>
                  <a:lnTo>
                    <a:pt x="105287" y="346650"/>
                  </a:lnTo>
                  <a:lnTo>
                    <a:pt x="105286" y="360949"/>
                  </a:lnTo>
                  <a:lnTo>
                    <a:pt x="105286" y="375167"/>
                  </a:lnTo>
                  <a:lnTo>
                    <a:pt x="105285" y="389495"/>
                  </a:lnTo>
                  <a:lnTo>
                    <a:pt x="105285" y="404260"/>
                  </a:lnTo>
                  <a:lnTo>
                    <a:pt x="105285" y="419604"/>
                  </a:lnTo>
                  <a:lnTo>
                    <a:pt x="105285" y="435503"/>
                  </a:lnTo>
                  <a:lnTo>
                    <a:pt x="105285" y="451861"/>
                  </a:lnTo>
                  <a:lnTo>
                    <a:pt x="105285" y="468570"/>
                  </a:lnTo>
                  <a:lnTo>
                    <a:pt x="105285" y="485537"/>
                  </a:lnTo>
                  <a:lnTo>
                    <a:pt x="105285" y="502687"/>
                  </a:lnTo>
                  <a:lnTo>
                    <a:pt x="105285" y="519963"/>
                  </a:lnTo>
                  <a:lnTo>
                    <a:pt x="105285" y="537328"/>
                  </a:lnTo>
                  <a:lnTo>
                    <a:pt x="105285" y="554752"/>
                  </a:lnTo>
                  <a:lnTo>
                    <a:pt x="105285" y="572221"/>
                  </a:lnTo>
                  <a:lnTo>
                    <a:pt x="105285" y="589885"/>
                  </a:lnTo>
                  <a:lnTo>
                    <a:pt x="105285" y="608044"/>
                  </a:lnTo>
                  <a:lnTo>
                    <a:pt x="105285" y="626820"/>
                  </a:lnTo>
                  <a:lnTo>
                    <a:pt x="105285" y="646176"/>
                  </a:lnTo>
                  <a:lnTo>
                    <a:pt x="105285" y="666009"/>
                  </a:lnTo>
                  <a:lnTo>
                    <a:pt x="105285" y="686205"/>
                  </a:lnTo>
                  <a:lnTo>
                    <a:pt x="105285" y="706666"/>
                  </a:lnTo>
                  <a:lnTo>
                    <a:pt x="105285" y="727315"/>
                  </a:lnTo>
                  <a:lnTo>
                    <a:pt x="105285" y="748094"/>
                  </a:lnTo>
                  <a:lnTo>
                    <a:pt x="105285" y="768964"/>
                  </a:lnTo>
                  <a:lnTo>
                    <a:pt x="105285" y="789894"/>
                  </a:lnTo>
                  <a:lnTo>
                    <a:pt x="105281" y="810871"/>
                  </a:lnTo>
                  <a:lnTo>
                    <a:pt x="105108" y="832044"/>
                  </a:lnTo>
                  <a:lnTo>
                    <a:pt x="104459" y="853711"/>
                  </a:lnTo>
                  <a:lnTo>
                    <a:pt x="103211" y="875996"/>
                  </a:lnTo>
                  <a:lnTo>
                    <a:pt x="101558" y="898861"/>
                  </a:lnTo>
                  <a:lnTo>
                    <a:pt x="99910" y="922203"/>
                  </a:lnTo>
                  <a:lnTo>
                    <a:pt x="98507" y="945909"/>
                  </a:lnTo>
                  <a:lnTo>
                    <a:pt x="97415" y="969879"/>
                  </a:lnTo>
                  <a:lnTo>
                    <a:pt x="96607" y="994037"/>
                  </a:lnTo>
                  <a:lnTo>
                    <a:pt x="96023" y="1018326"/>
                  </a:lnTo>
                  <a:lnTo>
                    <a:pt x="95446" y="1042705"/>
                  </a:lnTo>
                  <a:lnTo>
                    <a:pt x="94518" y="1067145"/>
                  </a:lnTo>
                  <a:lnTo>
                    <a:pt x="93078" y="1091631"/>
                  </a:lnTo>
                  <a:lnTo>
                    <a:pt x="91296" y="1116313"/>
                  </a:lnTo>
                  <a:lnTo>
                    <a:pt x="89560" y="1141490"/>
                  </a:lnTo>
                  <a:lnTo>
                    <a:pt x="88085" y="1167280"/>
                  </a:lnTo>
                  <a:lnTo>
                    <a:pt x="86434" y="1193482"/>
                  </a:lnTo>
                  <a:lnTo>
                    <a:pt x="83655" y="1219685"/>
                  </a:lnTo>
                  <a:lnTo>
                    <a:pt x="79308" y="1245651"/>
                  </a:lnTo>
                  <a:lnTo>
                    <a:pt x="73760" y="1271478"/>
                  </a:lnTo>
                  <a:lnTo>
                    <a:pt x="67879" y="1297498"/>
                  </a:lnTo>
                  <a:lnTo>
                    <a:pt x="62226" y="1323889"/>
                  </a:lnTo>
                  <a:lnTo>
                    <a:pt x="57162" y="1350511"/>
                  </a:lnTo>
                  <a:lnTo>
                    <a:pt x="53000" y="1377005"/>
                  </a:lnTo>
                  <a:lnTo>
                    <a:pt x="49798" y="1403169"/>
                  </a:lnTo>
                  <a:lnTo>
                    <a:pt x="47277" y="1429130"/>
                  </a:lnTo>
                  <a:lnTo>
                    <a:pt x="44954" y="1455241"/>
                  </a:lnTo>
                  <a:lnTo>
                    <a:pt x="42536" y="1481692"/>
                  </a:lnTo>
                  <a:lnTo>
                    <a:pt x="40077" y="1508356"/>
                  </a:lnTo>
                  <a:lnTo>
                    <a:pt x="37879" y="1534877"/>
                  </a:lnTo>
                  <a:lnTo>
                    <a:pt x="36097" y="1561055"/>
                  </a:lnTo>
                  <a:lnTo>
                    <a:pt x="34580" y="1586855"/>
                  </a:lnTo>
                  <a:lnTo>
                    <a:pt x="32954" y="1612326"/>
                  </a:lnTo>
                  <a:lnTo>
                    <a:pt x="31008" y="1637535"/>
                  </a:lnTo>
                  <a:lnTo>
                    <a:pt x="28702" y="1662549"/>
                  </a:lnTo>
                  <a:lnTo>
                    <a:pt x="26074" y="1687424"/>
                  </a:lnTo>
                  <a:lnTo>
                    <a:pt x="23197" y="1712206"/>
                  </a:lnTo>
                  <a:lnTo>
                    <a:pt x="20300" y="1737088"/>
                  </a:lnTo>
                  <a:lnTo>
                    <a:pt x="17741" y="1762398"/>
                  </a:lnTo>
                  <a:lnTo>
                    <a:pt x="15686" y="1788288"/>
                  </a:lnTo>
                  <a:lnTo>
                    <a:pt x="13970" y="1814896"/>
                  </a:lnTo>
                  <a:lnTo>
                    <a:pt x="12203" y="1842436"/>
                  </a:lnTo>
                  <a:lnTo>
                    <a:pt x="10164" y="1870890"/>
                  </a:lnTo>
                  <a:lnTo>
                    <a:pt x="7953" y="1898763"/>
                  </a:lnTo>
                  <a:lnTo>
                    <a:pt x="5689" y="1925930"/>
                  </a:lnTo>
                  <a:lnTo>
                    <a:pt x="3171" y="1954774"/>
                  </a:lnTo>
                  <a:lnTo>
                    <a:pt x="0" y="1989886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60813" y="2432082"/>
              <a:ext cx="440058" cy="512335"/>
            </a:xfrm>
            <a:custGeom>
              <a:avLst/>
              <a:gdLst/>
              <a:ahLst/>
              <a:cxnLst/>
              <a:rect l="0" t="0" r="0" b="0"/>
              <a:pathLst>
                <a:path w="440058" h="512335">
                  <a:moveTo>
                    <a:pt x="271601" y="0"/>
                  </a:moveTo>
                  <a:lnTo>
                    <a:pt x="259933" y="2934"/>
                  </a:lnTo>
                  <a:lnTo>
                    <a:pt x="249444" y="5717"/>
                  </a:lnTo>
                  <a:lnTo>
                    <a:pt x="239147" y="8621"/>
                  </a:lnTo>
                  <a:lnTo>
                    <a:pt x="229019" y="11834"/>
                  </a:lnTo>
                  <a:lnTo>
                    <a:pt x="219324" y="15647"/>
                  </a:lnTo>
                  <a:lnTo>
                    <a:pt x="210188" y="20164"/>
                  </a:lnTo>
                  <a:lnTo>
                    <a:pt x="201584" y="25328"/>
                  </a:lnTo>
                  <a:lnTo>
                    <a:pt x="193423" y="31016"/>
                  </a:lnTo>
                  <a:lnTo>
                    <a:pt x="185594" y="37110"/>
                  </a:lnTo>
                  <a:lnTo>
                    <a:pt x="177845" y="43829"/>
                  </a:lnTo>
                  <a:lnTo>
                    <a:pt x="169795" y="51702"/>
                  </a:lnTo>
                  <a:lnTo>
                    <a:pt x="161268" y="60923"/>
                  </a:lnTo>
                  <a:lnTo>
                    <a:pt x="152420" y="71217"/>
                  </a:lnTo>
                  <a:lnTo>
                    <a:pt x="143634" y="82044"/>
                  </a:lnTo>
                  <a:lnTo>
                    <a:pt x="135133" y="93034"/>
                  </a:lnTo>
                  <a:lnTo>
                    <a:pt x="126968" y="104176"/>
                  </a:lnTo>
                  <a:lnTo>
                    <a:pt x="119105" y="115715"/>
                  </a:lnTo>
                  <a:lnTo>
                    <a:pt x="111484" y="127772"/>
                  </a:lnTo>
                  <a:lnTo>
                    <a:pt x="104044" y="140326"/>
                  </a:lnTo>
                  <a:lnTo>
                    <a:pt x="96734" y="153293"/>
                  </a:lnTo>
                  <a:lnTo>
                    <a:pt x="89517" y="166576"/>
                  </a:lnTo>
                  <a:lnTo>
                    <a:pt x="82364" y="180090"/>
                  </a:lnTo>
                  <a:lnTo>
                    <a:pt x="75254" y="193769"/>
                  </a:lnTo>
                  <a:lnTo>
                    <a:pt x="68178" y="207563"/>
                  </a:lnTo>
                  <a:lnTo>
                    <a:pt x="61291" y="221436"/>
                  </a:lnTo>
                  <a:lnTo>
                    <a:pt x="54893" y="235363"/>
                  </a:lnTo>
                  <a:lnTo>
                    <a:pt x="49109" y="249331"/>
                  </a:lnTo>
                  <a:lnTo>
                    <a:pt x="43903" y="263491"/>
                  </a:lnTo>
                  <a:lnTo>
                    <a:pt x="39173" y="278144"/>
                  </a:lnTo>
                  <a:lnTo>
                    <a:pt x="34795" y="293422"/>
                  </a:lnTo>
                  <a:lnTo>
                    <a:pt x="30345" y="309616"/>
                  </a:lnTo>
                  <a:lnTo>
                    <a:pt x="25132" y="327237"/>
                  </a:lnTo>
                  <a:lnTo>
                    <a:pt x="18857" y="346413"/>
                  </a:lnTo>
                  <a:lnTo>
                    <a:pt x="12200" y="366324"/>
                  </a:lnTo>
                  <a:lnTo>
                    <a:pt x="6565" y="385464"/>
                  </a:lnTo>
                  <a:lnTo>
                    <a:pt x="2672" y="403037"/>
                  </a:lnTo>
                  <a:lnTo>
                    <a:pt x="571" y="419105"/>
                  </a:lnTo>
                  <a:lnTo>
                    <a:pt x="0" y="434197"/>
                  </a:lnTo>
                  <a:lnTo>
                    <a:pt x="630" y="448748"/>
                  </a:lnTo>
                  <a:lnTo>
                    <a:pt x="2476" y="462692"/>
                  </a:lnTo>
                  <a:lnTo>
                    <a:pt x="5902" y="475551"/>
                  </a:lnTo>
                  <a:lnTo>
                    <a:pt x="10982" y="487123"/>
                  </a:lnTo>
                  <a:lnTo>
                    <a:pt x="17678" y="497015"/>
                  </a:lnTo>
                  <a:lnTo>
                    <a:pt x="26000" y="504525"/>
                  </a:lnTo>
                  <a:lnTo>
                    <a:pt x="35776" y="509490"/>
                  </a:lnTo>
                  <a:lnTo>
                    <a:pt x="46409" y="512043"/>
                  </a:lnTo>
                  <a:lnTo>
                    <a:pt x="56997" y="512334"/>
                  </a:lnTo>
                  <a:lnTo>
                    <a:pt x="67042" y="510673"/>
                  </a:lnTo>
                  <a:lnTo>
                    <a:pt x="76580" y="507138"/>
                  </a:lnTo>
                  <a:lnTo>
                    <a:pt x="85979" y="501501"/>
                  </a:lnTo>
                  <a:lnTo>
                    <a:pt x="95484" y="493833"/>
                  </a:lnTo>
                  <a:lnTo>
                    <a:pt x="105021" y="484771"/>
                  </a:lnTo>
                  <a:lnTo>
                    <a:pt x="114286" y="475313"/>
                  </a:lnTo>
                  <a:lnTo>
                    <a:pt x="123125" y="466062"/>
                  </a:lnTo>
                  <a:lnTo>
                    <a:pt x="131860" y="457074"/>
                  </a:lnTo>
                  <a:lnTo>
                    <a:pt x="141170" y="448052"/>
                  </a:lnTo>
                  <a:lnTo>
                    <a:pt x="151390" y="438799"/>
                  </a:lnTo>
                  <a:lnTo>
                    <a:pt x="162204" y="429262"/>
                  </a:lnTo>
                  <a:lnTo>
                    <a:pt x="172856" y="419466"/>
                  </a:lnTo>
                  <a:lnTo>
                    <a:pt x="182905" y="409461"/>
                  </a:lnTo>
                  <a:lnTo>
                    <a:pt x="192092" y="399299"/>
                  </a:lnTo>
                  <a:lnTo>
                    <a:pt x="200183" y="389024"/>
                  </a:lnTo>
                  <a:lnTo>
                    <a:pt x="207180" y="378664"/>
                  </a:lnTo>
                  <a:lnTo>
                    <a:pt x="213403" y="368080"/>
                  </a:lnTo>
                  <a:lnTo>
                    <a:pt x="219365" y="356982"/>
                  </a:lnTo>
                  <a:lnTo>
                    <a:pt x="225380" y="345258"/>
                  </a:lnTo>
                  <a:lnTo>
                    <a:pt x="231407" y="333113"/>
                  </a:lnTo>
                  <a:lnTo>
                    <a:pt x="237154" y="320960"/>
                  </a:lnTo>
                  <a:lnTo>
                    <a:pt x="242466" y="309045"/>
                  </a:lnTo>
                  <a:lnTo>
                    <a:pt x="247338" y="297434"/>
                  </a:lnTo>
                  <a:lnTo>
                    <a:pt x="251837" y="286105"/>
                  </a:lnTo>
                  <a:lnTo>
                    <a:pt x="256046" y="274999"/>
                  </a:lnTo>
                  <a:lnTo>
                    <a:pt x="260042" y="263896"/>
                  </a:lnTo>
                  <a:lnTo>
                    <a:pt x="263885" y="252442"/>
                  </a:lnTo>
                  <a:lnTo>
                    <a:pt x="267622" y="240475"/>
                  </a:lnTo>
                  <a:lnTo>
                    <a:pt x="271286" y="228165"/>
                  </a:lnTo>
                  <a:lnTo>
                    <a:pt x="274899" y="215901"/>
                  </a:lnTo>
                  <a:lnTo>
                    <a:pt x="278479" y="203911"/>
                  </a:lnTo>
                  <a:lnTo>
                    <a:pt x="282035" y="192251"/>
                  </a:lnTo>
                  <a:lnTo>
                    <a:pt x="285576" y="180888"/>
                  </a:lnTo>
                  <a:lnTo>
                    <a:pt x="289102" y="169759"/>
                  </a:lnTo>
                  <a:lnTo>
                    <a:pt x="292452" y="158641"/>
                  </a:lnTo>
                  <a:lnTo>
                    <a:pt x="295323" y="147177"/>
                  </a:lnTo>
                  <a:lnTo>
                    <a:pt x="297590" y="135203"/>
                  </a:lnTo>
                  <a:lnTo>
                    <a:pt x="299451" y="122889"/>
                  </a:lnTo>
                  <a:lnTo>
                    <a:pt x="301315" y="110622"/>
                  </a:lnTo>
                  <a:lnTo>
                    <a:pt x="303436" y="98661"/>
                  </a:lnTo>
                  <a:lnTo>
                    <a:pt x="306318" y="88200"/>
                  </a:lnTo>
                  <a:lnTo>
                    <a:pt x="310500" y="82680"/>
                  </a:lnTo>
                  <a:lnTo>
                    <a:pt x="315312" y="84029"/>
                  </a:lnTo>
                  <a:lnTo>
                    <a:pt x="319781" y="90440"/>
                  </a:lnTo>
                  <a:lnTo>
                    <a:pt x="323819" y="99994"/>
                  </a:lnTo>
                  <a:lnTo>
                    <a:pt x="327585" y="111013"/>
                  </a:lnTo>
                  <a:lnTo>
                    <a:pt x="331210" y="122496"/>
                  </a:lnTo>
                  <a:lnTo>
                    <a:pt x="334767" y="133984"/>
                  </a:lnTo>
                  <a:lnTo>
                    <a:pt x="338294" y="145315"/>
                  </a:lnTo>
                  <a:lnTo>
                    <a:pt x="341806" y="156460"/>
                  </a:lnTo>
                  <a:lnTo>
                    <a:pt x="345314" y="167439"/>
                  </a:lnTo>
                  <a:lnTo>
                    <a:pt x="348821" y="178288"/>
                  </a:lnTo>
                  <a:lnTo>
                    <a:pt x="352328" y="189039"/>
                  </a:lnTo>
                  <a:lnTo>
                    <a:pt x="355835" y="199721"/>
                  </a:lnTo>
                  <a:lnTo>
                    <a:pt x="359342" y="210354"/>
                  </a:lnTo>
                  <a:lnTo>
                    <a:pt x="362855" y="220958"/>
                  </a:lnTo>
                  <a:lnTo>
                    <a:pt x="366537" y="231707"/>
                  </a:lnTo>
                  <a:lnTo>
                    <a:pt x="370694" y="242916"/>
                  </a:lnTo>
                  <a:lnTo>
                    <a:pt x="375452" y="254715"/>
                  </a:lnTo>
                  <a:lnTo>
                    <a:pt x="380614" y="266911"/>
                  </a:lnTo>
                  <a:lnTo>
                    <a:pt x="385771" y="279097"/>
                  </a:lnTo>
                  <a:lnTo>
                    <a:pt x="390688" y="291035"/>
                  </a:lnTo>
                  <a:lnTo>
                    <a:pt x="395463" y="302661"/>
                  </a:lnTo>
                  <a:lnTo>
                    <a:pt x="400428" y="314000"/>
                  </a:lnTo>
                  <a:lnTo>
                    <a:pt x="405765" y="325113"/>
                  </a:lnTo>
                  <a:lnTo>
                    <a:pt x="411332" y="336221"/>
                  </a:lnTo>
                  <a:lnTo>
                    <a:pt x="416770" y="347678"/>
                  </a:lnTo>
                  <a:lnTo>
                    <a:pt x="421868" y="359651"/>
                  </a:lnTo>
                  <a:lnTo>
                    <a:pt x="426427" y="372135"/>
                  </a:lnTo>
                  <a:lnTo>
                    <a:pt x="430185" y="385048"/>
                  </a:lnTo>
                  <a:lnTo>
                    <a:pt x="433077" y="398274"/>
                  </a:lnTo>
                  <a:lnTo>
                    <a:pt x="435210" y="411117"/>
                  </a:lnTo>
                  <a:lnTo>
                    <a:pt x="436964" y="423577"/>
                  </a:lnTo>
                  <a:lnTo>
                    <a:pt x="438491" y="436748"/>
                  </a:lnTo>
                  <a:lnTo>
                    <a:pt x="440057" y="452726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80486" y="2335284"/>
              <a:ext cx="225712" cy="472758"/>
            </a:xfrm>
            <a:custGeom>
              <a:avLst/>
              <a:gdLst/>
              <a:ahLst/>
              <a:cxnLst/>
              <a:rect l="0" t="0" r="0" b="0"/>
              <a:pathLst>
                <a:path w="225712" h="472758">
                  <a:moveTo>
                    <a:pt x="4612" y="191555"/>
                  </a:moveTo>
                  <a:lnTo>
                    <a:pt x="1812" y="200490"/>
                  </a:lnTo>
                  <a:lnTo>
                    <a:pt x="310" y="210117"/>
                  </a:lnTo>
                  <a:lnTo>
                    <a:pt x="0" y="221414"/>
                  </a:lnTo>
                  <a:lnTo>
                    <a:pt x="506" y="234427"/>
                  </a:lnTo>
                  <a:lnTo>
                    <a:pt x="1325" y="249203"/>
                  </a:lnTo>
                  <a:lnTo>
                    <a:pt x="2141" y="265572"/>
                  </a:lnTo>
                  <a:lnTo>
                    <a:pt x="2825" y="282913"/>
                  </a:lnTo>
                  <a:lnTo>
                    <a:pt x="3351" y="300302"/>
                  </a:lnTo>
                  <a:lnTo>
                    <a:pt x="3742" y="317204"/>
                  </a:lnTo>
                  <a:lnTo>
                    <a:pt x="4189" y="333310"/>
                  </a:lnTo>
                  <a:lnTo>
                    <a:pt x="5029" y="348360"/>
                  </a:lnTo>
                  <a:lnTo>
                    <a:pt x="6410" y="362347"/>
                  </a:lnTo>
                  <a:lnTo>
                    <a:pt x="8153" y="375911"/>
                  </a:lnTo>
                  <a:lnTo>
                    <a:pt x="9862" y="390173"/>
                  </a:lnTo>
                  <a:lnTo>
                    <a:pt x="11310" y="405699"/>
                  </a:lnTo>
                  <a:lnTo>
                    <a:pt x="12604" y="422217"/>
                  </a:lnTo>
                  <a:lnTo>
                    <a:pt x="14078" y="438923"/>
                  </a:lnTo>
                  <a:lnTo>
                    <a:pt x="15926" y="455227"/>
                  </a:lnTo>
                  <a:lnTo>
                    <a:pt x="18271" y="468014"/>
                  </a:lnTo>
                  <a:lnTo>
                    <a:pt x="20728" y="472757"/>
                  </a:lnTo>
                  <a:lnTo>
                    <a:pt x="22546" y="469278"/>
                  </a:lnTo>
                  <a:lnTo>
                    <a:pt x="23715" y="459344"/>
                  </a:lnTo>
                  <a:lnTo>
                    <a:pt x="24440" y="445103"/>
                  </a:lnTo>
                  <a:lnTo>
                    <a:pt x="24888" y="428589"/>
                  </a:lnTo>
                  <a:lnTo>
                    <a:pt x="25172" y="411086"/>
                  </a:lnTo>
                  <a:lnTo>
                    <a:pt x="25522" y="393401"/>
                  </a:lnTo>
                  <a:lnTo>
                    <a:pt x="26284" y="376126"/>
                  </a:lnTo>
                  <a:lnTo>
                    <a:pt x="27605" y="359492"/>
                  </a:lnTo>
                  <a:lnTo>
                    <a:pt x="29305" y="343332"/>
                  </a:lnTo>
                  <a:lnTo>
                    <a:pt x="30984" y="327236"/>
                  </a:lnTo>
                  <a:lnTo>
                    <a:pt x="32412" y="310954"/>
                  </a:lnTo>
                  <a:lnTo>
                    <a:pt x="33691" y="294573"/>
                  </a:lnTo>
                  <a:lnTo>
                    <a:pt x="35157" y="278413"/>
                  </a:lnTo>
                  <a:lnTo>
                    <a:pt x="36989" y="262649"/>
                  </a:lnTo>
                  <a:lnTo>
                    <a:pt x="39051" y="247301"/>
                  </a:lnTo>
                  <a:lnTo>
                    <a:pt x="40981" y="232308"/>
                  </a:lnTo>
                  <a:lnTo>
                    <a:pt x="42581" y="217593"/>
                  </a:lnTo>
                  <a:lnTo>
                    <a:pt x="43977" y="203084"/>
                  </a:lnTo>
                  <a:lnTo>
                    <a:pt x="45522" y="188722"/>
                  </a:lnTo>
                  <a:lnTo>
                    <a:pt x="47413" y="174468"/>
                  </a:lnTo>
                  <a:lnTo>
                    <a:pt x="49683" y="160453"/>
                  </a:lnTo>
                  <a:lnTo>
                    <a:pt x="52286" y="146962"/>
                  </a:lnTo>
                  <a:lnTo>
                    <a:pt x="55151" y="134110"/>
                  </a:lnTo>
                  <a:lnTo>
                    <a:pt x="58211" y="121852"/>
                  </a:lnTo>
                  <a:lnTo>
                    <a:pt x="61411" y="110080"/>
                  </a:lnTo>
                  <a:lnTo>
                    <a:pt x="64718" y="98673"/>
                  </a:lnTo>
                  <a:lnTo>
                    <a:pt x="68431" y="87367"/>
                  </a:lnTo>
                  <a:lnTo>
                    <a:pt x="73140" y="75776"/>
                  </a:lnTo>
                  <a:lnTo>
                    <a:pt x="79092" y="63722"/>
                  </a:lnTo>
                  <a:lnTo>
                    <a:pt x="86209" y="51523"/>
                  </a:lnTo>
                  <a:lnTo>
                    <a:pt x="94282" y="39867"/>
                  </a:lnTo>
                  <a:lnTo>
                    <a:pt x="103093" y="29112"/>
                  </a:lnTo>
                  <a:lnTo>
                    <a:pt x="112771" y="19604"/>
                  </a:lnTo>
                  <a:lnTo>
                    <a:pt x="123778" y="11822"/>
                  </a:lnTo>
                  <a:lnTo>
                    <a:pt x="136247" y="5861"/>
                  </a:lnTo>
                  <a:lnTo>
                    <a:pt x="149705" y="1826"/>
                  </a:lnTo>
                  <a:lnTo>
                    <a:pt x="163276" y="0"/>
                  </a:lnTo>
                  <a:lnTo>
                    <a:pt x="176427" y="316"/>
                  </a:lnTo>
                  <a:lnTo>
                    <a:pt x="188549" y="2133"/>
                  </a:lnTo>
                  <a:lnTo>
                    <a:pt x="199991" y="4594"/>
                  </a:lnTo>
                  <a:lnTo>
                    <a:pt x="211749" y="7913"/>
                  </a:lnTo>
                  <a:lnTo>
                    <a:pt x="225711" y="1257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15267" y="2452620"/>
              <a:ext cx="206786" cy="379546"/>
            </a:xfrm>
            <a:custGeom>
              <a:avLst/>
              <a:gdLst/>
              <a:ahLst/>
              <a:cxnLst/>
              <a:rect l="0" t="0" r="0" b="0"/>
              <a:pathLst>
                <a:path w="206786" h="379546">
                  <a:moveTo>
                    <a:pt x="206785" y="379545"/>
                  </a:moveTo>
                  <a:lnTo>
                    <a:pt x="195050" y="373611"/>
                  </a:lnTo>
                  <a:lnTo>
                    <a:pt x="183921" y="367406"/>
                  </a:lnTo>
                  <a:lnTo>
                    <a:pt x="172322" y="360306"/>
                  </a:lnTo>
                  <a:lnTo>
                    <a:pt x="160161" y="352193"/>
                  </a:lnTo>
                  <a:lnTo>
                    <a:pt x="147501" y="342898"/>
                  </a:lnTo>
                  <a:lnTo>
                    <a:pt x="134454" y="332459"/>
                  </a:lnTo>
                  <a:lnTo>
                    <a:pt x="121448" y="321380"/>
                  </a:lnTo>
                  <a:lnTo>
                    <a:pt x="109179" y="310490"/>
                  </a:lnTo>
                  <a:lnTo>
                    <a:pt x="97971" y="300243"/>
                  </a:lnTo>
                  <a:lnTo>
                    <a:pt x="87802" y="290569"/>
                  </a:lnTo>
                  <a:lnTo>
                    <a:pt x="78505" y="281080"/>
                  </a:lnTo>
                  <a:lnTo>
                    <a:pt x="69879" y="271506"/>
                  </a:lnTo>
                  <a:lnTo>
                    <a:pt x="61745" y="261582"/>
                  </a:lnTo>
                  <a:lnTo>
                    <a:pt x="53960" y="250994"/>
                  </a:lnTo>
                  <a:lnTo>
                    <a:pt x="46425" y="239644"/>
                  </a:lnTo>
                  <a:lnTo>
                    <a:pt x="39226" y="227765"/>
                  </a:lnTo>
                  <a:lnTo>
                    <a:pt x="32618" y="215798"/>
                  </a:lnTo>
                  <a:lnTo>
                    <a:pt x="26692" y="204002"/>
                  </a:lnTo>
                  <a:lnTo>
                    <a:pt x="21392" y="192133"/>
                  </a:lnTo>
                  <a:lnTo>
                    <a:pt x="16598" y="179566"/>
                  </a:lnTo>
                  <a:lnTo>
                    <a:pt x="12192" y="166003"/>
                  </a:lnTo>
                  <a:lnTo>
                    <a:pt x="8231" y="151621"/>
                  </a:lnTo>
                  <a:lnTo>
                    <a:pt x="4944" y="136889"/>
                  </a:lnTo>
                  <a:lnTo>
                    <a:pt x="2403" y="122124"/>
                  </a:lnTo>
                  <a:lnTo>
                    <a:pt x="696" y="107463"/>
                  </a:lnTo>
                  <a:lnTo>
                    <a:pt x="0" y="92941"/>
                  </a:lnTo>
                  <a:lnTo>
                    <a:pt x="315" y="78554"/>
                  </a:lnTo>
                  <a:lnTo>
                    <a:pt x="1663" y="64606"/>
                  </a:lnTo>
                  <a:lnTo>
                    <a:pt x="4163" y="51686"/>
                  </a:lnTo>
                  <a:lnTo>
                    <a:pt x="7780" y="40036"/>
                  </a:lnTo>
                  <a:lnTo>
                    <a:pt x="12665" y="29737"/>
                  </a:lnTo>
                  <a:lnTo>
                    <a:pt x="19225" y="20884"/>
                  </a:lnTo>
                  <a:lnTo>
                    <a:pt x="27525" y="13381"/>
                  </a:lnTo>
                  <a:lnTo>
                    <a:pt x="37183" y="7325"/>
                  </a:lnTo>
                  <a:lnTo>
                    <a:pt x="47575" y="3072"/>
                  </a:lnTo>
                  <a:lnTo>
                    <a:pt x="58265" y="657"/>
                  </a:lnTo>
                  <a:lnTo>
                    <a:pt x="69034" y="0"/>
                  </a:lnTo>
                  <a:lnTo>
                    <a:pt x="79790" y="1071"/>
                  </a:lnTo>
                  <a:lnTo>
                    <a:pt x="90499" y="3688"/>
                  </a:lnTo>
                  <a:lnTo>
                    <a:pt x="100995" y="7885"/>
                  </a:lnTo>
                  <a:lnTo>
                    <a:pt x="110976" y="13975"/>
                  </a:lnTo>
                  <a:lnTo>
                    <a:pt x="120319" y="21956"/>
                  </a:lnTo>
                  <a:lnTo>
                    <a:pt x="128898" y="31398"/>
                  </a:lnTo>
                  <a:lnTo>
                    <a:pt x="136516" y="41645"/>
                  </a:lnTo>
                  <a:lnTo>
                    <a:pt x="143158" y="52238"/>
                  </a:lnTo>
                  <a:lnTo>
                    <a:pt x="148959" y="62942"/>
                  </a:lnTo>
                  <a:lnTo>
                    <a:pt x="154096" y="73654"/>
                  </a:lnTo>
                  <a:lnTo>
                    <a:pt x="158733" y="84339"/>
                  </a:lnTo>
                  <a:lnTo>
                    <a:pt x="162679" y="94987"/>
                  </a:lnTo>
                  <a:lnTo>
                    <a:pt x="165426" y="105604"/>
                  </a:lnTo>
                  <a:lnTo>
                    <a:pt x="166791" y="116196"/>
                  </a:lnTo>
                  <a:lnTo>
                    <a:pt x="166893" y="126768"/>
                  </a:lnTo>
                  <a:lnTo>
                    <a:pt x="165974" y="137326"/>
                  </a:lnTo>
                  <a:lnTo>
                    <a:pt x="164273" y="147867"/>
                  </a:lnTo>
                  <a:lnTo>
                    <a:pt x="161673" y="158063"/>
                  </a:lnTo>
                  <a:lnTo>
                    <a:pt x="157727" y="167305"/>
                  </a:lnTo>
                  <a:lnTo>
                    <a:pt x="152295" y="175324"/>
                  </a:lnTo>
                  <a:lnTo>
                    <a:pt x="145528" y="181860"/>
                  </a:lnTo>
                  <a:lnTo>
                    <a:pt x="137692" y="186502"/>
                  </a:lnTo>
                  <a:lnTo>
                    <a:pt x="129053" y="189214"/>
                  </a:lnTo>
                  <a:lnTo>
                    <a:pt x="119908" y="190224"/>
                  </a:lnTo>
                  <a:lnTo>
                    <a:pt x="109463" y="189835"/>
                  </a:lnTo>
                  <a:lnTo>
                    <a:pt x="94572" y="186896"/>
                  </a:lnTo>
                  <a:lnTo>
                    <a:pt x="69914" y="179504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43067" y="1768787"/>
              <a:ext cx="747524" cy="958094"/>
            </a:xfrm>
            <a:custGeom>
              <a:avLst/>
              <a:gdLst/>
              <a:ahLst/>
              <a:cxnLst/>
              <a:rect l="0" t="0" r="0" b="0"/>
              <a:pathLst>
                <a:path w="747524" h="958094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36" y="19240"/>
                  </a:lnTo>
                  <a:lnTo>
                    <a:pt x="23489" y="27353"/>
                  </a:lnTo>
                  <a:lnTo>
                    <a:pt x="30467" y="36648"/>
                  </a:lnTo>
                  <a:lnTo>
                    <a:pt x="38240" y="47091"/>
                  </a:lnTo>
                  <a:lnTo>
                    <a:pt x="46395" y="58343"/>
                  </a:lnTo>
                  <a:lnTo>
                    <a:pt x="54178" y="69881"/>
                  </a:lnTo>
                  <a:lnTo>
                    <a:pt x="61190" y="81372"/>
                  </a:lnTo>
                  <a:lnTo>
                    <a:pt x="67539" y="92526"/>
                  </a:lnTo>
                  <a:lnTo>
                    <a:pt x="73645" y="103015"/>
                  </a:lnTo>
                  <a:lnTo>
                    <a:pt x="79789" y="112739"/>
                  </a:lnTo>
                  <a:lnTo>
                    <a:pt x="86086" y="121930"/>
                  </a:lnTo>
                  <a:lnTo>
                    <a:pt x="92554" y="131029"/>
                  </a:lnTo>
                  <a:lnTo>
                    <a:pt x="99171" y="140311"/>
                  </a:lnTo>
                  <a:lnTo>
                    <a:pt x="105905" y="150022"/>
                  </a:lnTo>
                  <a:lnTo>
                    <a:pt x="112726" y="160460"/>
                  </a:lnTo>
                  <a:lnTo>
                    <a:pt x="119608" y="171706"/>
                  </a:lnTo>
                  <a:lnTo>
                    <a:pt x="126534" y="183514"/>
                  </a:lnTo>
                  <a:lnTo>
                    <a:pt x="133490" y="195433"/>
                  </a:lnTo>
                  <a:lnTo>
                    <a:pt x="140467" y="207187"/>
                  </a:lnTo>
                  <a:lnTo>
                    <a:pt x="147457" y="218688"/>
                  </a:lnTo>
                  <a:lnTo>
                    <a:pt x="154457" y="229943"/>
                  </a:lnTo>
                  <a:lnTo>
                    <a:pt x="161463" y="241000"/>
                  </a:lnTo>
                  <a:lnTo>
                    <a:pt x="168474" y="252069"/>
                  </a:lnTo>
                  <a:lnTo>
                    <a:pt x="175487" y="263501"/>
                  </a:lnTo>
                  <a:lnTo>
                    <a:pt x="182507" y="275453"/>
                  </a:lnTo>
                  <a:lnTo>
                    <a:pt x="189696" y="287753"/>
                  </a:lnTo>
                  <a:lnTo>
                    <a:pt x="197361" y="300009"/>
                  </a:lnTo>
                  <a:lnTo>
                    <a:pt x="205632" y="311999"/>
                  </a:lnTo>
                  <a:lnTo>
                    <a:pt x="214476" y="323830"/>
                  </a:lnTo>
                  <a:lnTo>
                    <a:pt x="223791" y="335839"/>
                  </a:lnTo>
                  <a:lnTo>
                    <a:pt x="233466" y="348215"/>
                  </a:lnTo>
                  <a:lnTo>
                    <a:pt x="243403" y="360985"/>
                  </a:lnTo>
                  <a:lnTo>
                    <a:pt x="253526" y="374097"/>
                  </a:lnTo>
                  <a:lnTo>
                    <a:pt x="263779" y="387477"/>
                  </a:lnTo>
                  <a:lnTo>
                    <a:pt x="274121" y="401057"/>
                  </a:lnTo>
                  <a:lnTo>
                    <a:pt x="284524" y="414780"/>
                  </a:lnTo>
                  <a:lnTo>
                    <a:pt x="294968" y="428599"/>
                  </a:lnTo>
                  <a:lnTo>
                    <a:pt x="305440" y="442318"/>
                  </a:lnTo>
                  <a:lnTo>
                    <a:pt x="315931" y="455609"/>
                  </a:lnTo>
                  <a:lnTo>
                    <a:pt x="326434" y="468332"/>
                  </a:lnTo>
                  <a:lnTo>
                    <a:pt x="336946" y="480673"/>
                  </a:lnTo>
                  <a:lnTo>
                    <a:pt x="347463" y="493034"/>
                  </a:lnTo>
                  <a:lnTo>
                    <a:pt x="357984" y="505649"/>
                  </a:lnTo>
                  <a:lnTo>
                    <a:pt x="368507" y="518581"/>
                  </a:lnTo>
                  <a:lnTo>
                    <a:pt x="379032" y="531802"/>
                  </a:lnTo>
                  <a:lnTo>
                    <a:pt x="389559" y="545256"/>
                  </a:lnTo>
                  <a:lnTo>
                    <a:pt x="400086" y="558885"/>
                  </a:lnTo>
                  <a:lnTo>
                    <a:pt x="410613" y="572641"/>
                  </a:lnTo>
                  <a:lnTo>
                    <a:pt x="421141" y="586486"/>
                  </a:lnTo>
                  <a:lnTo>
                    <a:pt x="431669" y="600393"/>
                  </a:lnTo>
                  <a:lnTo>
                    <a:pt x="442197" y="614343"/>
                  </a:lnTo>
                  <a:lnTo>
                    <a:pt x="452726" y="628321"/>
                  </a:lnTo>
                  <a:lnTo>
                    <a:pt x="463254" y="642319"/>
                  </a:lnTo>
                  <a:lnTo>
                    <a:pt x="473783" y="656330"/>
                  </a:lnTo>
                  <a:lnTo>
                    <a:pt x="484311" y="670350"/>
                  </a:lnTo>
                  <a:lnTo>
                    <a:pt x="494839" y="684377"/>
                  </a:lnTo>
                  <a:lnTo>
                    <a:pt x="505368" y="698407"/>
                  </a:lnTo>
                  <a:lnTo>
                    <a:pt x="515897" y="712434"/>
                  </a:lnTo>
                  <a:lnTo>
                    <a:pt x="526425" y="726296"/>
                  </a:lnTo>
                  <a:lnTo>
                    <a:pt x="536954" y="739683"/>
                  </a:lnTo>
                  <a:lnTo>
                    <a:pt x="547478" y="752466"/>
                  </a:lnTo>
                  <a:lnTo>
                    <a:pt x="557833" y="764678"/>
                  </a:lnTo>
                  <a:lnTo>
                    <a:pt x="567713" y="776419"/>
                  </a:lnTo>
                  <a:lnTo>
                    <a:pt x="576993" y="787800"/>
                  </a:lnTo>
                  <a:lnTo>
                    <a:pt x="585869" y="798920"/>
                  </a:lnTo>
                  <a:lnTo>
                    <a:pt x="594749" y="809853"/>
                  </a:lnTo>
                  <a:lnTo>
                    <a:pt x="603875" y="820653"/>
                  </a:lnTo>
                  <a:lnTo>
                    <a:pt x="613310" y="831194"/>
                  </a:lnTo>
                  <a:lnTo>
                    <a:pt x="623031" y="841200"/>
                  </a:lnTo>
                  <a:lnTo>
                    <a:pt x="632978" y="850564"/>
                  </a:lnTo>
                  <a:lnTo>
                    <a:pt x="642928" y="859496"/>
                  </a:lnTo>
                  <a:lnTo>
                    <a:pt x="652529" y="868414"/>
                  </a:lnTo>
                  <a:lnTo>
                    <a:pt x="661617" y="877561"/>
                  </a:lnTo>
                  <a:lnTo>
                    <a:pt x="670363" y="886840"/>
                  </a:lnTo>
                  <a:lnTo>
                    <a:pt x="679156" y="895924"/>
                  </a:lnTo>
                  <a:lnTo>
                    <a:pt x="688218" y="904628"/>
                  </a:lnTo>
                  <a:lnTo>
                    <a:pt x="697441" y="912932"/>
                  </a:lnTo>
                  <a:lnTo>
                    <a:pt x="706486" y="920887"/>
                  </a:lnTo>
                  <a:lnTo>
                    <a:pt x="715157" y="928562"/>
                  </a:lnTo>
                  <a:lnTo>
                    <a:pt x="723125" y="935723"/>
                  </a:lnTo>
                  <a:lnTo>
                    <a:pt x="730639" y="942543"/>
                  </a:lnTo>
                  <a:lnTo>
                    <a:pt x="738358" y="949620"/>
                  </a:lnTo>
                  <a:lnTo>
                    <a:pt x="747523" y="958093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750127" y="1579274"/>
            <a:ext cx="2051490" cy="1767523"/>
            <a:chOff x="5750127" y="1579274"/>
            <a:chExt cx="2051490" cy="1767523"/>
          </a:xfrm>
        </p:grpSpPr>
        <p:sp>
          <p:nvSpPr>
            <p:cNvPr id="47" name="Freeform 46"/>
            <p:cNvSpPr/>
            <p:nvPr/>
          </p:nvSpPr>
          <p:spPr>
            <a:xfrm>
              <a:off x="5750127" y="1579274"/>
              <a:ext cx="588029" cy="1126550"/>
            </a:xfrm>
            <a:custGeom>
              <a:avLst/>
              <a:gdLst/>
              <a:ahLst/>
              <a:cxnLst/>
              <a:rect l="0" t="0" r="0" b="0"/>
              <a:pathLst>
                <a:path w="588029" h="1126550">
                  <a:moveTo>
                    <a:pt x="61603" y="0"/>
                  </a:moveTo>
                  <a:lnTo>
                    <a:pt x="61603" y="11869"/>
                  </a:lnTo>
                  <a:lnTo>
                    <a:pt x="61603" y="24279"/>
                  </a:lnTo>
                  <a:lnTo>
                    <a:pt x="61603" y="38461"/>
                  </a:lnTo>
                  <a:lnTo>
                    <a:pt x="61603" y="53996"/>
                  </a:lnTo>
                  <a:lnTo>
                    <a:pt x="61603" y="69992"/>
                  </a:lnTo>
                  <a:lnTo>
                    <a:pt x="61603" y="85889"/>
                  </a:lnTo>
                  <a:lnTo>
                    <a:pt x="61603" y="101955"/>
                  </a:lnTo>
                  <a:lnTo>
                    <a:pt x="61603" y="119086"/>
                  </a:lnTo>
                  <a:lnTo>
                    <a:pt x="61603" y="137720"/>
                  </a:lnTo>
                  <a:lnTo>
                    <a:pt x="61603" y="157827"/>
                  </a:lnTo>
                  <a:lnTo>
                    <a:pt x="61603" y="179167"/>
                  </a:lnTo>
                  <a:lnTo>
                    <a:pt x="61603" y="201442"/>
                  </a:lnTo>
                  <a:lnTo>
                    <a:pt x="61603" y="223909"/>
                  </a:lnTo>
                  <a:lnTo>
                    <a:pt x="61603" y="245446"/>
                  </a:lnTo>
                  <a:lnTo>
                    <a:pt x="61603" y="265529"/>
                  </a:lnTo>
                  <a:lnTo>
                    <a:pt x="61603" y="284638"/>
                  </a:lnTo>
                  <a:lnTo>
                    <a:pt x="61603" y="303923"/>
                  </a:lnTo>
                  <a:lnTo>
                    <a:pt x="61603" y="324046"/>
                  </a:lnTo>
                  <a:lnTo>
                    <a:pt x="61603" y="344836"/>
                  </a:lnTo>
                  <a:lnTo>
                    <a:pt x="61603" y="365581"/>
                  </a:lnTo>
                  <a:lnTo>
                    <a:pt x="61603" y="385852"/>
                  </a:lnTo>
                  <a:lnTo>
                    <a:pt x="61603" y="406026"/>
                  </a:lnTo>
                  <a:lnTo>
                    <a:pt x="61603" y="427075"/>
                  </a:lnTo>
                  <a:lnTo>
                    <a:pt x="61603" y="449477"/>
                  </a:lnTo>
                  <a:lnTo>
                    <a:pt x="61603" y="472590"/>
                  </a:lnTo>
                  <a:lnTo>
                    <a:pt x="61603" y="494972"/>
                  </a:lnTo>
                  <a:lnTo>
                    <a:pt x="61603" y="515847"/>
                  </a:lnTo>
                  <a:lnTo>
                    <a:pt x="61603" y="535270"/>
                  </a:lnTo>
                  <a:lnTo>
                    <a:pt x="61603" y="553762"/>
                  </a:lnTo>
                  <a:lnTo>
                    <a:pt x="61603" y="571750"/>
                  </a:lnTo>
                  <a:lnTo>
                    <a:pt x="61603" y="589322"/>
                  </a:lnTo>
                  <a:lnTo>
                    <a:pt x="61603" y="606303"/>
                  </a:lnTo>
                  <a:lnTo>
                    <a:pt x="61599" y="622631"/>
                  </a:lnTo>
                  <a:lnTo>
                    <a:pt x="61426" y="638533"/>
                  </a:lnTo>
                  <a:lnTo>
                    <a:pt x="60778" y="654431"/>
                  </a:lnTo>
                  <a:lnTo>
                    <a:pt x="59529" y="670568"/>
                  </a:lnTo>
                  <a:lnTo>
                    <a:pt x="57876" y="686845"/>
                  </a:lnTo>
                  <a:lnTo>
                    <a:pt x="56228" y="702933"/>
                  </a:lnTo>
                  <a:lnTo>
                    <a:pt x="54826" y="718651"/>
                  </a:lnTo>
                  <a:lnTo>
                    <a:pt x="53733" y="734139"/>
                  </a:lnTo>
                  <a:lnTo>
                    <a:pt x="52924" y="749757"/>
                  </a:lnTo>
                  <a:lnTo>
                    <a:pt x="52342" y="765705"/>
                  </a:lnTo>
                  <a:lnTo>
                    <a:pt x="51764" y="781857"/>
                  </a:lnTo>
                  <a:lnTo>
                    <a:pt x="50836" y="797860"/>
                  </a:lnTo>
                  <a:lnTo>
                    <a:pt x="49392" y="813522"/>
                  </a:lnTo>
                  <a:lnTo>
                    <a:pt x="47436" y="828972"/>
                  </a:lnTo>
                  <a:lnTo>
                    <a:pt x="45052" y="844565"/>
                  </a:lnTo>
                  <a:lnTo>
                    <a:pt x="42342" y="860496"/>
                  </a:lnTo>
                  <a:lnTo>
                    <a:pt x="39557" y="876636"/>
                  </a:lnTo>
                  <a:lnTo>
                    <a:pt x="37074" y="892632"/>
                  </a:lnTo>
                  <a:lnTo>
                    <a:pt x="35071" y="908284"/>
                  </a:lnTo>
                  <a:lnTo>
                    <a:pt x="33389" y="923557"/>
                  </a:lnTo>
                  <a:lnTo>
                    <a:pt x="31645" y="938500"/>
                  </a:lnTo>
                  <a:lnTo>
                    <a:pt x="29617" y="953195"/>
                  </a:lnTo>
                  <a:lnTo>
                    <a:pt x="27254" y="968200"/>
                  </a:lnTo>
                  <a:lnTo>
                    <a:pt x="24588" y="984491"/>
                  </a:lnTo>
                  <a:lnTo>
                    <a:pt x="21680" y="1002490"/>
                  </a:lnTo>
                  <a:lnTo>
                    <a:pt x="18591" y="1021802"/>
                  </a:lnTo>
                  <a:lnTo>
                    <a:pt x="15372" y="1041530"/>
                  </a:lnTo>
                  <a:lnTo>
                    <a:pt x="12065" y="1061048"/>
                  </a:lnTo>
                  <a:lnTo>
                    <a:pt x="8859" y="1078479"/>
                  </a:lnTo>
                  <a:lnTo>
                    <a:pt x="5946" y="1089813"/>
                  </a:lnTo>
                  <a:lnTo>
                    <a:pt x="3482" y="1093274"/>
                  </a:lnTo>
                  <a:lnTo>
                    <a:pt x="1727" y="1090721"/>
                  </a:lnTo>
                  <a:lnTo>
                    <a:pt x="574" y="1084169"/>
                  </a:lnTo>
                  <a:lnTo>
                    <a:pt x="0" y="1075186"/>
                  </a:lnTo>
                  <a:lnTo>
                    <a:pt x="167" y="1064995"/>
                  </a:lnTo>
                  <a:lnTo>
                    <a:pt x="1108" y="1054305"/>
                  </a:lnTo>
                  <a:lnTo>
                    <a:pt x="2730" y="1043136"/>
                  </a:lnTo>
                  <a:lnTo>
                    <a:pt x="4893" y="1031016"/>
                  </a:lnTo>
                  <a:lnTo>
                    <a:pt x="7462" y="1017741"/>
                  </a:lnTo>
                  <a:lnTo>
                    <a:pt x="10322" y="1003548"/>
                  </a:lnTo>
                  <a:lnTo>
                    <a:pt x="13388" y="988938"/>
                  </a:lnTo>
                  <a:lnTo>
                    <a:pt x="16592" y="974250"/>
                  </a:lnTo>
                  <a:lnTo>
                    <a:pt x="19725" y="959470"/>
                  </a:lnTo>
                  <a:lnTo>
                    <a:pt x="22450" y="944334"/>
                  </a:lnTo>
                  <a:lnTo>
                    <a:pt x="24619" y="928714"/>
                  </a:lnTo>
                  <a:lnTo>
                    <a:pt x="26415" y="912783"/>
                  </a:lnTo>
                  <a:lnTo>
                    <a:pt x="28235" y="896928"/>
                  </a:lnTo>
                  <a:lnTo>
                    <a:pt x="30314" y="881371"/>
                  </a:lnTo>
                  <a:lnTo>
                    <a:pt x="32712" y="866160"/>
                  </a:lnTo>
                  <a:lnTo>
                    <a:pt x="35402" y="851260"/>
                  </a:lnTo>
                  <a:lnTo>
                    <a:pt x="38325" y="836603"/>
                  </a:lnTo>
                  <a:lnTo>
                    <a:pt x="41424" y="821962"/>
                  </a:lnTo>
                  <a:lnTo>
                    <a:pt x="44650" y="806980"/>
                  </a:lnTo>
                  <a:lnTo>
                    <a:pt x="47966" y="791491"/>
                  </a:lnTo>
                  <a:lnTo>
                    <a:pt x="51344" y="775663"/>
                  </a:lnTo>
                  <a:lnTo>
                    <a:pt x="54765" y="759884"/>
                  </a:lnTo>
                  <a:lnTo>
                    <a:pt x="58220" y="744381"/>
                  </a:lnTo>
                  <a:lnTo>
                    <a:pt x="61862" y="729208"/>
                  </a:lnTo>
                  <a:lnTo>
                    <a:pt x="65993" y="714335"/>
                  </a:lnTo>
                  <a:lnTo>
                    <a:pt x="70733" y="699704"/>
                  </a:lnTo>
                  <a:lnTo>
                    <a:pt x="75883" y="685422"/>
                  </a:lnTo>
                  <a:lnTo>
                    <a:pt x="81032" y="671744"/>
                  </a:lnTo>
                  <a:lnTo>
                    <a:pt x="85945" y="658763"/>
                  </a:lnTo>
                  <a:lnTo>
                    <a:pt x="90716" y="646417"/>
                  </a:lnTo>
                  <a:lnTo>
                    <a:pt x="95679" y="634585"/>
                  </a:lnTo>
                  <a:lnTo>
                    <a:pt x="101023" y="623143"/>
                  </a:lnTo>
                  <a:lnTo>
                    <a:pt x="106935" y="611982"/>
                  </a:lnTo>
                  <a:lnTo>
                    <a:pt x="113668" y="601021"/>
                  </a:lnTo>
                  <a:lnTo>
                    <a:pt x="121273" y="590204"/>
                  </a:lnTo>
                  <a:lnTo>
                    <a:pt x="129483" y="579650"/>
                  </a:lnTo>
                  <a:lnTo>
                    <a:pt x="137832" y="569636"/>
                  </a:lnTo>
                  <a:lnTo>
                    <a:pt x="146038" y="560266"/>
                  </a:lnTo>
                  <a:lnTo>
                    <a:pt x="154003" y="551331"/>
                  </a:lnTo>
                  <a:lnTo>
                    <a:pt x="161731" y="542410"/>
                  </a:lnTo>
                  <a:lnTo>
                    <a:pt x="169270" y="533262"/>
                  </a:lnTo>
                  <a:lnTo>
                    <a:pt x="176995" y="523981"/>
                  </a:lnTo>
                  <a:lnTo>
                    <a:pt x="185560" y="514897"/>
                  </a:lnTo>
                  <a:lnTo>
                    <a:pt x="195261" y="506201"/>
                  </a:lnTo>
                  <a:lnTo>
                    <a:pt x="206220" y="498243"/>
                  </a:lnTo>
                  <a:lnTo>
                    <a:pt x="218560" y="491583"/>
                  </a:lnTo>
                  <a:lnTo>
                    <a:pt x="232197" y="486411"/>
                  </a:lnTo>
                  <a:lnTo>
                    <a:pt x="246913" y="482753"/>
                  </a:lnTo>
                  <a:lnTo>
                    <a:pt x="262462" y="480657"/>
                  </a:lnTo>
                  <a:lnTo>
                    <a:pt x="278612" y="479986"/>
                  </a:lnTo>
                  <a:lnTo>
                    <a:pt x="294861" y="480482"/>
                  </a:lnTo>
                  <a:lnTo>
                    <a:pt x="310463" y="481869"/>
                  </a:lnTo>
                  <a:lnTo>
                    <a:pt x="325061" y="483912"/>
                  </a:lnTo>
                  <a:lnTo>
                    <a:pt x="338488" y="486586"/>
                  </a:lnTo>
                  <a:lnTo>
                    <a:pt x="350596" y="490058"/>
                  </a:lnTo>
                  <a:lnTo>
                    <a:pt x="361444" y="494356"/>
                  </a:lnTo>
                  <a:lnTo>
                    <a:pt x="371240" y="499379"/>
                  </a:lnTo>
                  <a:lnTo>
                    <a:pt x="380222" y="504975"/>
                  </a:lnTo>
                  <a:lnTo>
                    <a:pt x="388606" y="511000"/>
                  </a:lnTo>
                  <a:lnTo>
                    <a:pt x="396562" y="517333"/>
                  </a:lnTo>
                  <a:lnTo>
                    <a:pt x="404219" y="523884"/>
                  </a:lnTo>
                  <a:lnTo>
                    <a:pt x="411669" y="530590"/>
                  </a:lnTo>
                  <a:lnTo>
                    <a:pt x="418980" y="537567"/>
                  </a:lnTo>
                  <a:lnTo>
                    <a:pt x="426195" y="545091"/>
                  </a:lnTo>
                  <a:lnTo>
                    <a:pt x="433340" y="553271"/>
                  </a:lnTo>
                  <a:lnTo>
                    <a:pt x="440274" y="562223"/>
                  </a:lnTo>
                  <a:lnTo>
                    <a:pt x="446704" y="572143"/>
                  </a:lnTo>
                  <a:lnTo>
                    <a:pt x="452514" y="583038"/>
                  </a:lnTo>
                  <a:lnTo>
                    <a:pt x="457906" y="594609"/>
                  </a:lnTo>
                  <a:lnTo>
                    <a:pt x="463295" y="606368"/>
                  </a:lnTo>
                  <a:lnTo>
                    <a:pt x="468918" y="618019"/>
                  </a:lnTo>
                  <a:lnTo>
                    <a:pt x="474679" y="629621"/>
                  </a:lnTo>
                  <a:lnTo>
                    <a:pt x="480247" y="641477"/>
                  </a:lnTo>
                  <a:lnTo>
                    <a:pt x="485443" y="653750"/>
                  </a:lnTo>
                  <a:lnTo>
                    <a:pt x="490407" y="666451"/>
                  </a:lnTo>
                  <a:lnTo>
                    <a:pt x="495499" y="679517"/>
                  </a:lnTo>
                  <a:lnTo>
                    <a:pt x="500921" y="692866"/>
                  </a:lnTo>
                  <a:lnTo>
                    <a:pt x="506545" y="706425"/>
                  </a:lnTo>
                  <a:lnTo>
                    <a:pt x="512021" y="720134"/>
                  </a:lnTo>
                  <a:lnTo>
                    <a:pt x="517150" y="733948"/>
                  </a:lnTo>
                  <a:lnTo>
                    <a:pt x="521899" y="747834"/>
                  </a:lnTo>
                  <a:lnTo>
                    <a:pt x="526316" y="761770"/>
                  </a:lnTo>
                  <a:lnTo>
                    <a:pt x="530465" y="775739"/>
                  </a:lnTo>
                  <a:lnTo>
                    <a:pt x="534252" y="789731"/>
                  </a:lnTo>
                  <a:lnTo>
                    <a:pt x="537422" y="803738"/>
                  </a:lnTo>
                  <a:lnTo>
                    <a:pt x="539894" y="817755"/>
                  </a:lnTo>
                  <a:lnTo>
                    <a:pt x="541894" y="831779"/>
                  </a:lnTo>
                  <a:lnTo>
                    <a:pt x="543852" y="845808"/>
                  </a:lnTo>
                  <a:lnTo>
                    <a:pt x="546023" y="859835"/>
                  </a:lnTo>
                  <a:lnTo>
                    <a:pt x="548484" y="873696"/>
                  </a:lnTo>
                  <a:lnTo>
                    <a:pt x="551215" y="887083"/>
                  </a:lnTo>
                  <a:lnTo>
                    <a:pt x="554161" y="899871"/>
                  </a:lnTo>
                  <a:lnTo>
                    <a:pt x="557105" y="912255"/>
                  </a:lnTo>
                  <a:lnTo>
                    <a:pt x="559696" y="924644"/>
                  </a:lnTo>
                  <a:lnTo>
                    <a:pt x="561771" y="937274"/>
                  </a:lnTo>
                  <a:lnTo>
                    <a:pt x="563503" y="950046"/>
                  </a:lnTo>
                  <a:lnTo>
                    <a:pt x="565279" y="962628"/>
                  </a:lnTo>
                  <a:lnTo>
                    <a:pt x="567323" y="974843"/>
                  </a:lnTo>
                  <a:lnTo>
                    <a:pt x="569529" y="986996"/>
                  </a:lnTo>
                  <a:lnTo>
                    <a:pt x="571557" y="999755"/>
                  </a:lnTo>
                  <a:lnTo>
                    <a:pt x="573222" y="1013452"/>
                  </a:lnTo>
                  <a:lnTo>
                    <a:pt x="574663" y="1028093"/>
                  </a:lnTo>
                  <a:lnTo>
                    <a:pt x="576237" y="1043531"/>
                  </a:lnTo>
                  <a:lnTo>
                    <a:pt x="578142" y="1059566"/>
                  </a:lnTo>
                  <a:lnTo>
                    <a:pt x="580263" y="1075273"/>
                  </a:lnTo>
                  <a:lnTo>
                    <a:pt x="582455" y="1090572"/>
                  </a:lnTo>
                  <a:lnTo>
                    <a:pt x="584915" y="1106804"/>
                  </a:lnTo>
                  <a:lnTo>
                    <a:pt x="588028" y="1126549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06653" y="2379440"/>
              <a:ext cx="1" cy="276429"/>
            </a:xfrm>
            <a:custGeom>
              <a:avLst/>
              <a:gdLst/>
              <a:ahLst/>
              <a:cxnLst/>
              <a:rect l="0" t="0" r="0" b="0"/>
              <a:pathLst>
                <a:path w="1" h="27642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4"/>
                  </a:lnTo>
                  <a:lnTo>
                    <a:pt x="0" y="107114"/>
                  </a:lnTo>
                  <a:lnTo>
                    <a:pt x="0" y="124071"/>
                  </a:lnTo>
                  <a:lnTo>
                    <a:pt x="0" y="141215"/>
                  </a:lnTo>
                  <a:lnTo>
                    <a:pt x="0" y="158489"/>
                  </a:lnTo>
                  <a:lnTo>
                    <a:pt x="0" y="175851"/>
                  </a:lnTo>
                  <a:lnTo>
                    <a:pt x="0" y="193270"/>
                  </a:lnTo>
                  <a:lnTo>
                    <a:pt x="0" y="210561"/>
                  </a:lnTo>
                  <a:lnTo>
                    <a:pt x="0" y="227404"/>
                  </a:lnTo>
                  <a:lnTo>
                    <a:pt x="0" y="243648"/>
                  </a:lnTo>
                  <a:lnTo>
                    <a:pt x="0" y="258907"/>
                  </a:lnTo>
                  <a:lnTo>
                    <a:pt x="0" y="274087"/>
                  </a:lnTo>
                  <a:lnTo>
                    <a:pt x="0" y="276428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8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86208" y="2191113"/>
              <a:ext cx="431802" cy="1155684"/>
            </a:xfrm>
            <a:custGeom>
              <a:avLst/>
              <a:gdLst/>
              <a:ahLst/>
              <a:cxnLst/>
              <a:rect l="0" t="0" r="0" b="0"/>
              <a:pathLst>
                <a:path w="431802" h="1155684">
                  <a:moveTo>
                    <a:pt x="215242" y="40928"/>
                  </a:moveTo>
                  <a:lnTo>
                    <a:pt x="206306" y="43862"/>
                  </a:lnTo>
                  <a:lnTo>
                    <a:pt x="196680" y="46644"/>
                  </a:lnTo>
                  <a:lnTo>
                    <a:pt x="185396" y="49553"/>
                  </a:lnTo>
                  <a:lnTo>
                    <a:pt x="172902" y="52939"/>
                  </a:lnTo>
                  <a:lnTo>
                    <a:pt x="160070" y="57401"/>
                  </a:lnTo>
                  <a:lnTo>
                    <a:pt x="147448" y="63171"/>
                  </a:lnTo>
                  <a:lnTo>
                    <a:pt x="135065" y="70160"/>
                  </a:lnTo>
                  <a:lnTo>
                    <a:pt x="122623" y="78144"/>
                  </a:lnTo>
                  <a:lnTo>
                    <a:pt x="109933" y="86880"/>
                  </a:lnTo>
                  <a:lnTo>
                    <a:pt x="97278" y="95999"/>
                  </a:lnTo>
                  <a:lnTo>
                    <a:pt x="85301" y="105032"/>
                  </a:lnTo>
                  <a:lnTo>
                    <a:pt x="74314" y="113741"/>
                  </a:lnTo>
                  <a:lnTo>
                    <a:pt x="64309" y="122400"/>
                  </a:lnTo>
                  <a:lnTo>
                    <a:pt x="55127" y="131667"/>
                  </a:lnTo>
                  <a:lnTo>
                    <a:pt x="46581" y="141870"/>
                  </a:lnTo>
                  <a:lnTo>
                    <a:pt x="38501" y="153013"/>
                  </a:lnTo>
                  <a:lnTo>
                    <a:pt x="30754" y="164951"/>
                  </a:lnTo>
                  <a:lnTo>
                    <a:pt x="23250" y="177505"/>
                  </a:lnTo>
                  <a:lnTo>
                    <a:pt x="16241" y="190511"/>
                  </a:lnTo>
                  <a:lnTo>
                    <a:pt x="10293" y="203841"/>
                  </a:lnTo>
                  <a:lnTo>
                    <a:pt x="5634" y="217402"/>
                  </a:lnTo>
                  <a:lnTo>
                    <a:pt x="2336" y="231286"/>
                  </a:lnTo>
                  <a:lnTo>
                    <a:pt x="490" y="245752"/>
                  </a:lnTo>
                  <a:lnTo>
                    <a:pt x="0" y="260882"/>
                  </a:lnTo>
                  <a:lnTo>
                    <a:pt x="959" y="276127"/>
                  </a:lnTo>
                  <a:lnTo>
                    <a:pt x="3721" y="290450"/>
                  </a:lnTo>
                  <a:lnTo>
                    <a:pt x="8319" y="303340"/>
                  </a:lnTo>
                  <a:lnTo>
                    <a:pt x="14507" y="314791"/>
                  </a:lnTo>
                  <a:lnTo>
                    <a:pt x="21948" y="325024"/>
                  </a:lnTo>
                  <a:lnTo>
                    <a:pt x="30321" y="334310"/>
                  </a:lnTo>
                  <a:lnTo>
                    <a:pt x="39366" y="342735"/>
                  </a:lnTo>
                  <a:lnTo>
                    <a:pt x="48880" y="350189"/>
                  </a:lnTo>
                  <a:lnTo>
                    <a:pt x="58727" y="356688"/>
                  </a:lnTo>
                  <a:lnTo>
                    <a:pt x="68965" y="362208"/>
                  </a:lnTo>
                  <a:lnTo>
                    <a:pt x="79830" y="366619"/>
                  </a:lnTo>
                  <a:lnTo>
                    <a:pt x="91407" y="369951"/>
                  </a:lnTo>
                  <a:lnTo>
                    <a:pt x="103793" y="372205"/>
                  </a:lnTo>
                  <a:lnTo>
                    <a:pt x="117173" y="373276"/>
                  </a:lnTo>
                  <a:lnTo>
                    <a:pt x="131544" y="373215"/>
                  </a:lnTo>
                  <a:lnTo>
                    <a:pt x="146602" y="372040"/>
                  </a:lnTo>
                  <a:lnTo>
                    <a:pt x="161854" y="369656"/>
                  </a:lnTo>
                  <a:lnTo>
                    <a:pt x="176992" y="366127"/>
                  </a:lnTo>
                  <a:lnTo>
                    <a:pt x="191579" y="361639"/>
                  </a:lnTo>
                  <a:lnTo>
                    <a:pt x="204994" y="356410"/>
                  </a:lnTo>
                  <a:lnTo>
                    <a:pt x="217023" y="350636"/>
                  </a:lnTo>
                  <a:lnTo>
                    <a:pt x="228100" y="344472"/>
                  </a:lnTo>
                  <a:lnTo>
                    <a:pt x="239081" y="338035"/>
                  </a:lnTo>
                  <a:lnTo>
                    <a:pt x="250473" y="331406"/>
                  </a:lnTo>
                  <a:lnTo>
                    <a:pt x="262264" y="324480"/>
                  </a:lnTo>
                  <a:lnTo>
                    <a:pt x="274113" y="316991"/>
                  </a:lnTo>
                  <a:lnTo>
                    <a:pt x="285788" y="308839"/>
                  </a:lnTo>
                  <a:lnTo>
                    <a:pt x="297052" y="300075"/>
                  </a:lnTo>
                  <a:lnTo>
                    <a:pt x="307610" y="290812"/>
                  </a:lnTo>
                  <a:lnTo>
                    <a:pt x="317372" y="281173"/>
                  </a:lnTo>
                  <a:lnTo>
                    <a:pt x="326417" y="271260"/>
                  </a:lnTo>
                  <a:lnTo>
                    <a:pt x="334885" y="261153"/>
                  </a:lnTo>
                  <a:lnTo>
                    <a:pt x="342914" y="250910"/>
                  </a:lnTo>
                  <a:lnTo>
                    <a:pt x="350463" y="240575"/>
                  </a:lnTo>
                  <a:lnTo>
                    <a:pt x="357314" y="230177"/>
                  </a:lnTo>
                  <a:lnTo>
                    <a:pt x="363401" y="219731"/>
                  </a:lnTo>
                  <a:lnTo>
                    <a:pt x="368640" y="209088"/>
                  </a:lnTo>
                  <a:lnTo>
                    <a:pt x="372862" y="197951"/>
                  </a:lnTo>
                  <a:lnTo>
                    <a:pt x="376072" y="186191"/>
                  </a:lnTo>
                  <a:lnTo>
                    <a:pt x="378414" y="173682"/>
                  </a:lnTo>
                  <a:lnTo>
                    <a:pt x="380077" y="160220"/>
                  </a:lnTo>
                  <a:lnTo>
                    <a:pt x="381230" y="145794"/>
                  </a:lnTo>
                  <a:lnTo>
                    <a:pt x="381854" y="130700"/>
                  </a:lnTo>
                  <a:lnTo>
                    <a:pt x="381749" y="115422"/>
                  </a:lnTo>
                  <a:lnTo>
                    <a:pt x="380870" y="100259"/>
                  </a:lnTo>
                  <a:lnTo>
                    <a:pt x="379465" y="85317"/>
                  </a:lnTo>
                  <a:lnTo>
                    <a:pt x="377984" y="70597"/>
                  </a:lnTo>
                  <a:lnTo>
                    <a:pt x="376693" y="56066"/>
                  </a:lnTo>
                  <a:lnTo>
                    <a:pt x="375675" y="41680"/>
                  </a:lnTo>
                  <a:lnTo>
                    <a:pt x="374918" y="27401"/>
                  </a:lnTo>
                  <a:lnTo>
                    <a:pt x="374373" y="13295"/>
                  </a:lnTo>
                  <a:lnTo>
                    <a:pt x="373964" y="2781"/>
                  </a:lnTo>
                  <a:lnTo>
                    <a:pt x="373648" y="0"/>
                  </a:lnTo>
                  <a:lnTo>
                    <a:pt x="373451" y="3382"/>
                  </a:lnTo>
                  <a:lnTo>
                    <a:pt x="373506" y="10734"/>
                  </a:lnTo>
                  <a:lnTo>
                    <a:pt x="374088" y="20552"/>
                  </a:lnTo>
                  <a:lnTo>
                    <a:pt x="375299" y="31904"/>
                  </a:lnTo>
                  <a:lnTo>
                    <a:pt x="376930" y="44384"/>
                  </a:lnTo>
                  <a:lnTo>
                    <a:pt x="378565" y="57947"/>
                  </a:lnTo>
                  <a:lnTo>
                    <a:pt x="379964" y="72510"/>
                  </a:lnTo>
                  <a:lnTo>
                    <a:pt x="381226" y="88065"/>
                  </a:lnTo>
                  <a:lnTo>
                    <a:pt x="382680" y="104730"/>
                  </a:lnTo>
                  <a:lnTo>
                    <a:pt x="384505" y="122473"/>
                  </a:lnTo>
                  <a:lnTo>
                    <a:pt x="386561" y="141289"/>
                  </a:lnTo>
                  <a:lnTo>
                    <a:pt x="388488" y="161284"/>
                  </a:lnTo>
                  <a:lnTo>
                    <a:pt x="390085" y="182390"/>
                  </a:lnTo>
                  <a:lnTo>
                    <a:pt x="391481" y="203936"/>
                  </a:lnTo>
                  <a:lnTo>
                    <a:pt x="393025" y="224787"/>
                  </a:lnTo>
                  <a:lnTo>
                    <a:pt x="394911" y="244362"/>
                  </a:lnTo>
                  <a:lnTo>
                    <a:pt x="397007" y="262606"/>
                  </a:lnTo>
                  <a:lnTo>
                    <a:pt x="398962" y="279707"/>
                  </a:lnTo>
                  <a:lnTo>
                    <a:pt x="400575" y="295915"/>
                  </a:lnTo>
                  <a:lnTo>
                    <a:pt x="401809" y="311464"/>
                  </a:lnTo>
                  <a:lnTo>
                    <a:pt x="402712" y="326540"/>
                  </a:lnTo>
                  <a:lnTo>
                    <a:pt x="403353" y="341290"/>
                  </a:lnTo>
                  <a:lnTo>
                    <a:pt x="403801" y="355980"/>
                  </a:lnTo>
                  <a:lnTo>
                    <a:pt x="404110" y="370990"/>
                  </a:lnTo>
                  <a:lnTo>
                    <a:pt x="404325" y="386498"/>
                  </a:lnTo>
                  <a:lnTo>
                    <a:pt x="404641" y="402507"/>
                  </a:lnTo>
                  <a:lnTo>
                    <a:pt x="405386" y="418940"/>
                  </a:lnTo>
                  <a:lnTo>
                    <a:pt x="406699" y="435694"/>
                  </a:lnTo>
                  <a:lnTo>
                    <a:pt x="408396" y="452521"/>
                  </a:lnTo>
                  <a:lnTo>
                    <a:pt x="410073" y="469045"/>
                  </a:lnTo>
                  <a:lnTo>
                    <a:pt x="411495" y="485092"/>
                  </a:lnTo>
                  <a:lnTo>
                    <a:pt x="412600" y="500987"/>
                  </a:lnTo>
                  <a:lnTo>
                    <a:pt x="413417" y="517417"/>
                  </a:lnTo>
                  <a:lnTo>
                    <a:pt x="414001" y="534732"/>
                  </a:lnTo>
                  <a:lnTo>
                    <a:pt x="414409" y="552787"/>
                  </a:lnTo>
                  <a:lnTo>
                    <a:pt x="414691" y="571139"/>
                  </a:lnTo>
                  <a:lnTo>
                    <a:pt x="414893" y="589483"/>
                  </a:lnTo>
                  <a:lnTo>
                    <a:pt x="415370" y="607530"/>
                  </a:lnTo>
                  <a:lnTo>
                    <a:pt x="416755" y="624947"/>
                  </a:lnTo>
                  <a:lnTo>
                    <a:pt x="419313" y="641631"/>
                  </a:lnTo>
                  <a:lnTo>
                    <a:pt x="422658" y="657969"/>
                  </a:lnTo>
                  <a:lnTo>
                    <a:pt x="425981" y="674705"/>
                  </a:lnTo>
                  <a:lnTo>
                    <a:pt x="428800" y="692229"/>
                  </a:lnTo>
                  <a:lnTo>
                    <a:pt x="430825" y="710425"/>
                  </a:lnTo>
                  <a:lnTo>
                    <a:pt x="431801" y="728873"/>
                  </a:lnTo>
                  <a:lnTo>
                    <a:pt x="431714" y="747281"/>
                  </a:lnTo>
                  <a:lnTo>
                    <a:pt x="430873" y="765371"/>
                  </a:lnTo>
                  <a:lnTo>
                    <a:pt x="429787" y="782817"/>
                  </a:lnTo>
                  <a:lnTo>
                    <a:pt x="428767" y="799515"/>
                  </a:lnTo>
                  <a:lnTo>
                    <a:pt x="427935" y="815693"/>
                  </a:lnTo>
                  <a:lnTo>
                    <a:pt x="427303" y="831790"/>
                  </a:lnTo>
                  <a:lnTo>
                    <a:pt x="426840" y="848070"/>
                  </a:lnTo>
                  <a:lnTo>
                    <a:pt x="426341" y="864617"/>
                  </a:lnTo>
                  <a:lnTo>
                    <a:pt x="425466" y="881419"/>
                  </a:lnTo>
                  <a:lnTo>
                    <a:pt x="424058" y="898427"/>
                  </a:lnTo>
                  <a:lnTo>
                    <a:pt x="422127" y="915425"/>
                  </a:lnTo>
                  <a:lnTo>
                    <a:pt x="419758" y="932064"/>
                  </a:lnTo>
                  <a:lnTo>
                    <a:pt x="417054" y="948175"/>
                  </a:lnTo>
                  <a:lnTo>
                    <a:pt x="414103" y="963603"/>
                  </a:lnTo>
                  <a:lnTo>
                    <a:pt x="410976" y="978123"/>
                  </a:lnTo>
                  <a:lnTo>
                    <a:pt x="407732" y="991711"/>
                  </a:lnTo>
                  <a:lnTo>
                    <a:pt x="404572" y="1004651"/>
                  </a:lnTo>
                  <a:lnTo>
                    <a:pt x="401829" y="1017421"/>
                  </a:lnTo>
                  <a:lnTo>
                    <a:pt x="399644" y="1030310"/>
                  </a:lnTo>
                  <a:lnTo>
                    <a:pt x="397669" y="1043258"/>
                  </a:lnTo>
                  <a:lnTo>
                    <a:pt x="395196" y="1055958"/>
                  </a:lnTo>
                  <a:lnTo>
                    <a:pt x="391859" y="1068248"/>
                  </a:lnTo>
                  <a:lnTo>
                    <a:pt x="387633" y="1080282"/>
                  </a:lnTo>
                  <a:lnTo>
                    <a:pt x="382645" y="1092428"/>
                  </a:lnTo>
                  <a:lnTo>
                    <a:pt x="377060" y="1104882"/>
                  </a:lnTo>
                  <a:lnTo>
                    <a:pt x="370870" y="1117194"/>
                  </a:lnTo>
                  <a:lnTo>
                    <a:pt x="363891" y="1128402"/>
                  </a:lnTo>
                  <a:lnTo>
                    <a:pt x="356078" y="1138041"/>
                  </a:lnTo>
                  <a:lnTo>
                    <a:pt x="347204" y="1145818"/>
                  </a:lnTo>
                  <a:lnTo>
                    <a:pt x="336807" y="1151367"/>
                  </a:lnTo>
                  <a:lnTo>
                    <a:pt x="324778" y="1154710"/>
                  </a:lnTo>
                  <a:lnTo>
                    <a:pt x="311633" y="1155683"/>
                  </a:lnTo>
                  <a:lnTo>
                    <a:pt x="298277" y="1153775"/>
                  </a:lnTo>
                  <a:lnTo>
                    <a:pt x="285261" y="1148975"/>
                  </a:lnTo>
                  <a:lnTo>
                    <a:pt x="272761" y="1141688"/>
                  </a:lnTo>
                  <a:lnTo>
                    <a:pt x="260762" y="1132446"/>
                  </a:lnTo>
                  <a:lnTo>
                    <a:pt x="249179" y="1121758"/>
                  </a:lnTo>
                  <a:lnTo>
                    <a:pt x="238078" y="1110195"/>
                  </a:lnTo>
                  <a:lnTo>
                    <a:pt x="227683" y="1098376"/>
                  </a:lnTo>
                  <a:lnTo>
                    <a:pt x="218055" y="1086647"/>
                  </a:lnTo>
                  <a:lnTo>
                    <a:pt x="209112" y="1074808"/>
                  </a:lnTo>
                  <a:lnTo>
                    <a:pt x="200718" y="1062253"/>
                  </a:lnTo>
                  <a:lnTo>
                    <a:pt x="192735" y="1048698"/>
                  </a:lnTo>
                  <a:lnTo>
                    <a:pt x="185052" y="1034490"/>
                  </a:lnTo>
                  <a:lnTo>
                    <a:pt x="177579" y="1020406"/>
                  </a:lnTo>
                  <a:lnTo>
                    <a:pt x="170251" y="1006893"/>
                  </a:lnTo>
                  <a:lnTo>
                    <a:pt x="163025" y="994058"/>
                  </a:lnTo>
                  <a:lnTo>
                    <a:pt x="155865" y="981832"/>
                  </a:lnTo>
                  <a:lnTo>
                    <a:pt x="148761" y="970105"/>
                  </a:lnTo>
                  <a:lnTo>
                    <a:pt x="142000" y="959210"/>
                  </a:lnTo>
                  <a:lnTo>
                    <a:pt x="135502" y="948858"/>
                  </a:lnTo>
                  <a:lnTo>
                    <a:pt x="128693" y="938137"/>
                  </a:lnTo>
                  <a:lnTo>
                    <a:pt x="120486" y="925322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17347" y="1810901"/>
              <a:ext cx="484270" cy="884395"/>
            </a:xfrm>
            <a:custGeom>
              <a:avLst/>
              <a:gdLst/>
              <a:ahLst/>
              <a:cxnLst/>
              <a:rect l="0" t="0" r="0" b="0"/>
              <a:pathLst>
                <a:path w="484270" h="884395">
                  <a:moveTo>
                    <a:pt x="63129" y="0"/>
                  </a:moveTo>
                  <a:lnTo>
                    <a:pt x="60263" y="14736"/>
                  </a:lnTo>
                  <a:lnTo>
                    <a:pt x="58121" y="29287"/>
                  </a:lnTo>
                  <a:lnTo>
                    <a:pt x="56513" y="45073"/>
                  </a:lnTo>
                  <a:lnTo>
                    <a:pt x="55160" y="61788"/>
                  </a:lnTo>
                  <a:lnTo>
                    <a:pt x="53663" y="78633"/>
                  </a:lnTo>
                  <a:lnTo>
                    <a:pt x="51812" y="95132"/>
                  </a:lnTo>
                  <a:lnTo>
                    <a:pt x="49573" y="111785"/>
                  </a:lnTo>
                  <a:lnTo>
                    <a:pt x="46992" y="129849"/>
                  </a:lnTo>
                  <a:lnTo>
                    <a:pt x="44147" y="149911"/>
                  </a:lnTo>
                  <a:lnTo>
                    <a:pt x="41270" y="171283"/>
                  </a:lnTo>
                  <a:lnTo>
                    <a:pt x="38727" y="192414"/>
                  </a:lnTo>
                  <a:lnTo>
                    <a:pt x="36681" y="212410"/>
                  </a:lnTo>
                  <a:lnTo>
                    <a:pt x="34971" y="231225"/>
                  </a:lnTo>
                  <a:lnTo>
                    <a:pt x="33209" y="249300"/>
                  </a:lnTo>
                  <a:lnTo>
                    <a:pt x="31168" y="267010"/>
                  </a:lnTo>
                  <a:lnTo>
                    <a:pt x="28796" y="284564"/>
                  </a:lnTo>
                  <a:lnTo>
                    <a:pt x="26124" y="302064"/>
                  </a:lnTo>
                  <a:lnTo>
                    <a:pt x="23218" y="319554"/>
                  </a:lnTo>
                  <a:lnTo>
                    <a:pt x="20299" y="337051"/>
                  </a:lnTo>
                  <a:lnTo>
                    <a:pt x="17726" y="354558"/>
                  </a:lnTo>
                  <a:lnTo>
                    <a:pt x="15667" y="372076"/>
                  </a:lnTo>
                  <a:lnTo>
                    <a:pt x="14117" y="389602"/>
                  </a:lnTo>
                  <a:lnTo>
                    <a:pt x="12994" y="407134"/>
                  </a:lnTo>
                  <a:lnTo>
                    <a:pt x="12197" y="424671"/>
                  </a:lnTo>
                  <a:lnTo>
                    <a:pt x="11473" y="442212"/>
                  </a:lnTo>
                  <a:lnTo>
                    <a:pt x="10448" y="459755"/>
                  </a:lnTo>
                  <a:lnTo>
                    <a:pt x="8942" y="477303"/>
                  </a:lnTo>
                  <a:lnTo>
                    <a:pt x="7115" y="495021"/>
                  </a:lnTo>
                  <a:lnTo>
                    <a:pt x="5350" y="513216"/>
                  </a:lnTo>
                  <a:lnTo>
                    <a:pt x="3869" y="532006"/>
                  </a:lnTo>
                  <a:lnTo>
                    <a:pt x="2723" y="551033"/>
                  </a:lnTo>
                  <a:lnTo>
                    <a:pt x="1880" y="569580"/>
                  </a:lnTo>
                  <a:lnTo>
                    <a:pt x="1279" y="587281"/>
                  </a:lnTo>
                  <a:lnTo>
                    <a:pt x="858" y="604269"/>
                  </a:lnTo>
                  <a:lnTo>
                    <a:pt x="567" y="620976"/>
                  </a:lnTo>
                  <a:lnTo>
                    <a:pt x="369" y="637694"/>
                  </a:lnTo>
                  <a:lnTo>
                    <a:pt x="235" y="654381"/>
                  </a:lnTo>
                  <a:lnTo>
                    <a:pt x="144" y="670751"/>
                  </a:lnTo>
                  <a:lnTo>
                    <a:pt x="83" y="686663"/>
                  </a:lnTo>
                  <a:lnTo>
                    <a:pt x="42" y="702283"/>
                  </a:lnTo>
                  <a:lnTo>
                    <a:pt x="14" y="717990"/>
                  </a:lnTo>
                  <a:lnTo>
                    <a:pt x="0" y="733994"/>
                  </a:lnTo>
                  <a:lnTo>
                    <a:pt x="161" y="750013"/>
                  </a:lnTo>
                  <a:lnTo>
                    <a:pt x="801" y="765394"/>
                  </a:lnTo>
                  <a:lnTo>
                    <a:pt x="2058" y="779798"/>
                  </a:lnTo>
                  <a:lnTo>
                    <a:pt x="4225" y="792570"/>
                  </a:lnTo>
                  <a:lnTo>
                    <a:pt x="7815" y="802633"/>
                  </a:lnTo>
                  <a:lnTo>
                    <a:pt x="12968" y="809629"/>
                  </a:lnTo>
                  <a:lnTo>
                    <a:pt x="19190" y="813036"/>
                  </a:lnTo>
                  <a:lnTo>
                    <a:pt x="25590" y="811854"/>
                  </a:lnTo>
                  <a:lnTo>
                    <a:pt x="31629" y="805994"/>
                  </a:lnTo>
                  <a:lnTo>
                    <a:pt x="37138" y="796570"/>
                  </a:lnTo>
                  <a:lnTo>
                    <a:pt x="42137" y="785366"/>
                  </a:lnTo>
                  <a:lnTo>
                    <a:pt x="46719" y="773583"/>
                  </a:lnTo>
                  <a:lnTo>
                    <a:pt x="50981" y="761631"/>
                  </a:lnTo>
                  <a:lnTo>
                    <a:pt x="55013" y="749409"/>
                  </a:lnTo>
                  <a:lnTo>
                    <a:pt x="58879" y="736826"/>
                  </a:lnTo>
                  <a:lnTo>
                    <a:pt x="62630" y="723885"/>
                  </a:lnTo>
                  <a:lnTo>
                    <a:pt x="66304" y="710644"/>
                  </a:lnTo>
                  <a:lnTo>
                    <a:pt x="69924" y="697174"/>
                  </a:lnTo>
                  <a:lnTo>
                    <a:pt x="73508" y="683700"/>
                  </a:lnTo>
                  <a:lnTo>
                    <a:pt x="77068" y="670580"/>
                  </a:lnTo>
                  <a:lnTo>
                    <a:pt x="80615" y="657973"/>
                  </a:lnTo>
                  <a:lnTo>
                    <a:pt x="84319" y="645712"/>
                  </a:lnTo>
                  <a:lnTo>
                    <a:pt x="88492" y="633406"/>
                  </a:lnTo>
                  <a:lnTo>
                    <a:pt x="93260" y="620831"/>
                  </a:lnTo>
                  <a:lnTo>
                    <a:pt x="98428" y="608097"/>
                  </a:lnTo>
                  <a:lnTo>
                    <a:pt x="103591" y="595540"/>
                  </a:lnTo>
                  <a:lnTo>
                    <a:pt x="108507" y="583346"/>
                  </a:lnTo>
                  <a:lnTo>
                    <a:pt x="113111" y="571377"/>
                  </a:lnTo>
                  <a:lnTo>
                    <a:pt x="117429" y="559274"/>
                  </a:lnTo>
                  <a:lnTo>
                    <a:pt x="121522" y="546840"/>
                  </a:lnTo>
                  <a:lnTo>
                    <a:pt x="125610" y="534201"/>
                  </a:lnTo>
                  <a:lnTo>
                    <a:pt x="130048" y="521709"/>
                  </a:lnTo>
                  <a:lnTo>
                    <a:pt x="135007" y="509553"/>
                  </a:lnTo>
                  <a:lnTo>
                    <a:pt x="140645" y="497441"/>
                  </a:lnTo>
                  <a:lnTo>
                    <a:pt x="147188" y="484709"/>
                  </a:lnTo>
                  <a:lnTo>
                    <a:pt x="154661" y="471044"/>
                  </a:lnTo>
                  <a:lnTo>
                    <a:pt x="162780" y="456934"/>
                  </a:lnTo>
                  <a:lnTo>
                    <a:pt x="171068" y="443448"/>
                  </a:lnTo>
                  <a:lnTo>
                    <a:pt x="179238" y="431156"/>
                  </a:lnTo>
                  <a:lnTo>
                    <a:pt x="187348" y="420124"/>
                  </a:lnTo>
                  <a:lnTo>
                    <a:pt x="195706" y="410180"/>
                  </a:lnTo>
                  <a:lnTo>
                    <a:pt x="204481" y="401095"/>
                  </a:lnTo>
                  <a:lnTo>
                    <a:pt x="213851" y="392977"/>
                  </a:lnTo>
                  <a:lnTo>
                    <a:pt x="224059" y="386262"/>
                  </a:lnTo>
                  <a:lnTo>
                    <a:pt x="235150" y="381081"/>
                  </a:lnTo>
                  <a:lnTo>
                    <a:pt x="246853" y="377600"/>
                  </a:lnTo>
                  <a:lnTo>
                    <a:pt x="258702" y="376161"/>
                  </a:lnTo>
                  <a:lnTo>
                    <a:pt x="270401" y="376757"/>
                  </a:lnTo>
                  <a:lnTo>
                    <a:pt x="281525" y="379259"/>
                  </a:lnTo>
                  <a:lnTo>
                    <a:pt x="291462" y="383597"/>
                  </a:lnTo>
                  <a:lnTo>
                    <a:pt x="300002" y="389558"/>
                  </a:lnTo>
                  <a:lnTo>
                    <a:pt x="307585" y="397152"/>
                  </a:lnTo>
                  <a:lnTo>
                    <a:pt x="315066" y="406675"/>
                  </a:lnTo>
                  <a:lnTo>
                    <a:pt x="322950" y="418109"/>
                  </a:lnTo>
                  <a:lnTo>
                    <a:pt x="331064" y="430854"/>
                  </a:lnTo>
                  <a:lnTo>
                    <a:pt x="338758" y="443939"/>
                  </a:lnTo>
                  <a:lnTo>
                    <a:pt x="345678" y="456778"/>
                  </a:lnTo>
                  <a:lnTo>
                    <a:pt x="351781" y="469328"/>
                  </a:lnTo>
                  <a:lnTo>
                    <a:pt x="357180" y="481895"/>
                  </a:lnTo>
                  <a:lnTo>
                    <a:pt x="362031" y="494681"/>
                  </a:lnTo>
                  <a:lnTo>
                    <a:pt x="366473" y="507743"/>
                  </a:lnTo>
                  <a:lnTo>
                    <a:pt x="370624" y="521060"/>
                  </a:lnTo>
                  <a:lnTo>
                    <a:pt x="374577" y="534581"/>
                  </a:lnTo>
                  <a:lnTo>
                    <a:pt x="378555" y="548257"/>
                  </a:lnTo>
                  <a:lnTo>
                    <a:pt x="382913" y="562045"/>
                  </a:lnTo>
                  <a:lnTo>
                    <a:pt x="387805" y="575912"/>
                  </a:lnTo>
                  <a:lnTo>
                    <a:pt x="393058" y="589834"/>
                  </a:lnTo>
                  <a:lnTo>
                    <a:pt x="398276" y="603794"/>
                  </a:lnTo>
                  <a:lnTo>
                    <a:pt x="403229" y="617779"/>
                  </a:lnTo>
                  <a:lnTo>
                    <a:pt x="407858" y="631782"/>
                  </a:lnTo>
                  <a:lnTo>
                    <a:pt x="412194" y="645796"/>
                  </a:lnTo>
                  <a:lnTo>
                    <a:pt x="416298" y="659822"/>
                  </a:lnTo>
                  <a:lnTo>
                    <a:pt x="420393" y="674023"/>
                  </a:lnTo>
                  <a:lnTo>
                    <a:pt x="424836" y="688702"/>
                  </a:lnTo>
                  <a:lnTo>
                    <a:pt x="429788" y="703988"/>
                  </a:lnTo>
                  <a:lnTo>
                    <a:pt x="435082" y="719849"/>
                  </a:lnTo>
                  <a:lnTo>
                    <a:pt x="440329" y="736181"/>
                  </a:lnTo>
                  <a:lnTo>
                    <a:pt x="445301" y="752869"/>
                  </a:lnTo>
                  <a:lnTo>
                    <a:pt x="449945" y="769652"/>
                  </a:lnTo>
                  <a:lnTo>
                    <a:pt x="454290" y="786145"/>
                  </a:lnTo>
                  <a:lnTo>
                    <a:pt x="458395" y="802155"/>
                  </a:lnTo>
                  <a:lnTo>
                    <a:pt x="462364" y="817454"/>
                  </a:lnTo>
                  <a:lnTo>
                    <a:pt x="466824" y="833409"/>
                  </a:lnTo>
                  <a:lnTo>
                    <a:pt x="473285" y="853653"/>
                  </a:lnTo>
                  <a:lnTo>
                    <a:pt x="484269" y="884394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1621388" y="2937450"/>
            <a:ext cx="1347649" cy="1473991"/>
          </a:xfrm>
          <a:custGeom>
            <a:avLst/>
            <a:gdLst/>
            <a:ahLst/>
            <a:cxnLst/>
            <a:rect l="0" t="0" r="0" b="0"/>
            <a:pathLst>
              <a:path w="1347649" h="1473991">
                <a:moveTo>
                  <a:pt x="0" y="0"/>
                </a:moveTo>
                <a:lnTo>
                  <a:pt x="3001" y="8735"/>
                </a:lnTo>
                <a:lnTo>
                  <a:pt x="6424" y="16441"/>
                </a:lnTo>
                <a:lnTo>
                  <a:pt x="10620" y="23848"/>
                </a:lnTo>
                <a:lnTo>
                  <a:pt x="15520" y="31282"/>
                </a:lnTo>
                <a:lnTo>
                  <a:pt x="21001" y="39109"/>
                </a:lnTo>
                <a:lnTo>
                  <a:pt x="26927" y="47488"/>
                </a:lnTo>
                <a:lnTo>
                  <a:pt x="33016" y="56403"/>
                </a:lnTo>
                <a:lnTo>
                  <a:pt x="38866" y="65767"/>
                </a:lnTo>
                <a:lnTo>
                  <a:pt x="44282" y="75469"/>
                </a:lnTo>
                <a:lnTo>
                  <a:pt x="49407" y="85255"/>
                </a:lnTo>
                <a:lnTo>
                  <a:pt x="54616" y="94744"/>
                </a:lnTo>
                <a:lnTo>
                  <a:pt x="60123" y="103758"/>
                </a:lnTo>
                <a:lnTo>
                  <a:pt x="65976" y="112454"/>
                </a:lnTo>
                <a:lnTo>
                  <a:pt x="72139" y="121214"/>
                </a:lnTo>
                <a:lnTo>
                  <a:pt x="78547" y="130253"/>
                </a:lnTo>
                <a:lnTo>
                  <a:pt x="85139" y="139461"/>
                </a:lnTo>
                <a:lnTo>
                  <a:pt x="91864" y="148497"/>
                </a:lnTo>
                <a:lnTo>
                  <a:pt x="98682" y="157174"/>
                </a:lnTo>
                <a:lnTo>
                  <a:pt x="105564" y="165629"/>
                </a:lnTo>
                <a:lnTo>
                  <a:pt x="112492" y="174219"/>
                </a:lnTo>
                <a:lnTo>
                  <a:pt x="119448" y="183141"/>
                </a:lnTo>
                <a:lnTo>
                  <a:pt x="126426" y="192270"/>
                </a:lnTo>
                <a:lnTo>
                  <a:pt x="133417" y="201251"/>
                </a:lnTo>
                <a:lnTo>
                  <a:pt x="140418" y="209891"/>
                </a:lnTo>
                <a:lnTo>
                  <a:pt x="147424" y="218321"/>
                </a:lnTo>
                <a:lnTo>
                  <a:pt x="154435" y="226894"/>
                </a:lnTo>
                <a:lnTo>
                  <a:pt x="161448" y="235806"/>
                </a:lnTo>
                <a:lnTo>
                  <a:pt x="168463" y="244927"/>
                </a:lnTo>
                <a:lnTo>
                  <a:pt x="175480" y="253903"/>
                </a:lnTo>
                <a:lnTo>
                  <a:pt x="182497" y="262541"/>
                </a:lnTo>
                <a:lnTo>
                  <a:pt x="189515" y="270968"/>
                </a:lnTo>
                <a:lnTo>
                  <a:pt x="196533" y="279540"/>
                </a:lnTo>
                <a:lnTo>
                  <a:pt x="203557" y="288455"/>
                </a:lnTo>
                <a:lnTo>
                  <a:pt x="210748" y="297748"/>
                </a:lnTo>
                <a:lnTo>
                  <a:pt x="218415" y="307372"/>
                </a:lnTo>
                <a:lnTo>
                  <a:pt x="226683" y="317254"/>
                </a:lnTo>
                <a:lnTo>
                  <a:pt x="235354" y="327161"/>
                </a:lnTo>
                <a:lnTo>
                  <a:pt x="244022" y="336732"/>
                </a:lnTo>
                <a:lnTo>
                  <a:pt x="252443" y="345801"/>
                </a:lnTo>
                <a:lnTo>
                  <a:pt x="260555" y="354535"/>
                </a:lnTo>
                <a:lnTo>
                  <a:pt x="268382" y="363318"/>
                </a:lnTo>
                <a:lnTo>
                  <a:pt x="275979" y="372375"/>
                </a:lnTo>
                <a:lnTo>
                  <a:pt x="283403" y="381594"/>
                </a:lnTo>
                <a:lnTo>
                  <a:pt x="290702" y="390637"/>
                </a:lnTo>
                <a:lnTo>
                  <a:pt x="297912" y="399319"/>
                </a:lnTo>
                <a:lnTo>
                  <a:pt x="305060" y="407778"/>
                </a:lnTo>
                <a:lnTo>
                  <a:pt x="312167" y="416370"/>
                </a:lnTo>
                <a:lnTo>
                  <a:pt x="319249" y="425298"/>
                </a:lnTo>
                <a:lnTo>
                  <a:pt x="326481" y="434600"/>
                </a:lnTo>
                <a:lnTo>
                  <a:pt x="334175" y="444231"/>
                </a:lnTo>
                <a:lnTo>
                  <a:pt x="342465" y="454120"/>
                </a:lnTo>
                <a:lnTo>
                  <a:pt x="351321" y="464203"/>
                </a:lnTo>
                <a:lnTo>
                  <a:pt x="360645" y="474425"/>
                </a:lnTo>
                <a:lnTo>
                  <a:pt x="370325" y="484744"/>
                </a:lnTo>
                <a:lnTo>
                  <a:pt x="380266" y="495130"/>
                </a:lnTo>
                <a:lnTo>
                  <a:pt x="390392" y="505563"/>
                </a:lnTo>
                <a:lnTo>
                  <a:pt x="400642" y="516027"/>
                </a:lnTo>
                <a:lnTo>
                  <a:pt x="410812" y="526512"/>
                </a:lnTo>
                <a:lnTo>
                  <a:pt x="420567" y="537012"/>
                </a:lnTo>
                <a:lnTo>
                  <a:pt x="429759" y="547516"/>
                </a:lnTo>
                <a:lnTo>
                  <a:pt x="438406" y="557859"/>
                </a:lnTo>
                <a:lnTo>
                  <a:pt x="446600" y="567731"/>
                </a:lnTo>
                <a:lnTo>
                  <a:pt x="454447" y="577005"/>
                </a:lnTo>
                <a:lnTo>
                  <a:pt x="462041" y="585877"/>
                </a:lnTo>
                <a:lnTo>
                  <a:pt x="469454" y="594754"/>
                </a:lnTo>
                <a:lnTo>
                  <a:pt x="476741" y="603874"/>
                </a:lnTo>
                <a:lnTo>
                  <a:pt x="483941" y="613135"/>
                </a:lnTo>
                <a:lnTo>
                  <a:pt x="491082" y="622207"/>
                </a:lnTo>
                <a:lnTo>
                  <a:pt x="498183" y="630904"/>
                </a:lnTo>
                <a:lnTo>
                  <a:pt x="505257" y="639201"/>
                </a:lnTo>
                <a:lnTo>
                  <a:pt x="512313" y="647154"/>
                </a:lnTo>
                <a:lnTo>
                  <a:pt x="519356" y="654840"/>
                </a:lnTo>
                <a:lnTo>
                  <a:pt x="526392" y="662493"/>
                </a:lnTo>
                <a:lnTo>
                  <a:pt x="533422" y="670478"/>
                </a:lnTo>
                <a:lnTo>
                  <a:pt x="540453" y="678966"/>
                </a:lnTo>
                <a:lnTo>
                  <a:pt x="547649" y="687957"/>
                </a:lnTo>
                <a:lnTo>
                  <a:pt x="555320" y="697371"/>
                </a:lnTo>
                <a:lnTo>
                  <a:pt x="563595" y="707113"/>
                </a:lnTo>
                <a:lnTo>
                  <a:pt x="572441" y="717095"/>
                </a:lnTo>
                <a:lnTo>
                  <a:pt x="581757" y="727249"/>
                </a:lnTo>
                <a:lnTo>
                  <a:pt x="591433" y="737522"/>
                </a:lnTo>
                <a:lnTo>
                  <a:pt x="601370" y="747877"/>
                </a:lnTo>
                <a:lnTo>
                  <a:pt x="611494" y="758289"/>
                </a:lnTo>
                <a:lnTo>
                  <a:pt x="621747" y="768740"/>
                </a:lnTo>
                <a:lnTo>
                  <a:pt x="632090" y="779216"/>
                </a:lnTo>
                <a:lnTo>
                  <a:pt x="642493" y="789709"/>
                </a:lnTo>
                <a:lnTo>
                  <a:pt x="652937" y="800209"/>
                </a:lnTo>
                <a:lnTo>
                  <a:pt x="663409" y="810549"/>
                </a:lnTo>
                <a:lnTo>
                  <a:pt x="673900" y="820419"/>
                </a:lnTo>
                <a:lnTo>
                  <a:pt x="684403" y="829692"/>
                </a:lnTo>
                <a:lnTo>
                  <a:pt x="694915" y="838562"/>
                </a:lnTo>
                <a:lnTo>
                  <a:pt x="705432" y="847440"/>
                </a:lnTo>
                <a:lnTo>
                  <a:pt x="715949" y="856563"/>
                </a:lnTo>
                <a:lnTo>
                  <a:pt x="726299" y="865998"/>
                </a:lnTo>
                <a:lnTo>
                  <a:pt x="736176" y="875718"/>
                </a:lnTo>
                <a:lnTo>
                  <a:pt x="745453" y="885663"/>
                </a:lnTo>
                <a:lnTo>
                  <a:pt x="754328" y="895613"/>
                </a:lnTo>
                <a:lnTo>
                  <a:pt x="763207" y="905213"/>
                </a:lnTo>
                <a:lnTo>
                  <a:pt x="772328" y="914297"/>
                </a:lnTo>
                <a:lnTo>
                  <a:pt x="781590" y="922870"/>
                </a:lnTo>
                <a:lnTo>
                  <a:pt x="790662" y="931015"/>
                </a:lnTo>
                <a:lnTo>
                  <a:pt x="799359" y="938833"/>
                </a:lnTo>
                <a:lnTo>
                  <a:pt x="807657" y="946576"/>
                </a:lnTo>
                <a:lnTo>
                  <a:pt x="815609" y="954622"/>
                </a:lnTo>
                <a:lnTo>
                  <a:pt x="823295" y="963147"/>
                </a:lnTo>
                <a:lnTo>
                  <a:pt x="830948" y="971993"/>
                </a:lnTo>
                <a:lnTo>
                  <a:pt x="838933" y="980778"/>
                </a:lnTo>
                <a:lnTo>
                  <a:pt x="847422" y="989278"/>
                </a:lnTo>
                <a:lnTo>
                  <a:pt x="856413" y="997443"/>
                </a:lnTo>
                <a:lnTo>
                  <a:pt x="865827" y="1005306"/>
                </a:lnTo>
                <a:lnTo>
                  <a:pt x="875564" y="1012931"/>
                </a:lnTo>
                <a:lnTo>
                  <a:pt x="885373" y="1020544"/>
                </a:lnTo>
                <a:lnTo>
                  <a:pt x="894878" y="1028501"/>
                </a:lnTo>
                <a:lnTo>
                  <a:pt x="903903" y="1036967"/>
                </a:lnTo>
                <a:lnTo>
                  <a:pt x="912606" y="1045773"/>
                </a:lnTo>
                <a:lnTo>
                  <a:pt x="921369" y="1054531"/>
                </a:lnTo>
                <a:lnTo>
                  <a:pt x="930412" y="1063014"/>
                </a:lnTo>
                <a:lnTo>
                  <a:pt x="939623" y="1071167"/>
                </a:lnTo>
                <a:lnTo>
                  <a:pt x="948660" y="1079021"/>
                </a:lnTo>
                <a:lnTo>
                  <a:pt x="957333" y="1086636"/>
                </a:lnTo>
                <a:lnTo>
                  <a:pt x="965616" y="1094072"/>
                </a:lnTo>
                <a:lnTo>
                  <a:pt x="973558" y="1101379"/>
                </a:lnTo>
                <a:lnTo>
                  <a:pt x="981237" y="1108595"/>
                </a:lnTo>
                <a:lnTo>
                  <a:pt x="988885" y="1115748"/>
                </a:lnTo>
                <a:lnTo>
                  <a:pt x="996867" y="1122856"/>
                </a:lnTo>
                <a:lnTo>
                  <a:pt x="1005349" y="1129941"/>
                </a:lnTo>
                <a:lnTo>
                  <a:pt x="1014166" y="1137174"/>
                </a:lnTo>
                <a:lnTo>
                  <a:pt x="1022931" y="1144868"/>
                </a:lnTo>
                <a:lnTo>
                  <a:pt x="1031423" y="1153154"/>
                </a:lnTo>
                <a:lnTo>
                  <a:pt x="1039752" y="1161838"/>
                </a:lnTo>
                <a:lnTo>
                  <a:pt x="1048257" y="1170513"/>
                </a:lnTo>
                <a:lnTo>
                  <a:pt x="1057123" y="1178945"/>
                </a:lnTo>
                <a:lnTo>
                  <a:pt x="1066213" y="1187233"/>
                </a:lnTo>
                <a:lnTo>
                  <a:pt x="1075168" y="1195711"/>
                </a:lnTo>
                <a:lnTo>
                  <a:pt x="1083787" y="1204558"/>
                </a:lnTo>
                <a:lnTo>
                  <a:pt x="1092032" y="1213636"/>
                </a:lnTo>
                <a:lnTo>
                  <a:pt x="1099949" y="1222584"/>
                </a:lnTo>
                <a:lnTo>
                  <a:pt x="1107608" y="1231201"/>
                </a:lnTo>
                <a:lnTo>
                  <a:pt x="1115072" y="1239616"/>
                </a:lnTo>
                <a:lnTo>
                  <a:pt x="1122398" y="1248180"/>
                </a:lnTo>
                <a:lnTo>
                  <a:pt x="1129631" y="1257085"/>
                </a:lnTo>
                <a:lnTo>
                  <a:pt x="1136965" y="1266201"/>
                </a:lnTo>
                <a:lnTo>
                  <a:pt x="1144728" y="1275174"/>
                </a:lnTo>
                <a:lnTo>
                  <a:pt x="1153060" y="1283805"/>
                </a:lnTo>
                <a:lnTo>
                  <a:pt x="1161775" y="1292058"/>
                </a:lnTo>
                <a:lnTo>
                  <a:pt x="1170471" y="1299980"/>
                </a:lnTo>
                <a:lnTo>
                  <a:pt x="1178912" y="1307642"/>
                </a:lnTo>
                <a:lnTo>
                  <a:pt x="1187036" y="1315109"/>
                </a:lnTo>
                <a:lnTo>
                  <a:pt x="1194872" y="1322436"/>
                </a:lnTo>
                <a:lnTo>
                  <a:pt x="1202475" y="1329666"/>
                </a:lnTo>
                <a:lnTo>
                  <a:pt x="1209903" y="1336828"/>
                </a:lnTo>
                <a:lnTo>
                  <a:pt x="1217204" y="1343943"/>
                </a:lnTo>
                <a:lnTo>
                  <a:pt x="1224416" y="1351031"/>
                </a:lnTo>
                <a:lnTo>
                  <a:pt x="1231566" y="1358266"/>
                </a:lnTo>
                <a:lnTo>
                  <a:pt x="1238673" y="1365963"/>
                </a:lnTo>
                <a:lnTo>
                  <a:pt x="1245756" y="1374250"/>
                </a:lnTo>
                <a:lnTo>
                  <a:pt x="1252988" y="1382935"/>
                </a:lnTo>
                <a:lnTo>
                  <a:pt x="1260682" y="1391610"/>
                </a:lnTo>
                <a:lnTo>
                  <a:pt x="1268968" y="1400038"/>
                </a:lnTo>
                <a:lnTo>
                  <a:pt x="1277651" y="1408154"/>
                </a:lnTo>
                <a:lnTo>
                  <a:pt x="1286326" y="1415983"/>
                </a:lnTo>
                <a:lnTo>
                  <a:pt x="1294754" y="1423582"/>
                </a:lnTo>
                <a:lnTo>
                  <a:pt x="1302869" y="1431007"/>
                </a:lnTo>
                <a:lnTo>
                  <a:pt x="1310698" y="1438306"/>
                </a:lnTo>
                <a:lnTo>
                  <a:pt x="1318288" y="1445508"/>
                </a:lnTo>
                <a:lnTo>
                  <a:pt x="1325392" y="1452336"/>
                </a:lnTo>
                <a:lnTo>
                  <a:pt x="1332167" y="1458887"/>
                </a:lnTo>
                <a:lnTo>
                  <a:pt x="1339209" y="1465740"/>
                </a:lnTo>
                <a:lnTo>
                  <a:pt x="1347648" y="1473990"/>
                </a:lnTo>
              </a:path>
            </a:pathLst>
          </a:custGeom>
          <a:ln w="762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958300" y="3022731"/>
            <a:ext cx="872302" cy="914928"/>
            <a:chOff x="1958300" y="3022731"/>
            <a:chExt cx="872302" cy="914928"/>
          </a:xfrm>
        </p:grpSpPr>
        <p:sp>
          <p:nvSpPr>
            <p:cNvPr id="54" name="Freeform 53"/>
            <p:cNvSpPr/>
            <p:nvPr/>
          </p:nvSpPr>
          <p:spPr>
            <a:xfrm>
              <a:off x="1958300" y="3022731"/>
              <a:ext cx="368499" cy="219519"/>
            </a:xfrm>
            <a:custGeom>
              <a:avLst/>
              <a:gdLst/>
              <a:ahLst/>
              <a:cxnLst/>
              <a:rect l="0" t="0" r="0" b="0"/>
              <a:pathLst>
                <a:path w="368499" h="219519">
                  <a:moveTo>
                    <a:pt x="368498" y="9476"/>
                  </a:moveTo>
                  <a:lnTo>
                    <a:pt x="359562" y="6609"/>
                  </a:lnTo>
                  <a:lnTo>
                    <a:pt x="349935" y="4467"/>
                  </a:lnTo>
                  <a:lnTo>
                    <a:pt x="338639" y="2864"/>
                  </a:lnTo>
                  <a:lnTo>
                    <a:pt x="325625" y="1684"/>
                  </a:lnTo>
                  <a:lnTo>
                    <a:pt x="310849" y="835"/>
                  </a:lnTo>
                  <a:lnTo>
                    <a:pt x="294485" y="242"/>
                  </a:lnTo>
                  <a:lnTo>
                    <a:pt x="277316" y="0"/>
                  </a:lnTo>
                  <a:lnTo>
                    <a:pt x="260577" y="365"/>
                  </a:lnTo>
                  <a:lnTo>
                    <a:pt x="244923" y="1425"/>
                  </a:lnTo>
                  <a:lnTo>
                    <a:pt x="230469" y="3119"/>
                  </a:lnTo>
                  <a:lnTo>
                    <a:pt x="217068" y="5328"/>
                  </a:lnTo>
                  <a:lnTo>
                    <a:pt x="204497" y="7924"/>
                  </a:lnTo>
                  <a:lnTo>
                    <a:pt x="192544" y="10803"/>
                  </a:lnTo>
                  <a:lnTo>
                    <a:pt x="181036" y="13881"/>
                  </a:lnTo>
                  <a:lnTo>
                    <a:pt x="169834" y="17097"/>
                  </a:lnTo>
                  <a:lnTo>
                    <a:pt x="158679" y="20409"/>
                  </a:lnTo>
                  <a:lnTo>
                    <a:pt x="147196" y="23784"/>
                  </a:lnTo>
                  <a:lnTo>
                    <a:pt x="135213" y="27204"/>
                  </a:lnTo>
                  <a:lnTo>
                    <a:pt x="122894" y="30654"/>
                  </a:lnTo>
                  <a:lnTo>
                    <a:pt x="110625" y="34123"/>
                  </a:lnTo>
                  <a:lnTo>
                    <a:pt x="98654" y="37615"/>
                  </a:lnTo>
                  <a:lnTo>
                    <a:pt x="87856" y="41452"/>
                  </a:lnTo>
                  <a:lnTo>
                    <a:pt x="79733" y="46246"/>
                  </a:lnTo>
                  <a:lnTo>
                    <a:pt x="74884" y="52250"/>
                  </a:lnTo>
                  <a:lnTo>
                    <a:pt x="73411" y="59232"/>
                  </a:lnTo>
                  <a:lnTo>
                    <a:pt x="75374" y="66683"/>
                  </a:lnTo>
                  <a:lnTo>
                    <a:pt x="80436" y="74248"/>
                  </a:lnTo>
                  <a:lnTo>
                    <a:pt x="88016" y="81768"/>
                  </a:lnTo>
                  <a:lnTo>
                    <a:pt x="97513" y="89189"/>
                  </a:lnTo>
                  <a:lnTo>
                    <a:pt x="108397" y="96510"/>
                  </a:lnTo>
                  <a:lnTo>
                    <a:pt x="119936" y="103747"/>
                  </a:lnTo>
                  <a:lnTo>
                    <a:pt x="131212" y="110919"/>
                  </a:lnTo>
                  <a:lnTo>
                    <a:pt x="141758" y="118050"/>
                  </a:lnTo>
                  <a:lnTo>
                    <a:pt x="151650" y="125315"/>
                  </a:lnTo>
                  <a:lnTo>
                    <a:pt x="161295" y="133032"/>
                  </a:lnTo>
                  <a:lnTo>
                    <a:pt x="170960" y="141342"/>
                  </a:lnTo>
                  <a:lnTo>
                    <a:pt x="180268" y="150382"/>
                  </a:lnTo>
                  <a:lnTo>
                    <a:pt x="188314" y="160361"/>
                  </a:lnTo>
                  <a:lnTo>
                    <a:pt x="194677" y="171286"/>
                  </a:lnTo>
                  <a:lnTo>
                    <a:pt x="198931" y="182538"/>
                  </a:lnTo>
                  <a:lnTo>
                    <a:pt x="200431" y="193017"/>
                  </a:lnTo>
                  <a:lnTo>
                    <a:pt x="199094" y="202160"/>
                  </a:lnTo>
                  <a:lnTo>
                    <a:pt x="195127" y="209601"/>
                  </a:lnTo>
                  <a:lnTo>
                    <a:pt x="188742" y="214923"/>
                  </a:lnTo>
                  <a:lnTo>
                    <a:pt x="180306" y="218128"/>
                  </a:lnTo>
                  <a:lnTo>
                    <a:pt x="170256" y="219518"/>
                  </a:lnTo>
                  <a:lnTo>
                    <a:pt x="159004" y="219486"/>
                  </a:lnTo>
                  <a:lnTo>
                    <a:pt x="146886" y="218401"/>
                  </a:lnTo>
                  <a:lnTo>
                    <a:pt x="134159" y="216559"/>
                  </a:lnTo>
                  <a:lnTo>
                    <a:pt x="121010" y="214187"/>
                  </a:lnTo>
                  <a:lnTo>
                    <a:pt x="107572" y="211448"/>
                  </a:lnTo>
                  <a:lnTo>
                    <a:pt x="93938" y="208459"/>
                  </a:lnTo>
                  <a:lnTo>
                    <a:pt x="80171" y="205299"/>
                  </a:lnTo>
                  <a:lnTo>
                    <a:pt x="66329" y="202029"/>
                  </a:lnTo>
                  <a:lnTo>
                    <a:pt x="52853" y="198838"/>
                  </a:lnTo>
                  <a:lnTo>
                    <a:pt x="39147" y="195735"/>
                  </a:lnTo>
                  <a:lnTo>
                    <a:pt x="22887" y="192450"/>
                  </a:lnTo>
                  <a:lnTo>
                    <a:pt x="0" y="18846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87573" y="3284891"/>
              <a:ext cx="189917" cy="160609"/>
            </a:xfrm>
            <a:custGeom>
              <a:avLst/>
              <a:gdLst/>
              <a:ahLst/>
              <a:cxnLst/>
              <a:rect l="0" t="0" r="0" b="0"/>
              <a:pathLst>
                <a:path w="189917" h="160609">
                  <a:moveTo>
                    <a:pt x="165525" y="0"/>
                  </a:moveTo>
                  <a:lnTo>
                    <a:pt x="153656" y="5800"/>
                  </a:lnTo>
                  <a:lnTo>
                    <a:pt x="141247" y="10725"/>
                  </a:lnTo>
                  <a:lnTo>
                    <a:pt x="127073" y="15232"/>
                  </a:lnTo>
                  <a:lnTo>
                    <a:pt x="111884" y="19626"/>
                  </a:lnTo>
                  <a:lnTo>
                    <a:pt x="97184" y="24288"/>
                  </a:lnTo>
                  <a:lnTo>
                    <a:pt x="83804" y="29406"/>
                  </a:lnTo>
                  <a:lnTo>
                    <a:pt x="71734" y="35157"/>
                  </a:lnTo>
                  <a:lnTo>
                    <a:pt x="60492" y="41778"/>
                  </a:lnTo>
                  <a:lnTo>
                    <a:pt x="49682" y="49309"/>
                  </a:lnTo>
                  <a:lnTo>
                    <a:pt x="39235" y="57638"/>
                  </a:lnTo>
                  <a:lnTo>
                    <a:pt x="29346" y="66600"/>
                  </a:lnTo>
                  <a:lnTo>
                    <a:pt x="20104" y="76034"/>
                  </a:lnTo>
                  <a:lnTo>
                    <a:pt x="11946" y="85808"/>
                  </a:lnTo>
                  <a:lnTo>
                    <a:pt x="5682" y="95822"/>
                  </a:lnTo>
                  <a:lnTo>
                    <a:pt x="1602" y="105996"/>
                  </a:lnTo>
                  <a:lnTo>
                    <a:pt x="0" y="116116"/>
                  </a:lnTo>
                  <a:lnTo>
                    <a:pt x="1421" y="125838"/>
                  </a:lnTo>
                  <a:lnTo>
                    <a:pt x="5866" y="134997"/>
                  </a:lnTo>
                  <a:lnTo>
                    <a:pt x="13070" y="143283"/>
                  </a:lnTo>
                  <a:lnTo>
                    <a:pt x="22780" y="150171"/>
                  </a:lnTo>
                  <a:lnTo>
                    <a:pt x="34599" y="155496"/>
                  </a:lnTo>
                  <a:lnTo>
                    <a:pt x="47902" y="159088"/>
                  </a:lnTo>
                  <a:lnTo>
                    <a:pt x="61960" y="160608"/>
                  </a:lnTo>
                  <a:lnTo>
                    <a:pt x="76288" y="160074"/>
                  </a:lnTo>
                  <a:lnTo>
                    <a:pt x="90328" y="157785"/>
                  </a:lnTo>
                  <a:lnTo>
                    <a:pt x="103377" y="154124"/>
                  </a:lnTo>
                  <a:lnTo>
                    <a:pt x="115150" y="149440"/>
                  </a:lnTo>
                  <a:lnTo>
                    <a:pt x="125717" y="143857"/>
                  </a:lnTo>
                  <a:lnTo>
                    <a:pt x="135291" y="137288"/>
                  </a:lnTo>
                  <a:lnTo>
                    <a:pt x="144107" y="129764"/>
                  </a:lnTo>
                  <a:lnTo>
                    <a:pt x="152371" y="121594"/>
                  </a:lnTo>
                  <a:lnTo>
                    <a:pt x="160243" y="113264"/>
                  </a:lnTo>
                  <a:lnTo>
                    <a:pt x="167833" y="105059"/>
                  </a:lnTo>
                  <a:lnTo>
                    <a:pt x="174898" y="96754"/>
                  </a:lnTo>
                  <a:lnTo>
                    <a:pt x="180885" y="87732"/>
                  </a:lnTo>
                  <a:lnTo>
                    <a:pt x="185565" y="77705"/>
                  </a:lnTo>
                  <a:lnTo>
                    <a:pt x="188707" y="67021"/>
                  </a:lnTo>
                  <a:lnTo>
                    <a:pt x="189916" y="56456"/>
                  </a:lnTo>
                  <a:lnTo>
                    <a:pt x="189170" y="46469"/>
                  </a:lnTo>
                  <a:lnTo>
                    <a:pt x="186664" y="37465"/>
                  </a:lnTo>
                  <a:lnTo>
                    <a:pt x="182175" y="29068"/>
                  </a:lnTo>
                  <a:lnTo>
                    <a:pt x="173075" y="20547"/>
                  </a:lnTo>
                  <a:lnTo>
                    <a:pt x="154997" y="10528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64893" y="3348062"/>
              <a:ext cx="326044" cy="368498"/>
            </a:xfrm>
            <a:custGeom>
              <a:avLst/>
              <a:gdLst/>
              <a:ahLst/>
              <a:cxnLst/>
              <a:rect l="0" t="0" r="0" b="0"/>
              <a:pathLst>
                <a:path w="326044" h="368498">
                  <a:moveTo>
                    <a:pt x="125076" y="0"/>
                  </a:moveTo>
                  <a:lnTo>
                    <a:pt x="119141" y="6001"/>
                  </a:lnTo>
                  <a:lnTo>
                    <a:pt x="112936" y="12846"/>
                  </a:lnTo>
                  <a:lnTo>
                    <a:pt x="105836" y="21234"/>
                  </a:lnTo>
                  <a:lnTo>
                    <a:pt x="97723" y="30861"/>
                  </a:lnTo>
                  <a:lnTo>
                    <a:pt x="88428" y="41176"/>
                  </a:lnTo>
                  <a:lnTo>
                    <a:pt x="77985" y="51779"/>
                  </a:lnTo>
                  <a:lnTo>
                    <a:pt x="66733" y="62304"/>
                  </a:lnTo>
                  <a:lnTo>
                    <a:pt x="55195" y="72356"/>
                  </a:lnTo>
                  <a:lnTo>
                    <a:pt x="43704" y="81775"/>
                  </a:lnTo>
                  <a:lnTo>
                    <a:pt x="32550" y="90589"/>
                  </a:lnTo>
                  <a:lnTo>
                    <a:pt x="22061" y="98902"/>
                  </a:lnTo>
                  <a:lnTo>
                    <a:pt x="12370" y="106778"/>
                  </a:lnTo>
                  <a:lnTo>
                    <a:pt x="4450" y="112443"/>
                  </a:lnTo>
                  <a:lnTo>
                    <a:pt x="158" y="113591"/>
                  </a:lnTo>
                  <a:lnTo>
                    <a:pt x="0" y="110921"/>
                  </a:lnTo>
                  <a:lnTo>
                    <a:pt x="3181" y="105604"/>
                  </a:lnTo>
                  <a:lnTo>
                    <a:pt x="8578" y="98690"/>
                  </a:lnTo>
                  <a:lnTo>
                    <a:pt x="15132" y="91086"/>
                  </a:lnTo>
                  <a:lnTo>
                    <a:pt x="22186" y="83324"/>
                  </a:lnTo>
                  <a:lnTo>
                    <a:pt x="29575" y="75794"/>
                  </a:lnTo>
                  <a:lnTo>
                    <a:pt x="37462" y="68875"/>
                  </a:lnTo>
                  <a:lnTo>
                    <a:pt x="45934" y="62694"/>
                  </a:lnTo>
                  <a:lnTo>
                    <a:pt x="55274" y="57030"/>
                  </a:lnTo>
                  <a:lnTo>
                    <a:pt x="65996" y="51450"/>
                  </a:lnTo>
                  <a:lnTo>
                    <a:pt x="78252" y="45688"/>
                  </a:lnTo>
                  <a:lnTo>
                    <a:pt x="91722" y="39663"/>
                  </a:lnTo>
                  <a:lnTo>
                    <a:pt x="105828" y="33385"/>
                  </a:lnTo>
                  <a:lnTo>
                    <a:pt x="120166" y="26907"/>
                  </a:lnTo>
                  <a:lnTo>
                    <a:pt x="134537" y="20607"/>
                  </a:lnTo>
                  <a:lnTo>
                    <a:pt x="148864" y="15144"/>
                  </a:lnTo>
                  <a:lnTo>
                    <a:pt x="163120" y="10818"/>
                  </a:lnTo>
                  <a:lnTo>
                    <a:pt x="176980" y="7916"/>
                  </a:lnTo>
                  <a:lnTo>
                    <a:pt x="189841" y="6868"/>
                  </a:lnTo>
                  <a:lnTo>
                    <a:pt x="201443" y="7727"/>
                  </a:lnTo>
                  <a:lnTo>
                    <a:pt x="211369" y="10405"/>
                  </a:lnTo>
                  <a:lnTo>
                    <a:pt x="218909" y="14861"/>
                  </a:lnTo>
                  <a:lnTo>
                    <a:pt x="223898" y="20888"/>
                  </a:lnTo>
                  <a:lnTo>
                    <a:pt x="226468" y="28016"/>
                  </a:lnTo>
                  <a:lnTo>
                    <a:pt x="226771" y="35630"/>
                  </a:lnTo>
                  <a:lnTo>
                    <a:pt x="225128" y="43337"/>
                  </a:lnTo>
                  <a:lnTo>
                    <a:pt x="221944" y="50966"/>
                  </a:lnTo>
                  <a:lnTo>
                    <a:pt x="217608" y="58469"/>
                  </a:lnTo>
                  <a:lnTo>
                    <a:pt x="212439" y="65848"/>
                  </a:lnTo>
                  <a:lnTo>
                    <a:pt x="206685" y="73127"/>
                  </a:lnTo>
                  <a:lnTo>
                    <a:pt x="200524" y="80327"/>
                  </a:lnTo>
                  <a:lnTo>
                    <a:pt x="194085" y="87472"/>
                  </a:lnTo>
                  <a:lnTo>
                    <a:pt x="187455" y="94577"/>
                  </a:lnTo>
                  <a:lnTo>
                    <a:pt x="180698" y="101655"/>
                  </a:lnTo>
                  <a:lnTo>
                    <a:pt x="173850" y="108714"/>
                  </a:lnTo>
                  <a:lnTo>
                    <a:pt x="166776" y="115759"/>
                  </a:lnTo>
                  <a:lnTo>
                    <a:pt x="159187" y="122796"/>
                  </a:lnTo>
                  <a:lnTo>
                    <a:pt x="150972" y="129827"/>
                  </a:lnTo>
                  <a:lnTo>
                    <a:pt x="142335" y="136854"/>
                  </a:lnTo>
                  <a:lnTo>
                    <a:pt x="133691" y="143879"/>
                  </a:lnTo>
                  <a:lnTo>
                    <a:pt x="125281" y="150901"/>
                  </a:lnTo>
                  <a:lnTo>
                    <a:pt x="117006" y="157922"/>
                  </a:lnTo>
                  <a:lnTo>
                    <a:pt x="108538" y="164943"/>
                  </a:lnTo>
                  <a:lnTo>
                    <a:pt x="99744" y="171908"/>
                  </a:lnTo>
                  <a:lnTo>
                    <a:pt x="92411" y="176918"/>
                  </a:lnTo>
                  <a:lnTo>
                    <a:pt x="89312" y="177916"/>
                  </a:lnTo>
                  <a:lnTo>
                    <a:pt x="90491" y="176222"/>
                  </a:lnTo>
                  <a:lnTo>
                    <a:pt x="94847" y="173210"/>
                  </a:lnTo>
                  <a:lnTo>
                    <a:pt x="101669" y="169488"/>
                  </a:lnTo>
                  <a:lnTo>
                    <a:pt x="110838" y="165115"/>
                  </a:lnTo>
                  <a:lnTo>
                    <a:pt x="122126" y="160118"/>
                  </a:lnTo>
                  <a:lnTo>
                    <a:pt x="135153" y="154749"/>
                  </a:lnTo>
                  <a:lnTo>
                    <a:pt x="149512" y="149431"/>
                  </a:lnTo>
                  <a:lnTo>
                    <a:pt x="164843" y="144405"/>
                  </a:lnTo>
                  <a:lnTo>
                    <a:pt x="180700" y="139891"/>
                  </a:lnTo>
                  <a:lnTo>
                    <a:pt x="196567" y="136162"/>
                  </a:lnTo>
                  <a:lnTo>
                    <a:pt x="212162" y="133292"/>
                  </a:lnTo>
                  <a:lnTo>
                    <a:pt x="227413" y="131348"/>
                  </a:lnTo>
                  <a:lnTo>
                    <a:pt x="242347" y="130485"/>
                  </a:lnTo>
                  <a:lnTo>
                    <a:pt x="257017" y="130685"/>
                  </a:lnTo>
                  <a:lnTo>
                    <a:pt x="271159" y="131954"/>
                  </a:lnTo>
                  <a:lnTo>
                    <a:pt x="284210" y="134400"/>
                  </a:lnTo>
                  <a:lnTo>
                    <a:pt x="295945" y="137985"/>
                  </a:lnTo>
                  <a:lnTo>
                    <a:pt x="306130" y="143019"/>
                  </a:lnTo>
                  <a:lnTo>
                    <a:pt x="314375" y="150211"/>
                  </a:lnTo>
                  <a:lnTo>
                    <a:pt x="320646" y="159754"/>
                  </a:lnTo>
                  <a:lnTo>
                    <a:pt x="324722" y="171230"/>
                  </a:lnTo>
                  <a:lnTo>
                    <a:pt x="326043" y="183913"/>
                  </a:lnTo>
                  <a:lnTo>
                    <a:pt x="324565" y="197247"/>
                  </a:lnTo>
                  <a:lnTo>
                    <a:pt x="320829" y="210587"/>
                  </a:lnTo>
                  <a:lnTo>
                    <a:pt x="315657" y="223149"/>
                  </a:lnTo>
                  <a:lnTo>
                    <a:pt x="309663" y="234589"/>
                  </a:lnTo>
                  <a:lnTo>
                    <a:pt x="303050" y="244929"/>
                  </a:lnTo>
                  <a:lnTo>
                    <a:pt x="295714" y="254349"/>
                  </a:lnTo>
                  <a:lnTo>
                    <a:pt x="287640" y="263062"/>
                  </a:lnTo>
                  <a:lnTo>
                    <a:pt x="279084" y="271257"/>
                  </a:lnTo>
                  <a:lnTo>
                    <a:pt x="270487" y="279082"/>
                  </a:lnTo>
                  <a:lnTo>
                    <a:pt x="262100" y="286654"/>
                  </a:lnTo>
                  <a:lnTo>
                    <a:pt x="253670" y="294216"/>
                  </a:lnTo>
                  <a:lnTo>
                    <a:pt x="244564" y="302134"/>
                  </a:lnTo>
                  <a:lnTo>
                    <a:pt x="234481" y="310570"/>
                  </a:lnTo>
                  <a:lnTo>
                    <a:pt x="223759" y="319354"/>
                  </a:lnTo>
                  <a:lnTo>
                    <a:pt x="213168" y="328097"/>
                  </a:lnTo>
                  <a:lnTo>
                    <a:pt x="203165" y="336560"/>
                  </a:lnTo>
                  <a:lnTo>
                    <a:pt x="194149" y="344387"/>
                  </a:lnTo>
                  <a:lnTo>
                    <a:pt x="185743" y="351792"/>
                  </a:lnTo>
                  <a:lnTo>
                    <a:pt x="177215" y="359419"/>
                  </a:lnTo>
                  <a:lnTo>
                    <a:pt x="167189" y="368497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45555" y="3504409"/>
              <a:ext cx="285047" cy="433250"/>
            </a:xfrm>
            <a:custGeom>
              <a:avLst/>
              <a:gdLst/>
              <a:ahLst/>
              <a:cxnLst/>
              <a:rect l="0" t="0" r="0" b="0"/>
              <a:pathLst>
                <a:path w="285047" h="433250">
                  <a:moveTo>
                    <a:pt x="118154" y="433249"/>
                  </a:moveTo>
                  <a:lnTo>
                    <a:pt x="112287" y="427381"/>
                  </a:lnTo>
                  <a:lnTo>
                    <a:pt x="106723" y="421816"/>
                  </a:lnTo>
                  <a:lnTo>
                    <a:pt x="100923" y="416013"/>
                  </a:lnTo>
                  <a:lnTo>
                    <a:pt x="94843" y="409760"/>
                  </a:lnTo>
                  <a:lnTo>
                    <a:pt x="88513" y="402781"/>
                  </a:lnTo>
                  <a:lnTo>
                    <a:pt x="81985" y="395000"/>
                  </a:lnTo>
                  <a:lnTo>
                    <a:pt x="75309" y="386498"/>
                  </a:lnTo>
                  <a:lnTo>
                    <a:pt x="68526" y="377419"/>
                  </a:lnTo>
                  <a:lnTo>
                    <a:pt x="61669" y="367901"/>
                  </a:lnTo>
                  <a:lnTo>
                    <a:pt x="54759" y="357900"/>
                  </a:lnTo>
                  <a:lnTo>
                    <a:pt x="47814" y="347203"/>
                  </a:lnTo>
                  <a:lnTo>
                    <a:pt x="40849" y="335746"/>
                  </a:lnTo>
                  <a:lnTo>
                    <a:pt x="34036" y="323612"/>
                  </a:lnTo>
                  <a:lnTo>
                    <a:pt x="27688" y="310935"/>
                  </a:lnTo>
                  <a:lnTo>
                    <a:pt x="21938" y="297849"/>
                  </a:lnTo>
                  <a:lnTo>
                    <a:pt x="16754" y="284469"/>
                  </a:lnTo>
                  <a:lnTo>
                    <a:pt x="12038" y="270881"/>
                  </a:lnTo>
                  <a:lnTo>
                    <a:pt x="7689" y="257143"/>
                  </a:lnTo>
                  <a:lnTo>
                    <a:pt x="3937" y="243138"/>
                  </a:lnTo>
                  <a:lnTo>
                    <a:pt x="1321" y="228591"/>
                  </a:lnTo>
                  <a:lnTo>
                    <a:pt x="44" y="213397"/>
                  </a:lnTo>
                  <a:lnTo>
                    <a:pt x="0" y="197768"/>
                  </a:lnTo>
                  <a:lnTo>
                    <a:pt x="958" y="182124"/>
                  </a:lnTo>
                  <a:lnTo>
                    <a:pt x="2682" y="166711"/>
                  </a:lnTo>
                  <a:lnTo>
                    <a:pt x="5125" y="151600"/>
                  </a:lnTo>
                  <a:lnTo>
                    <a:pt x="8436" y="136766"/>
                  </a:lnTo>
                  <a:lnTo>
                    <a:pt x="12622" y="122167"/>
                  </a:lnTo>
                  <a:lnTo>
                    <a:pt x="17568" y="108075"/>
                  </a:lnTo>
                  <a:lnTo>
                    <a:pt x="23112" y="95058"/>
                  </a:lnTo>
                  <a:lnTo>
                    <a:pt x="29101" y="83338"/>
                  </a:lnTo>
                  <a:lnTo>
                    <a:pt x="35411" y="72823"/>
                  </a:lnTo>
                  <a:lnTo>
                    <a:pt x="41946" y="63291"/>
                  </a:lnTo>
                  <a:lnTo>
                    <a:pt x="48646" y="54507"/>
                  </a:lnTo>
                  <a:lnTo>
                    <a:pt x="55789" y="46267"/>
                  </a:lnTo>
                  <a:lnTo>
                    <a:pt x="63956" y="38411"/>
                  </a:lnTo>
                  <a:lnTo>
                    <a:pt x="73381" y="30829"/>
                  </a:lnTo>
                  <a:lnTo>
                    <a:pt x="83985" y="23598"/>
                  </a:lnTo>
                  <a:lnTo>
                    <a:pt x="95552" y="16969"/>
                  </a:lnTo>
                  <a:lnTo>
                    <a:pt x="107848" y="11039"/>
                  </a:lnTo>
                  <a:lnTo>
                    <a:pt x="120511" y="6074"/>
                  </a:lnTo>
                  <a:lnTo>
                    <a:pt x="133077" y="2571"/>
                  </a:lnTo>
                  <a:lnTo>
                    <a:pt x="145307" y="657"/>
                  </a:lnTo>
                  <a:lnTo>
                    <a:pt x="157314" y="0"/>
                  </a:lnTo>
                  <a:lnTo>
                    <a:pt x="169449" y="7"/>
                  </a:lnTo>
                  <a:lnTo>
                    <a:pt x="181903" y="274"/>
                  </a:lnTo>
                  <a:lnTo>
                    <a:pt x="194388" y="925"/>
                  </a:lnTo>
                  <a:lnTo>
                    <a:pt x="206244" y="2493"/>
                  </a:lnTo>
                  <a:lnTo>
                    <a:pt x="217147" y="5213"/>
                  </a:lnTo>
                  <a:lnTo>
                    <a:pt x="227095" y="9023"/>
                  </a:lnTo>
                  <a:lnTo>
                    <a:pt x="236237" y="13730"/>
                  </a:lnTo>
                  <a:lnTo>
                    <a:pt x="244757" y="19127"/>
                  </a:lnTo>
                  <a:lnTo>
                    <a:pt x="252818" y="25191"/>
                  </a:lnTo>
                  <a:lnTo>
                    <a:pt x="260553" y="32087"/>
                  </a:lnTo>
                  <a:lnTo>
                    <a:pt x="268045" y="39834"/>
                  </a:lnTo>
                  <a:lnTo>
                    <a:pt x="274876" y="48323"/>
                  </a:lnTo>
                  <a:lnTo>
                    <a:pt x="280172" y="57400"/>
                  </a:lnTo>
                  <a:lnTo>
                    <a:pt x="283576" y="66914"/>
                  </a:lnTo>
                  <a:lnTo>
                    <a:pt x="285046" y="76744"/>
                  </a:lnTo>
                  <a:lnTo>
                    <a:pt x="284594" y="86795"/>
                  </a:lnTo>
                  <a:lnTo>
                    <a:pt x="282432" y="97000"/>
                  </a:lnTo>
                  <a:lnTo>
                    <a:pt x="278728" y="107310"/>
                  </a:lnTo>
                  <a:lnTo>
                    <a:pt x="273509" y="117692"/>
                  </a:lnTo>
                  <a:lnTo>
                    <a:pt x="266925" y="128112"/>
                  </a:lnTo>
                  <a:lnTo>
                    <a:pt x="259066" y="138229"/>
                  </a:lnTo>
                  <a:lnTo>
                    <a:pt x="249890" y="147416"/>
                  </a:lnTo>
                  <a:lnTo>
                    <a:pt x="239494" y="155404"/>
                  </a:lnTo>
                  <a:lnTo>
                    <a:pt x="228089" y="162090"/>
                  </a:lnTo>
                  <a:lnTo>
                    <a:pt x="215910" y="167364"/>
                  </a:lnTo>
                  <a:lnTo>
                    <a:pt x="203167" y="171309"/>
                  </a:lnTo>
                  <a:lnTo>
                    <a:pt x="190187" y="173824"/>
                  </a:lnTo>
                  <a:lnTo>
                    <a:pt x="177400" y="174546"/>
                  </a:lnTo>
                  <a:lnTo>
                    <a:pt x="165023" y="173441"/>
                  </a:lnTo>
                  <a:lnTo>
                    <a:pt x="153086" y="170752"/>
                  </a:lnTo>
                  <a:lnTo>
                    <a:pt x="141529" y="166814"/>
                  </a:lnTo>
                  <a:lnTo>
                    <a:pt x="130276" y="161940"/>
                  </a:lnTo>
                  <a:lnTo>
                    <a:pt x="119412" y="156229"/>
                  </a:lnTo>
                  <a:lnTo>
                    <a:pt x="109182" y="149573"/>
                  </a:lnTo>
                  <a:lnTo>
                    <a:pt x="99669" y="141991"/>
                  </a:lnTo>
                  <a:lnTo>
                    <a:pt x="90804" y="133782"/>
                  </a:lnTo>
                  <a:lnTo>
                    <a:pt x="82463" y="125426"/>
                  </a:lnTo>
                  <a:lnTo>
                    <a:pt x="74526" y="117218"/>
                  </a:lnTo>
                  <a:lnTo>
                    <a:pt x="67187" y="109363"/>
                  </a:lnTo>
                  <a:lnTo>
                    <a:pt x="60229" y="101193"/>
                  </a:lnTo>
                  <a:lnTo>
                    <a:pt x="53038" y="90875"/>
                  </a:lnTo>
                  <a:lnTo>
                    <a:pt x="44455" y="7528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516933" y="2916393"/>
            <a:ext cx="758052" cy="1295007"/>
            <a:chOff x="5516933" y="2916393"/>
            <a:chExt cx="758052" cy="1295007"/>
          </a:xfrm>
        </p:grpSpPr>
        <p:sp>
          <p:nvSpPr>
            <p:cNvPr id="59" name="Freeform 58"/>
            <p:cNvSpPr/>
            <p:nvPr/>
          </p:nvSpPr>
          <p:spPr>
            <a:xfrm>
              <a:off x="5516933" y="2916393"/>
              <a:ext cx="758052" cy="1295007"/>
            </a:xfrm>
            <a:custGeom>
              <a:avLst/>
              <a:gdLst/>
              <a:ahLst/>
              <a:cxnLst/>
              <a:rect l="0" t="0" r="0" b="0"/>
              <a:pathLst>
                <a:path w="758052" h="1295007">
                  <a:moveTo>
                    <a:pt x="0" y="0"/>
                  </a:moveTo>
                  <a:lnTo>
                    <a:pt x="3000" y="11669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19" y="42760"/>
                  </a:lnTo>
                  <a:lnTo>
                    <a:pt x="21001" y="53103"/>
                  </a:lnTo>
                  <a:lnTo>
                    <a:pt x="26931" y="63493"/>
                  </a:lnTo>
                  <a:lnTo>
                    <a:pt x="33193" y="73922"/>
                  </a:lnTo>
                  <a:lnTo>
                    <a:pt x="39691" y="84380"/>
                  </a:lnTo>
                  <a:lnTo>
                    <a:pt x="46355" y="94859"/>
                  </a:lnTo>
                  <a:lnTo>
                    <a:pt x="53134" y="105355"/>
                  </a:lnTo>
                  <a:lnTo>
                    <a:pt x="59991" y="115861"/>
                  </a:lnTo>
                  <a:lnTo>
                    <a:pt x="66901" y="126374"/>
                  </a:lnTo>
                  <a:lnTo>
                    <a:pt x="73847" y="136892"/>
                  </a:lnTo>
                  <a:lnTo>
                    <a:pt x="80816" y="147413"/>
                  </a:lnTo>
                  <a:lnTo>
                    <a:pt x="87803" y="157942"/>
                  </a:lnTo>
                  <a:lnTo>
                    <a:pt x="94800" y="168640"/>
                  </a:lnTo>
                  <a:lnTo>
                    <a:pt x="101805" y="179815"/>
                  </a:lnTo>
                  <a:lnTo>
                    <a:pt x="108814" y="191595"/>
                  </a:lnTo>
                  <a:lnTo>
                    <a:pt x="115826" y="203948"/>
                  </a:lnTo>
                  <a:lnTo>
                    <a:pt x="122840" y="216773"/>
                  </a:lnTo>
                  <a:lnTo>
                    <a:pt x="129857" y="229957"/>
                  </a:lnTo>
                  <a:lnTo>
                    <a:pt x="136874" y="243403"/>
                  </a:lnTo>
                  <a:lnTo>
                    <a:pt x="143891" y="257036"/>
                  </a:lnTo>
                  <a:lnTo>
                    <a:pt x="150914" y="270799"/>
                  </a:lnTo>
                  <a:lnTo>
                    <a:pt x="158105" y="284650"/>
                  </a:lnTo>
                  <a:lnTo>
                    <a:pt x="165772" y="298563"/>
                  </a:lnTo>
                  <a:lnTo>
                    <a:pt x="174044" y="312516"/>
                  </a:lnTo>
                  <a:lnTo>
                    <a:pt x="182888" y="326498"/>
                  </a:lnTo>
                  <a:lnTo>
                    <a:pt x="192204" y="340498"/>
                  </a:lnTo>
                  <a:lnTo>
                    <a:pt x="201874" y="354511"/>
                  </a:lnTo>
                  <a:lnTo>
                    <a:pt x="211639" y="368532"/>
                  </a:lnTo>
                  <a:lnTo>
                    <a:pt x="221114" y="382559"/>
                  </a:lnTo>
                  <a:lnTo>
                    <a:pt x="230114" y="396584"/>
                  </a:lnTo>
                  <a:lnTo>
                    <a:pt x="238631" y="410445"/>
                  </a:lnTo>
                  <a:lnTo>
                    <a:pt x="246737" y="423831"/>
                  </a:lnTo>
                  <a:lnTo>
                    <a:pt x="254525" y="436618"/>
                  </a:lnTo>
                  <a:lnTo>
                    <a:pt x="262079" y="449002"/>
                  </a:lnTo>
                  <a:lnTo>
                    <a:pt x="269466" y="461390"/>
                  </a:lnTo>
                  <a:lnTo>
                    <a:pt x="276734" y="474020"/>
                  </a:lnTo>
                  <a:lnTo>
                    <a:pt x="283922" y="486792"/>
                  </a:lnTo>
                  <a:lnTo>
                    <a:pt x="291056" y="499374"/>
                  </a:lnTo>
                  <a:lnTo>
                    <a:pt x="298156" y="511590"/>
                  </a:lnTo>
                  <a:lnTo>
                    <a:pt x="305399" y="523742"/>
                  </a:lnTo>
                  <a:lnTo>
                    <a:pt x="313101" y="536501"/>
                  </a:lnTo>
                  <a:lnTo>
                    <a:pt x="321392" y="550189"/>
                  </a:lnTo>
                  <a:lnTo>
                    <a:pt x="330079" y="564484"/>
                  </a:lnTo>
                  <a:lnTo>
                    <a:pt x="338756" y="578627"/>
                  </a:lnTo>
                  <a:lnTo>
                    <a:pt x="347190" y="592186"/>
                  </a:lnTo>
                  <a:lnTo>
                    <a:pt x="355479" y="605393"/>
                  </a:lnTo>
                  <a:lnTo>
                    <a:pt x="363957" y="618933"/>
                  </a:lnTo>
                  <a:lnTo>
                    <a:pt x="372801" y="633181"/>
                  </a:lnTo>
                  <a:lnTo>
                    <a:pt x="381706" y="647870"/>
                  </a:lnTo>
                  <a:lnTo>
                    <a:pt x="390005" y="662283"/>
                  </a:lnTo>
                  <a:lnTo>
                    <a:pt x="397370" y="676015"/>
                  </a:lnTo>
                  <a:lnTo>
                    <a:pt x="403959" y="688830"/>
                  </a:lnTo>
                  <a:lnTo>
                    <a:pt x="410226" y="700510"/>
                  </a:lnTo>
                  <a:lnTo>
                    <a:pt x="416474" y="711070"/>
                  </a:lnTo>
                  <a:lnTo>
                    <a:pt x="422673" y="720839"/>
                  </a:lnTo>
                  <a:lnTo>
                    <a:pt x="428542" y="730334"/>
                  </a:lnTo>
                  <a:lnTo>
                    <a:pt x="433943" y="739874"/>
                  </a:lnTo>
                  <a:lnTo>
                    <a:pt x="439046" y="749422"/>
                  </a:lnTo>
                  <a:lnTo>
                    <a:pt x="444232" y="758685"/>
                  </a:lnTo>
                  <a:lnTo>
                    <a:pt x="449717" y="767517"/>
                  </a:lnTo>
                  <a:lnTo>
                    <a:pt x="455384" y="776074"/>
                  </a:lnTo>
                  <a:lnTo>
                    <a:pt x="460888" y="784733"/>
                  </a:lnTo>
                  <a:lnTo>
                    <a:pt x="466041" y="793706"/>
                  </a:lnTo>
                  <a:lnTo>
                    <a:pt x="470975" y="803038"/>
                  </a:lnTo>
                  <a:lnTo>
                    <a:pt x="476049" y="812688"/>
                  </a:lnTo>
                  <a:lnTo>
                    <a:pt x="481457" y="822591"/>
                  </a:lnTo>
                  <a:lnTo>
                    <a:pt x="487073" y="832683"/>
                  </a:lnTo>
                  <a:lnTo>
                    <a:pt x="492542" y="842910"/>
                  </a:lnTo>
                  <a:lnTo>
                    <a:pt x="497672" y="853229"/>
                  </a:lnTo>
                  <a:lnTo>
                    <a:pt x="502591" y="863445"/>
                  </a:lnTo>
                  <a:lnTo>
                    <a:pt x="507655" y="873231"/>
                  </a:lnTo>
                  <a:lnTo>
                    <a:pt x="513057" y="882447"/>
                  </a:lnTo>
                  <a:lnTo>
                    <a:pt x="518668" y="891281"/>
                  </a:lnTo>
                  <a:lnTo>
                    <a:pt x="524135" y="900133"/>
                  </a:lnTo>
                  <a:lnTo>
                    <a:pt x="529262" y="909235"/>
                  </a:lnTo>
                  <a:lnTo>
                    <a:pt x="534180" y="918486"/>
                  </a:lnTo>
                  <a:lnTo>
                    <a:pt x="539242" y="927549"/>
                  </a:lnTo>
                  <a:lnTo>
                    <a:pt x="544643" y="936245"/>
                  </a:lnTo>
                  <a:lnTo>
                    <a:pt x="550254" y="944712"/>
                  </a:lnTo>
                  <a:lnTo>
                    <a:pt x="555721" y="953311"/>
                  </a:lnTo>
                  <a:lnTo>
                    <a:pt x="560848" y="962239"/>
                  </a:lnTo>
                  <a:lnTo>
                    <a:pt x="565766" y="971370"/>
                  </a:lnTo>
                  <a:lnTo>
                    <a:pt x="570828" y="980355"/>
                  </a:lnTo>
                  <a:lnTo>
                    <a:pt x="576229" y="988997"/>
                  </a:lnTo>
                  <a:lnTo>
                    <a:pt x="581840" y="997428"/>
                  </a:lnTo>
                  <a:lnTo>
                    <a:pt x="587306" y="1006002"/>
                  </a:lnTo>
                  <a:lnTo>
                    <a:pt x="592438" y="1014923"/>
                  </a:lnTo>
                  <a:lnTo>
                    <a:pt x="597529" y="1024390"/>
                  </a:lnTo>
                  <a:lnTo>
                    <a:pt x="603239" y="1034663"/>
                  </a:lnTo>
                  <a:lnTo>
                    <a:pt x="609894" y="1045803"/>
                  </a:lnTo>
                  <a:lnTo>
                    <a:pt x="617330" y="1057708"/>
                  </a:lnTo>
                  <a:lnTo>
                    <a:pt x="625092" y="1070226"/>
                  </a:lnTo>
                  <a:lnTo>
                    <a:pt x="632876" y="1083199"/>
                  </a:lnTo>
                  <a:lnTo>
                    <a:pt x="640712" y="1096503"/>
                  </a:lnTo>
                  <a:lnTo>
                    <a:pt x="648879" y="1110040"/>
                  </a:lnTo>
                  <a:lnTo>
                    <a:pt x="657514" y="1123738"/>
                  </a:lnTo>
                  <a:lnTo>
                    <a:pt x="666448" y="1137546"/>
                  </a:lnTo>
                  <a:lnTo>
                    <a:pt x="675298" y="1151430"/>
                  </a:lnTo>
                  <a:lnTo>
                    <a:pt x="683846" y="1165359"/>
                  </a:lnTo>
                  <a:lnTo>
                    <a:pt x="692044" y="1179155"/>
                  </a:lnTo>
                  <a:lnTo>
                    <a:pt x="699930" y="1192498"/>
                  </a:lnTo>
                  <a:lnTo>
                    <a:pt x="707562" y="1205251"/>
                  </a:lnTo>
                  <a:lnTo>
                    <a:pt x="714839" y="1217443"/>
                  </a:lnTo>
                  <a:lnTo>
                    <a:pt x="721508" y="1229171"/>
                  </a:lnTo>
                  <a:lnTo>
                    <a:pt x="727476" y="1240535"/>
                  </a:lnTo>
                  <a:lnTo>
                    <a:pt x="732852" y="1251369"/>
                  </a:lnTo>
                  <a:lnTo>
                    <a:pt x="738485" y="1262411"/>
                  </a:lnTo>
                  <a:lnTo>
                    <a:pt x="745987" y="1275749"/>
                  </a:lnTo>
                  <a:lnTo>
                    <a:pt x="758051" y="1295006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59088" y="3095378"/>
              <a:ext cx="210571" cy="178985"/>
            </a:xfrm>
            <a:custGeom>
              <a:avLst/>
              <a:gdLst/>
              <a:ahLst/>
              <a:cxnLst/>
              <a:rect l="0" t="0" r="0" b="0"/>
              <a:pathLst>
                <a:path w="210571" h="178985">
                  <a:moveTo>
                    <a:pt x="0" y="178984"/>
                  </a:moveTo>
                  <a:lnTo>
                    <a:pt x="3000" y="170250"/>
                  </a:lnTo>
                  <a:lnTo>
                    <a:pt x="6423" y="162544"/>
                  </a:lnTo>
                  <a:lnTo>
                    <a:pt x="10624" y="155141"/>
                  </a:lnTo>
                  <a:lnTo>
                    <a:pt x="15697" y="147880"/>
                  </a:lnTo>
                  <a:lnTo>
                    <a:pt x="21826" y="140702"/>
                  </a:lnTo>
                  <a:lnTo>
                    <a:pt x="29005" y="133576"/>
                  </a:lnTo>
                  <a:lnTo>
                    <a:pt x="36920" y="126486"/>
                  </a:lnTo>
                  <a:lnTo>
                    <a:pt x="45067" y="119419"/>
                  </a:lnTo>
                  <a:lnTo>
                    <a:pt x="53134" y="112368"/>
                  </a:lnTo>
                  <a:lnTo>
                    <a:pt x="61005" y="105328"/>
                  </a:lnTo>
                  <a:lnTo>
                    <a:pt x="68670" y="98294"/>
                  </a:lnTo>
                  <a:lnTo>
                    <a:pt x="76162" y="91266"/>
                  </a:lnTo>
                  <a:lnTo>
                    <a:pt x="83685" y="84241"/>
                  </a:lnTo>
                  <a:lnTo>
                    <a:pt x="91583" y="77217"/>
                  </a:lnTo>
                  <a:lnTo>
                    <a:pt x="100010" y="70196"/>
                  </a:lnTo>
                  <a:lnTo>
                    <a:pt x="108789" y="63175"/>
                  </a:lnTo>
                  <a:lnTo>
                    <a:pt x="117530" y="56154"/>
                  </a:lnTo>
                  <a:lnTo>
                    <a:pt x="126005" y="49139"/>
                  </a:lnTo>
                  <a:lnTo>
                    <a:pt x="134323" y="42292"/>
                  </a:lnTo>
                  <a:lnTo>
                    <a:pt x="142821" y="35921"/>
                  </a:lnTo>
                  <a:lnTo>
                    <a:pt x="151681" y="30155"/>
                  </a:lnTo>
                  <a:lnTo>
                    <a:pt x="160859" y="24917"/>
                  </a:lnTo>
                  <a:lnTo>
                    <a:pt x="171270" y="19392"/>
                  </a:lnTo>
                  <a:lnTo>
                    <a:pt x="186069" y="11979"/>
                  </a:lnTo>
                  <a:lnTo>
                    <a:pt x="210570" y="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64414" y="293745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95958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38072" y="319013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53886" y="3337533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52642" y="0"/>
                  </a:moveTo>
                  <a:lnTo>
                    <a:pt x="52575" y="11668"/>
                  </a:lnTo>
                  <a:lnTo>
                    <a:pt x="51935" y="22157"/>
                  </a:lnTo>
                  <a:lnTo>
                    <a:pt x="50639" y="32459"/>
                  </a:lnTo>
                  <a:lnTo>
                    <a:pt x="48779" y="42760"/>
                  </a:lnTo>
                  <a:lnTo>
                    <a:pt x="46462" y="53104"/>
                  </a:lnTo>
                  <a:lnTo>
                    <a:pt x="43792" y="63489"/>
                  </a:lnTo>
                  <a:lnTo>
                    <a:pt x="40695" y="73744"/>
                  </a:lnTo>
                  <a:lnTo>
                    <a:pt x="36939" y="83554"/>
                  </a:lnTo>
                  <a:lnTo>
                    <a:pt x="32455" y="92781"/>
                  </a:lnTo>
                  <a:lnTo>
                    <a:pt x="27430" y="101536"/>
                  </a:lnTo>
                  <a:lnTo>
                    <a:pt x="21622" y="111161"/>
                  </a:lnTo>
                  <a:lnTo>
                    <a:pt x="13404" y="124734"/>
                  </a:lnTo>
                  <a:lnTo>
                    <a:pt x="0" y="147399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06487" y="3121035"/>
              <a:ext cx="220331" cy="406012"/>
            </a:xfrm>
            <a:custGeom>
              <a:avLst/>
              <a:gdLst/>
              <a:ahLst/>
              <a:cxnLst/>
              <a:rect l="0" t="0" r="0" b="0"/>
              <a:pathLst>
                <a:path w="220331" h="406012">
                  <a:moveTo>
                    <a:pt x="0" y="90156"/>
                  </a:moveTo>
                  <a:lnTo>
                    <a:pt x="3001" y="81422"/>
                  </a:lnTo>
                  <a:lnTo>
                    <a:pt x="6424" y="73715"/>
                  </a:lnTo>
                  <a:lnTo>
                    <a:pt x="10620" y="66313"/>
                  </a:lnTo>
                  <a:lnTo>
                    <a:pt x="15520" y="59052"/>
                  </a:lnTo>
                  <a:lnTo>
                    <a:pt x="21001" y="51874"/>
                  </a:lnTo>
                  <a:lnTo>
                    <a:pt x="26936" y="44753"/>
                  </a:lnTo>
                  <a:lnTo>
                    <a:pt x="33370" y="37835"/>
                  </a:lnTo>
                  <a:lnTo>
                    <a:pt x="40517" y="31417"/>
                  </a:lnTo>
                  <a:lnTo>
                    <a:pt x="48435" y="25619"/>
                  </a:lnTo>
                  <a:lnTo>
                    <a:pt x="57039" y="20404"/>
                  </a:lnTo>
                  <a:lnTo>
                    <a:pt x="66192" y="15667"/>
                  </a:lnTo>
                  <a:lnTo>
                    <a:pt x="75762" y="11299"/>
                  </a:lnTo>
                  <a:lnTo>
                    <a:pt x="85799" y="7365"/>
                  </a:lnTo>
                  <a:lnTo>
                    <a:pt x="96522" y="4095"/>
                  </a:lnTo>
                  <a:lnTo>
                    <a:pt x="107986" y="1570"/>
                  </a:lnTo>
                  <a:lnTo>
                    <a:pt x="119787" y="43"/>
                  </a:lnTo>
                  <a:lnTo>
                    <a:pt x="131175" y="0"/>
                  </a:lnTo>
                  <a:lnTo>
                    <a:pt x="141764" y="1568"/>
                  </a:lnTo>
                  <a:lnTo>
                    <a:pt x="151669" y="4571"/>
                  </a:lnTo>
                  <a:lnTo>
                    <a:pt x="161316" y="8721"/>
                  </a:lnTo>
                  <a:lnTo>
                    <a:pt x="170983" y="13736"/>
                  </a:lnTo>
                  <a:lnTo>
                    <a:pt x="180458" y="19543"/>
                  </a:lnTo>
                  <a:lnTo>
                    <a:pt x="189149" y="26263"/>
                  </a:lnTo>
                  <a:lnTo>
                    <a:pt x="196771" y="33897"/>
                  </a:lnTo>
                  <a:lnTo>
                    <a:pt x="203195" y="42480"/>
                  </a:lnTo>
                  <a:lnTo>
                    <a:pt x="208287" y="52152"/>
                  </a:lnTo>
                  <a:lnTo>
                    <a:pt x="212116" y="62884"/>
                  </a:lnTo>
                  <a:lnTo>
                    <a:pt x="214890" y="74515"/>
                  </a:lnTo>
                  <a:lnTo>
                    <a:pt x="216851" y="86847"/>
                  </a:lnTo>
                  <a:lnTo>
                    <a:pt x="218213" y="99698"/>
                  </a:lnTo>
                  <a:lnTo>
                    <a:pt x="219148" y="112919"/>
                  </a:lnTo>
                  <a:lnTo>
                    <a:pt x="219785" y="126401"/>
                  </a:lnTo>
                  <a:lnTo>
                    <a:pt x="220212" y="140057"/>
                  </a:lnTo>
                  <a:lnTo>
                    <a:pt x="220330" y="153668"/>
                  </a:lnTo>
                  <a:lnTo>
                    <a:pt x="219877" y="166886"/>
                  </a:lnTo>
                  <a:lnTo>
                    <a:pt x="218755" y="179556"/>
                  </a:lnTo>
                  <a:lnTo>
                    <a:pt x="217017" y="191691"/>
                  </a:lnTo>
                  <a:lnTo>
                    <a:pt x="214780" y="203382"/>
                  </a:lnTo>
                  <a:lnTo>
                    <a:pt x="212163" y="214729"/>
                  </a:lnTo>
                  <a:lnTo>
                    <a:pt x="209271" y="225826"/>
                  </a:lnTo>
                  <a:lnTo>
                    <a:pt x="206184" y="236744"/>
                  </a:lnTo>
                  <a:lnTo>
                    <a:pt x="202956" y="247538"/>
                  </a:lnTo>
                  <a:lnTo>
                    <a:pt x="199468" y="258246"/>
                  </a:lnTo>
                  <a:lnTo>
                    <a:pt x="195442" y="268895"/>
                  </a:lnTo>
                  <a:lnTo>
                    <a:pt x="190766" y="279505"/>
                  </a:lnTo>
                  <a:lnTo>
                    <a:pt x="185490" y="290088"/>
                  </a:lnTo>
                  <a:lnTo>
                    <a:pt x="179723" y="300653"/>
                  </a:lnTo>
                  <a:lnTo>
                    <a:pt x="173584" y="311202"/>
                  </a:lnTo>
                  <a:lnTo>
                    <a:pt x="167174" y="321573"/>
                  </a:lnTo>
                  <a:lnTo>
                    <a:pt x="160572" y="331464"/>
                  </a:lnTo>
                  <a:lnTo>
                    <a:pt x="153836" y="340752"/>
                  </a:lnTo>
                  <a:lnTo>
                    <a:pt x="147009" y="349632"/>
                  </a:lnTo>
                  <a:lnTo>
                    <a:pt x="140119" y="358516"/>
                  </a:lnTo>
                  <a:lnTo>
                    <a:pt x="133195" y="367630"/>
                  </a:lnTo>
                  <a:lnTo>
                    <a:pt x="126555" y="376582"/>
                  </a:lnTo>
                  <a:lnTo>
                    <a:pt x="120150" y="385330"/>
                  </a:lnTo>
                  <a:lnTo>
                    <a:pt x="113419" y="394645"/>
                  </a:lnTo>
                  <a:lnTo>
                    <a:pt x="105285" y="406011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277770" y="2947979"/>
            <a:ext cx="2192572" cy="1147607"/>
            <a:chOff x="6277770" y="2947979"/>
            <a:chExt cx="2192572" cy="1147607"/>
          </a:xfrm>
        </p:grpSpPr>
        <p:sp>
          <p:nvSpPr>
            <p:cNvPr id="67" name="Freeform 66"/>
            <p:cNvSpPr/>
            <p:nvPr/>
          </p:nvSpPr>
          <p:spPr>
            <a:xfrm>
              <a:off x="6277770" y="4000829"/>
              <a:ext cx="2192572" cy="94757"/>
            </a:xfrm>
            <a:custGeom>
              <a:avLst/>
              <a:gdLst/>
              <a:ahLst/>
              <a:cxnLst/>
              <a:rect l="0" t="0" r="0" b="0"/>
              <a:pathLst>
                <a:path w="2192572" h="94757">
                  <a:moveTo>
                    <a:pt x="28800" y="0"/>
                  </a:moveTo>
                  <a:lnTo>
                    <a:pt x="20132" y="3068"/>
                  </a:lnTo>
                  <a:lnTo>
                    <a:pt x="13066" y="7131"/>
                  </a:lnTo>
                  <a:lnTo>
                    <a:pt x="6979" y="12619"/>
                  </a:lnTo>
                  <a:lnTo>
                    <a:pt x="2269" y="19205"/>
                  </a:lnTo>
                  <a:lnTo>
                    <a:pt x="0" y="26355"/>
                  </a:lnTo>
                  <a:lnTo>
                    <a:pt x="558" y="33694"/>
                  </a:lnTo>
                  <a:lnTo>
                    <a:pt x="3866" y="40881"/>
                  </a:lnTo>
                  <a:lnTo>
                    <a:pt x="9741" y="47542"/>
                  </a:lnTo>
                  <a:lnTo>
                    <a:pt x="17808" y="53532"/>
                  </a:lnTo>
                  <a:lnTo>
                    <a:pt x="27763" y="58891"/>
                  </a:lnTo>
                  <a:lnTo>
                    <a:pt x="39477" y="63731"/>
                  </a:lnTo>
                  <a:lnTo>
                    <a:pt x="52724" y="68172"/>
                  </a:lnTo>
                  <a:lnTo>
                    <a:pt x="67362" y="72157"/>
                  </a:lnTo>
                  <a:lnTo>
                    <a:pt x="83395" y="75461"/>
                  </a:lnTo>
                  <a:lnTo>
                    <a:pt x="100688" y="78024"/>
                  </a:lnTo>
                  <a:lnTo>
                    <a:pt x="118520" y="80084"/>
                  </a:lnTo>
                  <a:lnTo>
                    <a:pt x="135725" y="82083"/>
                  </a:lnTo>
                  <a:lnTo>
                    <a:pt x="151704" y="84278"/>
                  </a:lnTo>
                  <a:lnTo>
                    <a:pt x="166551" y="86583"/>
                  </a:lnTo>
                  <a:lnTo>
                    <a:pt x="180749" y="88678"/>
                  </a:lnTo>
                  <a:lnTo>
                    <a:pt x="194679" y="90384"/>
                  </a:lnTo>
                  <a:lnTo>
                    <a:pt x="208697" y="91681"/>
                  </a:lnTo>
                  <a:lnTo>
                    <a:pt x="223197" y="92627"/>
                  </a:lnTo>
                  <a:lnTo>
                    <a:pt x="238329" y="93298"/>
                  </a:lnTo>
                  <a:lnTo>
                    <a:pt x="253903" y="93764"/>
                  </a:lnTo>
                  <a:lnTo>
                    <a:pt x="269504" y="94086"/>
                  </a:lnTo>
                  <a:lnTo>
                    <a:pt x="284892" y="94304"/>
                  </a:lnTo>
                  <a:lnTo>
                    <a:pt x="300327" y="94453"/>
                  </a:lnTo>
                  <a:lnTo>
                    <a:pt x="316441" y="94553"/>
                  </a:lnTo>
                  <a:lnTo>
                    <a:pt x="333539" y="94620"/>
                  </a:lnTo>
                  <a:lnTo>
                    <a:pt x="351447" y="94665"/>
                  </a:lnTo>
                  <a:lnTo>
                    <a:pt x="369700" y="94695"/>
                  </a:lnTo>
                  <a:lnTo>
                    <a:pt x="387987" y="94715"/>
                  </a:lnTo>
                  <a:lnTo>
                    <a:pt x="406335" y="94729"/>
                  </a:lnTo>
                  <a:lnTo>
                    <a:pt x="425018" y="94738"/>
                  </a:lnTo>
                  <a:lnTo>
                    <a:pt x="444179" y="94744"/>
                  </a:lnTo>
                  <a:lnTo>
                    <a:pt x="463809" y="94748"/>
                  </a:lnTo>
                  <a:lnTo>
                    <a:pt x="483832" y="94751"/>
                  </a:lnTo>
                  <a:lnTo>
                    <a:pt x="504164" y="94753"/>
                  </a:lnTo>
                  <a:lnTo>
                    <a:pt x="524888" y="94753"/>
                  </a:lnTo>
                  <a:lnTo>
                    <a:pt x="546246" y="94754"/>
                  </a:lnTo>
                  <a:lnTo>
                    <a:pt x="568324" y="94755"/>
                  </a:lnTo>
                  <a:lnTo>
                    <a:pt x="591219" y="94755"/>
                  </a:lnTo>
                  <a:lnTo>
                    <a:pt x="615113" y="94756"/>
                  </a:lnTo>
                  <a:lnTo>
                    <a:pt x="640003" y="94756"/>
                  </a:lnTo>
                  <a:lnTo>
                    <a:pt x="665582" y="94756"/>
                  </a:lnTo>
                  <a:lnTo>
                    <a:pt x="691358" y="94756"/>
                  </a:lnTo>
                  <a:lnTo>
                    <a:pt x="717034" y="94752"/>
                  </a:lnTo>
                  <a:lnTo>
                    <a:pt x="742666" y="94579"/>
                  </a:lnTo>
                  <a:lnTo>
                    <a:pt x="768554" y="93931"/>
                  </a:lnTo>
                  <a:lnTo>
                    <a:pt x="794866" y="92682"/>
                  </a:lnTo>
                  <a:lnTo>
                    <a:pt x="821774" y="91029"/>
                  </a:lnTo>
                  <a:lnTo>
                    <a:pt x="849525" y="89381"/>
                  </a:lnTo>
                  <a:lnTo>
                    <a:pt x="878165" y="87978"/>
                  </a:lnTo>
                  <a:lnTo>
                    <a:pt x="907587" y="86886"/>
                  </a:lnTo>
                  <a:lnTo>
                    <a:pt x="937629" y="86078"/>
                  </a:lnTo>
                  <a:lnTo>
                    <a:pt x="968141" y="85495"/>
                  </a:lnTo>
                  <a:lnTo>
                    <a:pt x="999157" y="84917"/>
                  </a:lnTo>
                  <a:lnTo>
                    <a:pt x="1030883" y="83989"/>
                  </a:lnTo>
                  <a:lnTo>
                    <a:pt x="1063377" y="82549"/>
                  </a:lnTo>
                  <a:lnTo>
                    <a:pt x="1096556" y="80767"/>
                  </a:lnTo>
                  <a:lnTo>
                    <a:pt x="1130282" y="79031"/>
                  </a:lnTo>
                  <a:lnTo>
                    <a:pt x="1164423" y="77570"/>
                  </a:lnTo>
                  <a:lnTo>
                    <a:pt x="1199029" y="76437"/>
                  </a:lnTo>
                  <a:lnTo>
                    <a:pt x="1234320" y="75603"/>
                  </a:lnTo>
                  <a:lnTo>
                    <a:pt x="1270357" y="75002"/>
                  </a:lnTo>
                  <a:lnTo>
                    <a:pt x="1306897" y="74413"/>
                  </a:lnTo>
                  <a:lnTo>
                    <a:pt x="1343501" y="73477"/>
                  </a:lnTo>
                  <a:lnTo>
                    <a:pt x="1379914" y="72032"/>
                  </a:lnTo>
                  <a:lnTo>
                    <a:pt x="1416385" y="70246"/>
                  </a:lnTo>
                  <a:lnTo>
                    <a:pt x="1453541" y="68507"/>
                  </a:lnTo>
                  <a:lnTo>
                    <a:pt x="1491689" y="67040"/>
                  </a:lnTo>
                  <a:lnTo>
                    <a:pt x="1530649" y="65733"/>
                  </a:lnTo>
                  <a:lnTo>
                    <a:pt x="1569956" y="64250"/>
                  </a:lnTo>
                  <a:lnTo>
                    <a:pt x="1609292" y="62405"/>
                  </a:lnTo>
                  <a:lnTo>
                    <a:pt x="1648522" y="60335"/>
                  </a:lnTo>
                  <a:lnTo>
                    <a:pt x="1687614" y="58399"/>
                  </a:lnTo>
                  <a:lnTo>
                    <a:pt x="1726578" y="56800"/>
                  </a:lnTo>
                  <a:lnTo>
                    <a:pt x="1765439" y="55573"/>
                  </a:lnTo>
                  <a:lnTo>
                    <a:pt x="1804222" y="54675"/>
                  </a:lnTo>
                  <a:lnTo>
                    <a:pt x="1842951" y="54037"/>
                  </a:lnTo>
                  <a:lnTo>
                    <a:pt x="1881641" y="53591"/>
                  </a:lnTo>
                  <a:lnTo>
                    <a:pt x="1920302" y="53284"/>
                  </a:lnTo>
                  <a:lnTo>
                    <a:pt x="1958931" y="53075"/>
                  </a:lnTo>
                  <a:lnTo>
                    <a:pt x="1997043" y="52933"/>
                  </a:lnTo>
                  <a:lnTo>
                    <a:pt x="2033720" y="52837"/>
                  </a:lnTo>
                  <a:lnTo>
                    <a:pt x="2068563" y="52773"/>
                  </a:lnTo>
                  <a:lnTo>
                    <a:pt x="2101181" y="52729"/>
                  </a:lnTo>
                  <a:lnTo>
                    <a:pt x="2130957" y="52700"/>
                  </a:lnTo>
                  <a:lnTo>
                    <a:pt x="2157815" y="52681"/>
                  </a:lnTo>
                  <a:lnTo>
                    <a:pt x="2181400" y="52668"/>
                  </a:lnTo>
                  <a:lnTo>
                    <a:pt x="2192571" y="52663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54867" y="3527046"/>
              <a:ext cx="312471" cy="364099"/>
            </a:xfrm>
            <a:custGeom>
              <a:avLst/>
              <a:gdLst/>
              <a:ahLst/>
              <a:cxnLst/>
              <a:rect l="0" t="0" r="0" b="0"/>
              <a:pathLst>
                <a:path w="312471" h="364099">
                  <a:moveTo>
                    <a:pt x="309671" y="0"/>
                  </a:moveTo>
                  <a:lnTo>
                    <a:pt x="309738" y="11668"/>
                  </a:lnTo>
                  <a:lnTo>
                    <a:pt x="310378" y="22157"/>
                  </a:lnTo>
                  <a:lnTo>
                    <a:pt x="311648" y="32440"/>
                  </a:lnTo>
                  <a:lnTo>
                    <a:pt x="312470" y="42051"/>
                  </a:lnTo>
                  <a:lnTo>
                    <a:pt x="310897" y="49801"/>
                  </a:lnTo>
                  <a:lnTo>
                    <a:pt x="306053" y="55187"/>
                  </a:lnTo>
                  <a:lnTo>
                    <a:pt x="298370" y="58659"/>
                  </a:lnTo>
                  <a:lnTo>
                    <a:pt x="288994" y="61227"/>
                  </a:lnTo>
                  <a:lnTo>
                    <a:pt x="278796" y="63594"/>
                  </a:lnTo>
                  <a:lnTo>
                    <a:pt x="268087" y="66239"/>
                  </a:lnTo>
                  <a:lnTo>
                    <a:pt x="256789" y="69569"/>
                  </a:lnTo>
                  <a:lnTo>
                    <a:pt x="244865" y="73716"/>
                  </a:lnTo>
                  <a:lnTo>
                    <a:pt x="232216" y="78776"/>
                  </a:lnTo>
                  <a:lnTo>
                    <a:pt x="218648" y="84915"/>
                  </a:lnTo>
                  <a:lnTo>
                    <a:pt x="204145" y="92116"/>
                  </a:lnTo>
                  <a:lnTo>
                    <a:pt x="188995" y="100219"/>
                  </a:lnTo>
                  <a:lnTo>
                    <a:pt x="173679" y="109028"/>
                  </a:lnTo>
                  <a:lnTo>
                    <a:pt x="158489" y="118359"/>
                  </a:lnTo>
                  <a:lnTo>
                    <a:pt x="143528" y="128063"/>
                  </a:lnTo>
                  <a:lnTo>
                    <a:pt x="128796" y="138030"/>
                  </a:lnTo>
                  <a:lnTo>
                    <a:pt x="114261" y="148178"/>
                  </a:lnTo>
                  <a:lnTo>
                    <a:pt x="100042" y="158450"/>
                  </a:lnTo>
                  <a:lnTo>
                    <a:pt x="86408" y="168806"/>
                  </a:lnTo>
                  <a:lnTo>
                    <a:pt x="73460" y="179223"/>
                  </a:lnTo>
                  <a:lnTo>
                    <a:pt x="61306" y="189847"/>
                  </a:lnTo>
                  <a:lnTo>
                    <a:pt x="50135" y="200972"/>
                  </a:lnTo>
                  <a:lnTo>
                    <a:pt x="39959" y="212714"/>
                  </a:lnTo>
                  <a:lnTo>
                    <a:pt x="30802" y="224873"/>
                  </a:lnTo>
                  <a:lnTo>
                    <a:pt x="22790" y="237033"/>
                  </a:lnTo>
                  <a:lnTo>
                    <a:pt x="15884" y="248963"/>
                  </a:lnTo>
                  <a:lnTo>
                    <a:pt x="10075" y="260923"/>
                  </a:lnTo>
                  <a:lnTo>
                    <a:pt x="5463" y="273552"/>
                  </a:lnTo>
                  <a:lnTo>
                    <a:pt x="2003" y="287144"/>
                  </a:lnTo>
                  <a:lnTo>
                    <a:pt x="0" y="301035"/>
                  </a:lnTo>
                  <a:lnTo>
                    <a:pt x="162" y="313842"/>
                  </a:lnTo>
                  <a:lnTo>
                    <a:pt x="2691" y="324859"/>
                  </a:lnTo>
                  <a:lnTo>
                    <a:pt x="7661" y="334052"/>
                  </a:lnTo>
                  <a:lnTo>
                    <a:pt x="15267" y="341690"/>
                  </a:lnTo>
                  <a:lnTo>
                    <a:pt x="25344" y="348117"/>
                  </a:lnTo>
                  <a:lnTo>
                    <a:pt x="37312" y="353485"/>
                  </a:lnTo>
                  <a:lnTo>
                    <a:pt x="50393" y="357742"/>
                  </a:lnTo>
                  <a:lnTo>
                    <a:pt x="64034" y="360944"/>
                  </a:lnTo>
                  <a:lnTo>
                    <a:pt x="77935" y="363099"/>
                  </a:lnTo>
                  <a:lnTo>
                    <a:pt x="91946" y="364098"/>
                  </a:lnTo>
                  <a:lnTo>
                    <a:pt x="105999" y="363990"/>
                  </a:lnTo>
                  <a:lnTo>
                    <a:pt x="120062" y="362951"/>
                  </a:lnTo>
                  <a:lnTo>
                    <a:pt x="134124" y="361191"/>
                  </a:lnTo>
                  <a:lnTo>
                    <a:pt x="148178" y="358898"/>
                  </a:lnTo>
                  <a:lnTo>
                    <a:pt x="162059" y="356224"/>
                  </a:lnTo>
                  <a:lnTo>
                    <a:pt x="175459" y="353284"/>
                  </a:lnTo>
                  <a:lnTo>
                    <a:pt x="188248" y="350165"/>
                  </a:lnTo>
                  <a:lnTo>
                    <a:pt x="200391" y="347077"/>
                  </a:lnTo>
                  <a:lnTo>
                    <a:pt x="213271" y="344056"/>
                  </a:lnTo>
                  <a:lnTo>
                    <a:pt x="230255" y="340838"/>
                  </a:lnTo>
                  <a:lnTo>
                    <a:pt x="257029" y="336912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84029" y="3579689"/>
              <a:ext cx="296366" cy="336913"/>
            </a:xfrm>
            <a:custGeom>
              <a:avLst/>
              <a:gdLst/>
              <a:ahLst/>
              <a:cxnLst/>
              <a:rect l="0" t="0" r="0" b="0"/>
              <a:pathLst>
                <a:path w="296366" h="336913">
                  <a:moveTo>
                    <a:pt x="159494" y="0"/>
                  </a:moveTo>
                  <a:lnTo>
                    <a:pt x="150760" y="11668"/>
                  </a:lnTo>
                  <a:lnTo>
                    <a:pt x="143054" y="22156"/>
                  </a:lnTo>
                  <a:lnTo>
                    <a:pt x="135652" y="32462"/>
                  </a:lnTo>
                  <a:lnTo>
                    <a:pt x="128390" y="42937"/>
                  </a:lnTo>
                  <a:lnTo>
                    <a:pt x="121212" y="53929"/>
                  </a:lnTo>
                  <a:lnTo>
                    <a:pt x="114086" y="65572"/>
                  </a:lnTo>
                  <a:lnTo>
                    <a:pt x="106996" y="77826"/>
                  </a:lnTo>
                  <a:lnTo>
                    <a:pt x="99929" y="90580"/>
                  </a:lnTo>
                  <a:lnTo>
                    <a:pt x="92873" y="103716"/>
                  </a:lnTo>
                  <a:lnTo>
                    <a:pt x="85660" y="117129"/>
                  </a:lnTo>
                  <a:lnTo>
                    <a:pt x="77978" y="130740"/>
                  </a:lnTo>
                  <a:lnTo>
                    <a:pt x="69701" y="144483"/>
                  </a:lnTo>
                  <a:lnTo>
                    <a:pt x="61022" y="158151"/>
                  </a:lnTo>
                  <a:lnTo>
                    <a:pt x="52351" y="171408"/>
                  </a:lnTo>
                  <a:lnTo>
                    <a:pt x="43928" y="184104"/>
                  </a:lnTo>
                  <a:lnTo>
                    <a:pt x="35814" y="196257"/>
                  </a:lnTo>
                  <a:lnTo>
                    <a:pt x="27986" y="207958"/>
                  </a:lnTo>
                  <a:lnTo>
                    <a:pt x="20397" y="219323"/>
                  </a:lnTo>
                  <a:lnTo>
                    <a:pt x="13318" y="230771"/>
                  </a:lnTo>
                  <a:lnTo>
                    <a:pt x="7316" y="242989"/>
                  </a:lnTo>
                  <a:lnTo>
                    <a:pt x="2634" y="256259"/>
                  </a:lnTo>
                  <a:lnTo>
                    <a:pt x="0" y="269410"/>
                  </a:lnTo>
                  <a:lnTo>
                    <a:pt x="728" y="280115"/>
                  </a:lnTo>
                  <a:lnTo>
                    <a:pt x="5216" y="287260"/>
                  </a:lnTo>
                  <a:lnTo>
                    <a:pt x="12602" y="290729"/>
                  </a:lnTo>
                  <a:lnTo>
                    <a:pt x="21303" y="290779"/>
                  </a:lnTo>
                  <a:lnTo>
                    <a:pt x="30259" y="287950"/>
                  </a:lnTo>
                  <a:lnTo>
                    <a:pt x="39162" y="282715"/>
                  </a:lnTo>
                  <a:lnTo>
                    <a:pt x="48185" y="275347"/>
                  </a:lnTo>
                  <a:lnTo>
                    <a:pt x="57468" y="266180"/>
                  </a:lnTo>
                  <a:lnTo>
                    <a:pt x="67037" y="255440"/>
                  </a:lnTo>
                  <a:lnTo>
                    <a:pt x="76863" y="243178"/>
                  </a:lnTo>
                  <a:lnTo>
                    <a:pt x="86891" y="229562"/>
                  </a:lnTo>
                  <a:lnTo>
                    <a:pt x="97070" y="215012"/>
                  </a:lnTo>
                  <a:lnTo>
                    <a:pt x="107357" y="200099"/>
                  </a:lnTo>
                  <a:lnTo>
                    <a:pt x="117720" y="185185"/>
                  </a:lnTo>
                  <a:lnTo>
                    <a:pt x="128137" y="170579"/>
                  </a:lnTo>
                  <a:lnTo>
                    <a:pt x="138590" y="156617"/>
                  </a:lnTo>
                  <a:lnTo>
                    <a:pt x="149063" y="143417"/>
                  </a:lnTo>
                  <a:lnTo>
                    <a:pt x="159385" y="131078"/>
                  </a:lnTo>
                  <a:lnTo>
                    <a:pt x="169243" y="119775"/>
                  </a:lnTo>
                  <a:lnTo>
                    <a:pt x="178504" y="109503"/>
                  </a:lnTo>
                  <a:lnTo>
                    <a:pt x="187196" y="100111"/>
                  </a:lnTo>
                  <a:lnTo>
                    <a:pt x="195421" y="91407"/>
                  </a:lnTo>
                  <a:lnTo>
                    <a:pt x="203304" y="83271"/>
                  </a:lnTo>
                  <a:lnTo>
                    <a:pt x="211471" y="77579"/>
                  </a:lnTo>
                  <a:lnTo>
                    <a:pt x="219776" y="77091"/>
                  </a:lnTo>
                  <a:lnTo>
                    <a:pt x="226694" y="81907"/>
                  </a:lnTo>
                  <a:lnTo>
                    <a:pt x="231886" y="91557"/>
                  </a:lnTo>
                  <a:lnTo>
                    <a:pt x="235601" y="105254"/>
                  </a:lnTo>
                  <a:lnTo>
                    <a:pt x="238196" y="122105"/>
                  </a:lnTo>
                  <a:lnTo>
                    <a:pt x="239984" y="141293"/>
                  </a:lnTo>
                  <a:lnTo>
                    <a:pt x="241208" y="162150"/>
                  </a:lnTo>
                  <a:lnTo>
                    <a:pt x="242207" y="183846"/>
                  </a:lnTo>
                  <a:lnTo>
                    <a:pt x="243413" y="205404"/>
                  </a:lnTo>
                  <a:lnTo>
                    <a:pt x="245050" y="226300"/>
                  </a:lnTo>
                  <a:lnTo>
                    <a:pt x="247473" y="246093"/>
                  </a:lnTo>
                  <a:lnTo>
                    <a:pt x="251234" y="264249"/>
                  </a:lnTo>
                  <a:lnTo>
                    <a:pt x="256501" y="280634"/>
                  </a:lnTo>
                  <a:lnTo>
                    <a:pt x="262857" y="295006"/>
                  </a:lnTo>
                  <a:lnTo>
                    <a:pt x="270226" y="308235"/>
                  </a:lnTo>
                  <a:lnTo>
                    <a:pt x="280373" y="321485"/>
                  </a:lnTo>
                  <a:lnTo>
                    <a:pt x="296365" y="336912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43606" y="3179606"/>
              <a:ext cx="52241" cy="642239"/>
            </a:xfrm>
            <a:custGeom>
              <a:avLst/>
              <a:gdLst/>
              <a:ahLst/>
              <a:cxnLst/>
              <a:rect l="0" t="0" r="0" b="0"/>
              <a:pathLst>
                <a:path w="52241" h="642239">
                  <a:moveTo>
                    <a:pt x="42114" y="0"/>
                  </a:moveTo>
                  <a:lnTo>
                    <a:pt x="44980" y="11802"/>
                  </a:lnTo>
                  <a:lnTo>
                    <a:pt x="47122" y="23571"/>
                  </a:lnTo>
                  <a:lnTo>
                    <a:pt x="48727" y="36466"/>
                  </a:lnTo>
                  <a:lnTo>
                    <a:pt x="49906" y="50487"/>
                  </a:lnTo>
                  <a:lnTo>
                    <a:pt x="50755" y="65463"/>
                  </a:lnTo>
                  <a:lnTo>
                    <a:pt x="51353" y="81186"/>
                  </a:lnTo>
                  <a:lnTo>
                    <a:pt x="51768" y="97462"/>
                  </a:lnTo>
                  <a:lnTo>
                    <a:pt x="52051" y="114134"/>
                  </a:lnTo>
                  <a:lnTo>
                    <a:pt x="52240" y="131093"/>
                  </a:lnTo>
                  <a:lnTo>
                    <a:pt x="52197" y="148582"/>
                  </a:lnTo>
                  <a:lnTo>
                    <a:pt x="51637" y="167154"/>
                  </a:lnTo>
                  <a:lnTo>
                    <a:pt x="50448" y="187024"/>
                  </a:lnTo>
                  <a:lnTo>
                    <a:pt x="48834" y="208099"/>
                  </a:lnTo>
                  <a:lnTo>
                    <a:pt x="47213" y="230157"/>
                  </a:lnTo>
                  <a:lnTo>
                    <a:pt x="45823" y="252961"/>
                  </a:lnTo>
                  <a:lnTo>
                    <a:pt x="44570" y="276309"/>
                  </a:lnTo>
                  <a:lnTo>
                    <a:pt x="43122" y="300040"/>
                  </a:lnTo>
                  <a:lnTo>
                    <a:pt x="41295" y="324040"/>
                  </a:lnTo>
                  <a:lnTo>
                    <a:pt x="39068" y="348223"/>
                  </a:lnTo>
                  <a:lnTo>
                    <a:pt x="36494" y="372531"/>
                  </a:lnTo>
                  <a:lnTo>
                    <a:pt x="33649" y="396919"/>
                  </a:lnTo>
                  <a:lnTo>
                    <a:pt x="30602" y="421197"/>
                  </a:lnTo>
                  <a:lnTo>
                    <a:pt x="27412" y="445037"/>
                  </a:lnTo>
                  <a:lnTo>
                    <a:pt x="24118" y="468294"/>
                  </a:lnTo>
                  <a:lnTo>
                    <a:pt x="20756" y="490827"/>
                  </a:lnTo>
                  <a:lnTo>
                    <a:pt x="17345" y="512426"/>
                  </a:lnTo>
                  <a:lnTo>
                    <a:pt x="13907" y="533058"/>
                  </a:lnTo>
                  <a:lnTo>
                    <a:pt x="10603" y="552677"/>
                  </a:lnTo>
                  <a:lnTo>
                    <a:pt x="7414" y="573366"/>
                  </a:lnTo>
                  <a:lnTo>
                    <a:pt x="4057" y="600298"/>
                  </a:lnTo>
                  <a:lnTo>
                    <a:pt x="0" y="642238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04494" y="3590217"/>
              <a:ext cx="293544" cy="292545"/>
            </a:xfrm>
            <a:custGeom>
              <a:avLst/>
              <a:gdLst/>
              <a:ahLst/>
              <a:cxnLst/>
              <a:rect l="0" t="0" r="0" b="0"/>
              <a:pathLst>
                <a:path w="293544" h="292545">
                  <a:moveTo>
                    <a:pt x="118097" y="0"/>
                  </a:moveTo>
                  <a:lnTo>
                    <a:pt x="112230" y="5868"/>
                  </a:lnTo>
                  <a:lnTo>
                    <a:pt x="106665" y="11432"/>
                  </a:lnTo>
                  <a:lnTo>
                    <a:pt x="100865" y="17241"/>
                  </a:lnTo>
                  <a:lnTo>
                    <a:pt x="94784" y="23667"/>
                  </a:lnTo>
                  <a:lnTo>
                    <a:pt x="88454" y="31293"/>
                  </a:lnTo>
                  <a:lnTo>
                    <a:pt x="81927" y="40328"/>
                  </a:lnTo>
                  <a:lnTo>
                    <a:pt x="75251" y="50655"/>
                  </a:lnTo>
                  <a:lnTo>
                    <a:pt x="68468" y="62031"/>
                  </a:lnTo>
                  <a:lnTo>
                    <a:pt x="61611" y="74200"/>
                  </a:lnTo>
                  <a:lnTo>
                    <a:pt x="54700" y="86946"/>
                  </a:lnTo>
                  <a:lnTo>
                    <a:pt x="47756" y="100101"/>
                  </a:lnTo>
                  <a:lnTo>
                    <a:pt x="40791" y="113538"/>
                  </a:lnTo>
                  <a:lnTo>
                    <a:pt x="33978" y="127170"/>
                  </a:lnTo>
                  <a:lnTo>
                    <a:pt x="27629" y="140935"/>
                  </a:lnTo>
                  <a:lnTo>
                    <a:pt x="21879" y="154789"/>
                  </a:lnTo>
                  <a:lnTo>
                    <a:pt x="16696" y="168704"/>
                  </a:lnTo>
                  <a:lnTo>
                    <a:pt x="11980" y="182660"/>
                  </a:lnTo>
                  <a:lnTo>
                    <a:pt x="7631" y="196647"/>
                  </a:lnTo>
                  <a:lnTo>
                    <a:pt x="3879" y="210821"/>
                  </a:lnTo>
                  <a:lnTo>
                    <a:pt x="1263" y="225483"/>
                  </a:lnTo>
                  <a:lnTo>
                    <a:pt x="0" y="240735"/>
                  </a:lnTo>
                  <a:lnTo>
                    <a:pt x="474" y="255724"/>
                  </a:lnTo>
                  <a:lnTo>
                    <a:pt x="3377" y="268809"/>
                  </a:lnTo>
                  <a:lnTo>
                    <a:pt x="8857" y="279223"/>
                  </a:lnTo>
                  <a:lnTo>
                    <a:pt x="16604" y="286703"/>
                  </a:lnTo>
                  <a:lnTo>
                    <a:pt x="26156" y="291064"/>
                  </a:lnTo>
                  <a:lnTo>
                    <a:pt x="37052" y="292544"/>
                  </a:lnTo>
                  <a:lnTo>
                    <a:pt x="48754" y="291488"/>
                  </a:lnTo>
                  <a:lnTo>
                    <a:pt x="60666" y="288146"/>
                  </a:lnTo>
                  <a:lnTo>
                    <a:pt x="72458" y="282869"/>
                  </a:lnTo>
                  <a:lnTo>
                    <a:pt x="84339" y="275908"/>
                  </a:lnTo>
                  <a:lnTo>
                    <a:pt x="96922" y="267344"/>
                  </a:lnTo>
                  <a:lnTo>
                    <a:pt x="110500" y="257357"/>
                  </a:lnTo>
                  <a:lnTo>
                    <a:pt x="124893" y="246060"/>
                  </a:lnTo>
                  <a:lnTo>
                    <a:pt x="139634" y="233420"/>
                  </a:lnTo>
                  <a:lnTo>
                    <a:pt x="154406" y="219545"/>
                  </a:lnTo>
                  <a:lnTo>
                    <a:pt x="169071" y="204651"/>
                  </a:lnTo>
                  <a:lnTo>
                    <a:pt x="183596" y="188976"/>
                  </a:lnTo>
                  <a:lnTo>
                    <a:pt x="197989" y="172733"/>
                  </a:lnTo>
                  <a:lnTo>
                    <a:pt x="212112" y="156249"/>
                  </a:lnTo>
                  <a:lnTo>
                    <a:pt x="225681" y="139957"/>
                  </a:lnTo>
                  <a:lnTo>
                    <a:pt x="238585" y="124077"/>
                  </a:lnTo>
                  <a:lnTo>
                    <a:pt x="250710" y="108805"/>
                  </a:lnTo>
                  <a:lnTo>
                    <a:pt x="261860" y="94388"/>
                  </a:lnTo>
                  <a:lnTo>
                    <a:pt x="272014" y="80875"/>
                  </a:lnTo>
                  <a:lnTo>
                    <a:pt x="280815" y="68155"/>
                  </a:lnTo>
                  <a:lnTo>
                    <a:pt x="287525" y="56064"/>
                  </a:lnTo>
                  <a:lnTo>
                    <a:pt x="291907" y="44467"/>
                  </a:lnTo>
                  <a:lnTo>
                    <a:pt x="293543" y="34050"/>
                  </a:lnTo>
                  <a:lnTo>
                    <a:pt x="291615" y="26249"/>
                  </a:lnTo>
                  <a:lnTo>
                    <a:pt x="286025" y="21643"/>
                  </a:lnTo>
                  <a:lnTo>
                    <a:pt x="277578" y="20180"/>
                  </a:lnTo>
                  <a:lnTo>
                    <a:pt x="267559" y="21624"/>
                  </a:lnTo>
                  <a:lnTo>
                    <a:pt x="256869" y="25527"/>
                  </a:lnTo>
                  <a:lnTo>
                    <a:pt x="245969" y="31517"/>
                  </a:lnTo>
                  <a:lnTo>
                    <a:pt x="235062" y="39408"/>
                  </a:lnTo>
                  <a:lnTo>
                    <a:pt x="224214" y="48927"/>
                  </a:lnTo>
                  <a:lnTo>
                    <a:pt x="213440" y="59738"/>
                  </a:lnTo>
                  <a:lnTo>
                    <a:pt x="202731" y="71516"/>
                  </a:lnTo>
                  <a:lnTo>
                    <a:pt x="192088" y="83976"/>
                  </a:lnTo>
                  <a:lnTo>
                    <a:pt x="181952" y="96303"/>
                  </a:lnTo>
                  <a:lnTo>
                    <a:pt x="172207" y="108361"/>
                  </a:lnTo>
                  <a:lnTo>
                    <a:pt x="161995" y="121205"/>
                  </a:lnTo>
                  <a:lnTo>
                    <a:pt x="149682" y="136871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58758" y="3325860"/>
              <a:ext cx="437658" cy="621870"/>
            </a:xfrm>
            <a:custGeom>
              <a:avLst/>
              <a:gdLst/>
              <a:ahLst/>
              <a:cxnLst/>
              <a:rect l="0" t="0" r="0" b="0"/>
              <a:pathLst>
                <a:path w="437658" h="621870">
                  <a:moveTo>
                    <a:pt x="153387" y="253829"/>
                  </a:moveTo>
                  <a:lnTo>
                    <a:pt x="150387" y="265564"/>
                  </a:lnTo>
                  <a:lnTo>
                    <a:pt x="146963" y="276693"/>
                  </a:lnTo>
                  <a:lnTo>
                    <a:pt x="142767" y="288300"/>
                  </a:lnTo>
                  <a:lnTo>
                    <a:pt x="137867" y="300807"/>
                  </a:lnTo>
                  <a:lnTo>
                    <a:pt x="132386" y="314763"/>
                  </a:lnTo>
                  <a:lnTo>
                    <a:pt x="126456" y="330326"/>
                  </a:lnTo>
                  <a:lnTo>
                    <a:pt x="120194" y="347329"/>
                  </a:lnTo>
                  <a:lnTo>
                    <a:pt x="113696" y="365487"/>
                  </a:lnTo>
                  <a:lnTo>
                    <a:pt x="107027" y="384515"/>
                  </a:lnTo>
                  <a:lnTo>
                    <a:pt x="100076" y="404171"/>
                  </a:lnTo>
                  <a:lnTo>
                    <a:pt x="92571" y="424270"/>
                  </a:lnTo>
                  <a:lnTo>
                    <a:pt x="84412" y="444676"/>
                  </a:lnTo>
                  <a:lnTo>
                    <a:pt x="75813" y="465294"/>
                  </a:lnTo>
                  <a:lnTo>
                    <a:pt x="67195" y="486055"/>
                  </a:lnTo>
                  <a:lnTo>
                    <a:pt x="58805" y="506905"/>
                  </a:lnTo>
                  <a:lnTo>
                    <a:pt x="50716" y="527483"/>
                  </a:lnTo>
                  <a:lnTo>
                    <a:pt x="42903" y="547155"/>
                  </a:lnTo>
                  <a:lnTo>
                    <a:pt x="35316" y="565636"/>
                  </a:lnTo>
                  <a:lnTo>
                    <a:pt x="27899" y="582657"/>
                  </a:lnTo>
                  <a:lnTo>
                    <a:pt x="20604" y="597797"/>
                  </a:lnTo>
                  <a:lnTo>
                    <a:pt x="13407" y="610950"/>
                  </a:lnTo>
                  <a:lnTo>
                    <a:pt x="6677" y="619958"/>
                  </a:lnTo>
                  <a:lnTo>
                    <a:pt x="1809" y="621869"/>
                  </a:lnTo>
                  <a:lnTo>
                    <a:pt x="0" y="617360"/>
                  </a:lnTo>
                  <a:lnTo>
                    <a:pt x="909" y="607915"/>
                  </a:lnTo>
                  <a:lnTo>
                    <a:pt x="3968" y="594547"/>
                  </a:lnTo>
                  <a:lnTo>
                    <a:pt x="8865" y="577689"/>
                  </a:lnTo>
                  <a:lnTo>
                    <a:pt x="15287" y="557859"/>
                  </a:lnTo>
                  <a:lnTo>
                    <a:pt x="22895" y="535674"/>
                  </a:lnTo>
                  <a:lnTo>
                    <a:pt x="31387" y="511722"/>
                  </a:lnTo>
                  <a:lnTo>
                    <a:pt x="40521" y="486489"/>
                  </a:lnTo>
                  <a:lnTo>
                    <a:pt x="50437" y="460187"/>
                  </a:lnTo>
                  <a:lnTo>
                    <a:pt x="61614" y="432784"/>
                  </a:lnTo>
                  <a:lnTo>
                    <a:pt x="74210" y="404353"/>
                  </a:lnTo>
                  <a:lnTo>
                    <a:pt x="88093" y="375225"/>
                  </a:lnTo>
                  <a:lnTo>
                    <a:pt x="103017" y="345904"/>
                  </a:lnTo>
                  <a:lnTo>
                    <a:pt x="118725" y="316696"/>
                  </a:lnTo>
                  <a:lnTo>
                    <a:pt x="135001" y="287708"/>
                  </a:lnTo>
                  <a:lnTo>
                    <a:pt x="151680" y="258945"/>
                  </a:lnTo>
                  <a:lnTo>
                    <a:pt x="168633" y="230381"/>
                  </a:lnTo>
                  <a:lnTo>
                    <a:pt x="185608" y="202300"/>
                  </a:lnTo>
                  <a:lnTo>
                    <a:pt x="202239" y="175277"/>
                  </a:lnTo>
                  <a:lnTo>
                    <a:pt x="218358" y="149549"/>
                  </a:lnTo>
                  <a:lnTo>
                    <a:pt x="234130" y="125356"/>
                  </a:lnTo>
                  <a:lnTo>
                    <a:pt x="249949" y="103093"/>
                  </a:lnTo>
                  <a:lnTo>
                    <a:pt x="266035" y="82793"/>
                  </a:lnTo>
                  <a:lnTo>
                    <a:pt x="282282" y="64515"/>
                  </a:lnTo>
                  <a:lnTo>
                    <a:pt x="298349" y="48515"/>
                  </a:lnTo>
                  <a:lnTo>
                    <a:pt x="314049" y="34719"/>
                  </a:lnTo>
                  <a:lnTo>
                    <a:pt x="329355" y="23112"/>
                  </a:lnTo>
                  <a:lnTo>
                    <a:pt x="344320" y="13896"/>
                  </a:lnTo>
                  <a:lnTo>
                    <a:pt x="359006" y="6961"/>
                  </a:lnTo>
                  <a:lnTo>
                    <a:pt x="373157" y="2268"/>
                  </a:lnTo>
                  <a:lnTo>
                    <a:pt x="386212" y="0"/>
                  </a:lnTo>
                  <a:lnTo>
                    <a:pt x="397951" y="19"/>
                  </a:lnTo>
                  <a:lnTo>
                    <a:pt x="408170" y="1636"/>
                  </a:lnTo>
                  <a:lnTo>
                    <a:pt x="417529" y="3942"/>
                  </a:lnTo>
                  <a:lnTo>
                    <a:pt x="426852" y="7136"/>
                  </a:lnTo>
                  <a:lnTo>
                    <a:pt x="437657" y="11673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06943" y="3527046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65521" y="8801"/>
                  </a:lnTo>
                  <a:lnTo>
                    <a:pt x="162739" y="17148"/>
                  </a:lnTo>
                  <a:lnTo>
                    <a:pt x="159835" y="25856"/>
                  </a:lnTo>
                  <a:lnTo>
                    <a:pt x="156623" y="35322"/>
                  </a:lnTo>
                  <a:lnTo>
                    <a:pt x="152809" y="46114"/>
                  </a:lnTo>
                  <a:lnTo>
                    <a:pt x="148292" y="58422"/>
                  </a:lnTo>
                  <a:lnTo>
                    <a:pt x="143129" y="72433"/>
                  </a:lnTo>
                  <a:lnTo>
                    <a:pt x="137441" y="88496"/>
                  </a:lnTo>
                  <a:lnTo>
                    <a:pt x="131351" y="106601"/>
                  </a:lnTo>
                  <a:lnTo>
                    <a:pt x="124805" y="126453"/>
                  </a:lnTo>
                  <a:lnTo>
                    <a:pt x="117580" y="147673"/>
                  </a:lnTo>
                  <a:lnTo>
                    <a:pt x="109604" y="169902"/>
                  </a:lnTo>
                  <a:lnTo>
                    <a:pt x="100790" y="192691"/>
                  </a:lnTo>
                  <a:lnTo>
                    <a:pt x="90962" y="215515"/>
                  </a:lnTo>
                  <a:lnTo>
                    <a:pt x="80134" y="238086"/>
                  </a:lnTo>
                  <a:lnTo>
                    <a:pt x="68778" y="260327"/>
                  </a:lnTo>
                  <a:lnTo>
                    <a:pt x="57697" y="282260"/>
                  </a:lnTo>
                  <a:lnTo>
                    <a:pt x="47325" y="303931"/>
                  </a:lnTo>
                  <a:lnTo>
                    <a:pt x="37907" y="324909"/>
                  </a:lnTo>
                  <a:lnTo>
                    <a:pt x="29654" y="344325"/>
                  </a:lnTo>
                  <a:lnTo>
                    <a:pt x="22554" y="361817"/>
                  </a:lnTo>
                  <a:lnTo>
                    <a:pt x="16582" y="377067"/>
                  </a:lnTo>
                  <a:lnTo>
                    <a:pt x="11212" y="391047"/>
                  </a:lnTo>
                  <a:lnTo>
                    <a:pt x="5973" y="404981"/>
                  </a:lnTo>
                  <a:lnTo>
                    <a:pt x="0" y="42114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59626" y="29479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8443855" y="3790259"/>
            <a:ext cx="294799" cy="20346"/>
          </a:xfrm>
          <a:custGeom>
            <a:avLst/>
            <a:gdLst/>
            <a:ahLst/>
            <a:cxnLst/>
            <a:rect l="0" t="0" r="0" b="0"/>
            <a:pathLst>
              <a:path w="294799" h="20346">
                <a:moveTo>
                  <a:pt x="294798" y="0"/>
                </a:moveTo>
                <a:lnTo>
                  <a:pt x="288796" y="5734"/>
                </a:lnTo>
                <a:lnTo>
                  <a:pt x="281951" y="10017"/>
                </a:lnTo>
                <a:lnTo>
                  <a:pt x="273559" y="13223"/>
                </a:lnTo>
                <a:lnTo>
                  <a:pt x="263759" y="15585"/>
                </a:lnTo>
                <a:lnTo>
                  <a:pt x="252797" y="17282"/>
                </a:lnTo>
                <a:lnTo>
                  <a:pt x="240935" y="18476"/>
                </a:lnTo>
                <a:lnTo>
                  <a:pt x="228412" y="19305"/>
                </a:lnTo>
                <a:lnTo>
                  <a:pt x="215416" y="19873"/>
                </a:lnTo>
                <a:lnTo>
                  <a:pt x="202087" y="20256"/>
                </a:lnTo>
                <a:lnTo>
                  <a:pt x="188528" y="20345"/>
                </a:lnTo>
                <a:lnTo>
                  <a:pt x="174815" y="19872"/>
                </a:lnTo>
                <a:lnTo>
                  <a:pt x="160995" y="18742"/>
                </a:lnTo>
                <a:lnTo>
                  <a:pt x="147104" y="17169"/>
                </a:lnTo>
                <a:lnTo>
                  <a:pt x="133164" y="15574"/>
                </a:lnTo>
                <a:lnTo>
                  <a:pt x="119196" y="14202"/>
                </a:lnTo>
                <a:lnTo>
                  <a:pt x="105375" y="12961"/>
                </a:lnTo>
                <a:lnTo>
                  <a:pt x="92013" y="11520"/>
                </a:lnTo>
                <a:lnTo>
                  <a:pt x="79248" y="9704"/>
                </a:lnTo>
                <a:lnTo>
                  <a:pt x="66923" y="7644"/>
                </a:lnTo>
                <a:lnTo>
                  <a:pt x="53155" y="5499"/>
                </a:lnTo>
                <a:lnTo>
                  <a:pt x="33384" y="3077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8414225" y="3137492"/>
            <a:ext cx="924553" cy="842281"/>
            <a:chOff x="8414225" y="3137492"/>
            <a:chExt cx="924553" cy="842281"/>
          </a:xfrm>
        </p:grpSpPr>
        <p:sp>
          <p:nvSpPr>
            <p:cNvPr id="77" name="Freeform 76"/>
            <p:cNvSpPr/>
            <p:nvPr/>
          </p:nvSpPr>
          <p:spPr>
            <a:xfrm>
              <a:off x="8414225" y="3262541"/>
              <a:ext cx="473573" cy="587180"/>
            </a:xfrm>
            <a:custGeom>
              <a:avLst/>
              <a:gdLst/>
              <a:ahLst/>
              <a:cxnLst/>
              <a:rect l="0" t="0" r="0" b="0"/>
              <a:pathLst>
                <a:path w="473573" h="587180">
                  <a:moveTo>
                    <a:pt x="356013" y="506661"/>
                  </a:moveTo>
                  <a:lnTo>
                    <a:pt x="347211" y="509662"/>
                  </a:lnTo>
                  <a:lnTo>
                    <a:pt x="338865" y="513084"/>
                  </a:lnTo>
                  <a:lnTo>
                    <a:pt x="330166" y="517275"/>
                  </a:lnTo>
                  <a:lnTo>
                    <a:pt x="321045" y="522003"/>
                  </a:lnTo>
                  <a:lnTo>
                    <a:pt x="311550" y="526836"/>
                  </a:lnTo>
                  <a:lnTo>
                    <a:pt x="301753" y="531518"/>
                  </a:lnTo>
                  <a:lnTo>
                    <a:pt x="291566" y="536127"/>
                  </a:lnTo>
                  <a:lnTo>
                    <a:pt x="280745" y="540977"/>
                  </a:lnTo>
                  <a:lnTo>
                    <a:pt x="269210" y="546233"/>
                  </a:lnTo>
                  <a:lnTo>
                    <a:pt x="257192" y="551747"/>
                  </a:lnTo>
                  <a:lnTo>
                    <a:pt x="245127" y="557147"/>
                  </a:lnTo>
                  <a:lnTo>
                    <a:pt x="233270" y="562226"/>
                  </a:lnTo>
                  <a:lnTo>
                    <a:pt x="221699" y="566942"/>
                  </a:lnTo>
                  <a:lnTo>
                    <a:pt x="210397" y="571336"/>
                  </a:lnTo>
                  <a:lnTo>
                    <a:pt x="199303" y="575470"/>
                  </a:lnTo>
                  <a:lnTo>
                    <a:pt x="188039" y="579246"/>
                  </a:lnTo>
                  <a:lnTo>
                    <a:pt x="175945" y="582410"/>
                  </a:lnTo>
                  <a:lnTo>
                    <a:pt x="162730" y="584868"/>
                  </a:lnTo>
                  <a:lnTo>
                    <a:pt x="148598" y="586520"/>
                  </a:lnTo>
                  <a:lnTo>
                    <a:pt x="134040" y="587179"/>
                  </a:lnTo>
                  <a:lnTo>
                    <a:pt x="119399" y="586843"/>
                  </a:lnTo>
                  <a:lnTo>
                    <a:pt x="104995" y="585652"/>
                  </a:lnTo>
                  <a:lnTo>
                    <a:pt x="91177" y="583788"/>
                  </a:lnTo>
                  <a:lnTo>
                    <a:pt x="78077" y="581423"/>
                  </a:lnTo>
                  <a:lnTo>
                    <a:pt x="65807" y="578530"/>
                  </a:lnTo>
                  <a:lnTo>
                    <a:pt x="54551" y="574911"/>
                  </a:lnTo>
                  <a:lnTo>
                    <a:pt x="44316" y="570509"/>
                  </a:lnTo>
                  <a:lnTo>
                    <a:pt x="35118" y="565248"/>
                  </a:lnTo>
                  <a:lnTo>
                    <a:pt x="27077" y="558959"/>
                  </a:lnTo>
                  <a:lnTo>
                    <a:pt x="20151" y="551647"/>
                  </a:lnTo>
                  <a:lnTo>
                    <a:pt x="14329" y="543296"/>
                  </a:lnTo>
                  <a:lnTo>
                    <a:pt x="9708" y="533786"/>
                  </a:lnTo>
                  <a:lnTo>
                    <a:pt x="6229" y="523163"/>
                  </a:lnTo>
                  <a:lnTo>
                    <a:pt x="3704" y="511436"/>
                  </a:lnTo>
                  <a:lnTo>
                    <a:pt x="1917" y="498508"/>
                  </a:lnTo>
                  <a:lnTo>
                    <a:pt x="680" y="484445"/>
                  </a:lnTo>
                  <a:lnTo>
                    <a:pt x="0" y="469594"/>
                  </a:lnTo>
                  <a:lnTo>
                    <a:pt x="67" y="454481"/>
                  </a:lnTo>
                  <a:lnTo>
                    <a:pt x="928" y="439419"/>
                  </a:lnTo>
                  <a:lnTo>
                    <a:pt x="2488" y="424204"/>
                  </a:lnTo>
                  <a:lnTo>
                    <a:pt x="4606" y="408237"/>
                  </a:lnTo>
                  <a:lnTo>
                    <a:pt x="7147" y="391251"/>
                  </a:lnTo>
                  <a:lnTo>
                    <a:pt x="10158" y="373926"/>
                  </a:lnTo>
                  <a:lnTo>
                    <a:pt x="13858" y="357662"/>
                  </a:lnTo>
                  <a:lnTo>
                    <a:pt x="18305" y="343165"/>
                  </a:lnTo>
                  <a:lnTo>
                    <a:pt x="23256" y="330313"/>
                  </a:lnTo>
                  <a:lnTo>
                    <a:pt x="28272" y="318533"/>
                  </a:lnTo>
                  <a:lnTo>
                    <a:pt x="33090" y="307348"/>
                  </a:lnTo>
                  <a:lnTo>
                    <a:pt x="37629" y="296479"/>
                  </a:lnTo>
                  <a:lnTo>
                    <a:pt x="41903" y="285773"/>
                  </a:lnTo>
                  <a:lnTo>
                    <a:pt x="45967" y="275150"/>
                  </a:lnTo>
                  <a:lnTo>
                    <a:pt x="50035" y="264571"/>
                  </a:lnTo>
                  <a:lnTo>
                    <a:pt x="54460" y="254015"/>
                  </a:lnTo>
                  <a:lnTo>
                    <a:pt x="59405" y="243471"/>
                  </a:lnTo>
                  <a:lnTo>
                    <a:pt x="64864" y="232934"/>
                  </a:lnTo>
                  <a:lnTo>
                    <a:pt x="70755" y="222399"/>
                  </a:lnTo>
                  <a:lnTo>
                    <a:pt x="76977" y="211868"/>
                  </a:lnTo>
                  <a:lnTo>
                    <a:pt x="83442" y="201337"/>
                  </a:lnTo>
                  <a:lnTo>
                    <a:pt x="90082" y="190808"/>
                  </a:lnTo>
                  <a:lnTo>
                    <a:pt x="96842" y="180279"/>
                  </a:lnTo>
                  <a:lnTo>
                    <a:pt x="103686" y="169750"/>
                  </a:lnTo>
                  <a:lnTo>
                    <a:pt x="110587" y="159221"/>
                  </a:lnTo>
                  <a:lnTo>
                    <a:pt x="117532" y="148697"/>
                  </a:lnTo>
                  <a:lnTo>
                    <a:pt x="124670" y="138341"/>
                  </a:lnTo>
                  <a:lnTo>
                    <a:pt x="132302" y="128461"/>
                  </a:lnTo>
                  <a:lnTo>
                    <a:pt x="140546" y="119185"/>
                  </a:lnTo>
                  <a:lnTo>
                    <a:pt x="149202" y="110482"/>
                  </a:lnTo>
                  <a:lnTo>
                    <a:pt x="157859" y="102250"/>
                  </a:lnTo>
                  <a:lnTo>
                    <a:pt x="166278" y="94378"/>
                  </a:lnTo>
                  <a:lnTo>
                    <a:pt x="174558" y="86768"/>
                  </a:lnTo>
                  <a:lnTo>
                    <a:pt x="183030" y="79344"/>
                  </a:lnTo>
                  <a:lnTo>
                    <a:pt x="191887" y="72049"/>
                  </a:lnTo>
                  <a:lnTo>
                    <a:pt x="201481" y="64844"/>
                  </a:lnTo>
                  <a:lnTo>
                    <a:pt x="212372" y="57700"/>
                  </a:lnTo>
                  <a:lnTo>
                    <a:pt x="224731" y="50597"/>
                  </a:lnTo>
                  <a:lnTo>
                    <a:pt x="237929" y="43521"/>
                  </a:lnTo>
                  <a:lnTo>
                    <a:pt x="250788" y="36464"/>
                  </a:lnTo>
                  <a:lnTo>
                    <a:pt x="262666" y="29424"/>
                  </a:lnTo>
                  <a:lnTo>
                    <a:pt x="273926" y="22561"/>
                  </a:lnTo>
                  <a:lnTo>
                    <a:pt x="285620" y="16180"/>
                  </a:lnTo>
                  <a:lnTo>
                    <a:pt x="298337" y="10415"/>
                  </a:lnTo>
                  <a:lnTo>
                    <a:pt x="312016" y="5562"/>
                  </a:lnTo>
                  <a:lnTo>
                    <a:pt x="326211" y="2133"/>
                  </a:lnTo>
                  <a:lnTo>
                    <a:pt x="340577" y="279"/>
                  </a:lnTo>
                  <a:lnTo>
                    <a:pt x="354787" y="0"/>
                  </a:lnTo>
                  <a:lnTo>
                    <a:pt x="368465" y="1326"/>
                  </a:lnTo>
                  <a:lnTo>
                    <a:pt x="381474" y="4106"/>
                  </a:lnTo>
                  <a:lnTo>
                    <a:pt x="393851" y="8072"/>
                  </a:lnTo>
                  <a:lnTo>
                    <a:pt x="405710" y="12942"/>
                  </a:lnTo>
                  <a:lnTo>
                    <a:pt x="417164" y="18477"/>
                  </a:lnTo>
                  <a:lnTo>
                    <a:pt x="427994" y="24649"/>
                  </a:lnTo>
                  <a:lnTo>
                    <a:pt x="437669" y="31622"/>
                  </a:lnTo>
                  <a:lnTo>
                    <a:pt x="445993" y="39429"/>
                  </a:lnTo>
                  <a:lnTo>
                    <a:pt x="453073" y="48130"/>
                  </a:lnTo>
                  <a:lnTo>
                    <a:pt x="459145" y="57882"/>
                  </a:lnTo>
                  <a:lnTo>
                    <a:pt x="464444" y="68663"/>
                  </a:lnTo>
                  <a:lnTo>
                    <a:pt x="468853" y="80158"/>
                  </a:lnTo>
                  <a:lnTo>
                    <a:pt x="471918" y="91866"/>
                  </a:lnTo>
                  <a:lnTo>
                    <a:pt x="473495" y="103484"/>
                  </a:lnTo>
                  <a:lnTo>
                    <a:pt x="473572" y="115064"/>
                  </a:lnTo>
                  <a:lnTo>
                    <a:pt x="472103" y="126904"/>
                  </a:lnTo>
                  <a:lnTo>
                    <a:pt x="469219" y="139162"/>
                  </a:lnTo>
                  <a:lnTo>
                    <a:pt x="465013" y="151683"/>
                  </a:lnTo>
                  <a:lnTo>
                    <a:pt x="459448" y="164096"/>
                  </a:lnTo>
                  <a:lnTo>
                    <a:pt x="452632" y="176185"/>
                  </a:lnTo>
                  <a:lnTo>
                    <a:pt x="444787" y="187743"/>
                  </a:lnTo>
                  <a:lnTo>
                    <a:pt x="436151" y="198506"/>
                  </a:lnTo>
                  <a:lnTo>
                    <a:pt x="426932" y="208410"/>
                  </a:lnTo>
                  <a:lnTo>
                    <a:pt x="417132" y="217552"/>
                  </a:lnTo>
                  <a:lnTo>
                    <a:pt x="406567" y="226086"/>
                  </a:lnTo>
                  <a:lnTo>
                    <a:pt x="395200" y="234164"/>
                  </a:lnTo>
                  <a:lnTo>
                    <a:pt x="383126" y="241915"/>
                  </a:lnTo>
                  <a:lnTo>
                    <a:pt x="370489" y="249433"/>
                  </a:lnTo>
                  <a:lnTo>
                    <a:pt x="357431" y="256782"/>
                  </a:lnTo>
                  <a:lnTo>
                    <a:pt x="344069" y="263684"/>
                  </a:lnTo>
                  <a:lnTo>
                    <a:pt x="330492" y="269560"/>
                  </a:lnTo>
                  <a:lnTo>
                    <a:pt x="316763" y="274176"/>
                  </a:lnTo>
                  <a:lnTo>
                    <a:pt x="302763" y="277613"/>
                  </a:lnTo>
                  <a:lnTo>
                    <a:pt x="288219" y="280086"/>
                  </a:lnTo>
                  <a:lnTo>
                    <a:pt x="273033" y="281819"/>
                  </a:lnTo>
                  <a:lnTo>
                    <a:pt x="257578" y="282849"/>
                  </a:lnTo>
                  <a:lnTo>
                    <a:pt x="242583" y="283025"/>
                  </a:lnTo>
                  <a:lnTo>
                    <a:pt x="228424" y="282332"/>
                  </a:lnTo>
                  <a:lnTo>
                    <a:pt x="215138" y="280884"/>
                  </a:lnTo>
                  <a:lnTo>
                    <a:pt x="202602" y="278844"/>
                  </a:lnTo>
                  <a:lnTo>
                    <a:pt x="190659" y="276359"/>
                  </a:lnTo>
                  <a:lnTo>
                    <a:pt x="179417" y="273516"/>
                  </a:lnTo>
                  <a:lnTo>
                    <a:pt x="168052" y="269949"/>
                  </a:lnTo>
                  <a:lnTo>
                    <a:pt x="154441" y="264230"/>
                  </a:lnTo>
                  <a:lnTo>
                    <a:pt x="134915" y="253977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62364" y="3137492"/>
              <a:ext cx="276414" cy="842281"/>
            </a:xfrm>
            <a:custGeom>
              <a:avLst/>
              <a:gdLst/>
              <a:ahLst/>
              <a:cxnLst/>
              <a:rect l="0" t="0" r="0" b="0"/>
              <a:pathLst>
                <a:path w="276414" h="842281">
                  <a:moveTo>
                    <a:pt x="276413" y="0"/>
                  </a:moveTo>
                  <a:lnTo>
                    <a:pt x="264744" y="67"/>
                  </a:lnTo>
                  <a:lnTo>
                    <a:pt x="254255" y="707"/>
                  </a:lnTo>
                  <a:lnTo>
                    <a:pt x="243950" y="2004"/>
                  </a:lnTo>
                  <a:lnTo>
                    <a:pt x="233475" y="3864"/>
                  </a:lnTo>
                  <a:lnTo>
                    <a:pt x="222483" y="6180"/>
                  </a:lnTo>
                  <a:lnTo>
                    <a:pt x="210845" y="8846"/>
                  </a:lnTo>
                  <a:lnTo>
                    <a:pt x="198764" y="11770"/>
                  </a:lnTo>
                  <a:lnTo>
                    <a:pt x="186659" y="14877"/>
                  </a:lnTo>
                  <a:lnTo>
                    <a:pt x="174776" y="18117"/>
                  </a:lnTo>
                  <a:lnTo>
                    <a:pt x="163187" y="21614"/>
                  </a:lnTo>
                  <a:lnTo>
                    <a:pt x="151874" y="25647"/>
                  </a:lnTo>
                  <a:lnTo>
                    <a:pt x="140782" y="30325"/>
                  </a:lnTo>
                  <a:lnTo>
                    <a:pt x="129860" y="35604"/>
                  </a:lnTo>
                  <a:lnTo>
                    <a:pt x="119059" y="41372"/>
                  </a:lnTo>
                  <a:lnTo>
                    <a:pt x="108349" y="47517"/>
                  </a:lnTo>
                  <a:lnTo>
                    <a:pt x="97866" y="54100"/>
                  </a:lnTo>
                  <a:lnTo>
                    <a:pt x="87900" y="61351"/>
                  </a:lnTo>
                  <a:lnTo>
                    <a:pt x="78567" y="69336"/>
                  </a:lnTo>
                  <a:lnTo>
                    <a:pt x="69825" y="77817"/>
                  </a:lnTo>
                  <a:lnTo>
                    <a:pt x="61568" y="86355"/>
                  </a:lnTo>
                  <a:lnTo>
                    <a:pt x="53682" y="94695"/>
                  </a:lnTo>
                  <a:lnTo>
                    <a:pt x="46234" y="102922"/>
                  </a:lnTo>
                  <a:lnTo>
                    <a:pt x="39450" y="111358"/>
                  </a:lnTo>
                  <a:lnTo>
                    <a:pt x="33404" y="120182"/>
                  </a:lnTo>
                  <a:lnTo>
                    <a:pt x="28020" y="129415"/>
                  </a:lnTo>
                  <a:lnTo>
                    <a:pt x="23170" y="138998"/>
                  </a:lnTo>
                  <a:lnTo>
                    <a:pt x="18722" y="148857"/>
                  </a:lnTo>
                  <a:lnTo>
                    <a:pt x="14564" y="158918"/>
                  </a:lnTo>
                  <a:lnTo>
                    <a:pt x="10610" y="169126"/>
                  </a:lnTo>
                  <a:lnTo>
                    <a:pt x="6808" y="179436"/>
                  </a:lnTo>
                  <a:lnTo>
                    <a:pt x="3442" y="189816"/>
                  </a:lnTo>
                  <a:lnTo>
                    <a:pt x="1092" y="200244"/>
                  </a:lnTo>
                  <a:lnTo>
                    <a:pt x="0" y="210701"/>
                  </a:lnTo>
                  <a:lnTo>
                    <a:pt x="253" y="221012"/>
                  </a:lnTo>
                  <a:lnTo>
                    <a:pt x="1944" y="230862"/>
                  </a:lnTo>
                  <a:lnTo>
                    <a:pt x="4977" y="240121"/>
                  </a:lnTo>
                  <a:lnTo>
                    <a:pt x="9284" y="248984"/>
                  </a:lnTo>
                  <a:lnTo>
                    <a:pt x="14916" y="257855"/>
                  </a:lnTo>
                  <a:lnTo>
                    <a:pt x="21776" y="266975"/>
                  </a:lnTo>
                  <a:lnTo>
                    <a:pt x="29652" y="276406"/>
                  </a:lnTo>
                  <a:lnTo>
                    <a:pt x="38308" y="286124"/>
                  </a:lnTo>
                  <a:lnTo>
                    <a:pt x="47538" y="296073"/>
                  </a:lnTo>
                  <a:lnTo>
                    <a:pt x="57173" y="306195"/>
                  </a:lnTo>
                  <a:lnTo>
                    <a:pt x="67095" y="316444"/>
                  </a:lnTo>
                  <a:lnTo>
                    <a:pt x="77207" y="326776"/>
                  </a:lnTo>
                  <a:lnTo>
                    <a:pt x="87286" y="337001"/>
                  </a:lnTo>
                  <a:lnTo>
                    <a:pt x="96980" y="346794"/>
                  </a:lnTo>
                  <a:lnTo>
                    <a:pt x="106135" y="356015"/>
                  </a:lnTo>
                  <a:lnTo>
                    <a:pt x="114927" y="364850"/>
                  </a:lnTo>
                  <a:lnTo>
                    <a:pt x="123752" y="373704"/>
                  </a:lnTo>
                  <a:lnTo>
                    <a:pt x="132835" y="382817"/>
                  </a:lnTo>
                  <a:lnTo>
                    <a:pt x="142073" y="392413"/>
                  </a:lnTo>
                  <a:lnTo>
                    <a:pt x="151129" y="402774"/>
                  </a:lnTo>
                  <a:lnTo>
                    <a:pt x="159810" y="413968"/>
                  </a:lnTo>
                  <a:lnTo>
                    <a:pt x="167928" y="425741"/>
                  </a:lnTo>
                  <a:lnTo>
                    <a:pt x="175227" y="437635"/>
                  </a:lnTo>
                  <a:lnTo>
                    <a:pt x="181656" y="449378"/>
                  </a:lnTo>
                  <a:lnTo>
                    <a:pt x="187482" y="461042"/>
                  </a:lnTo>
                  <a:lnTo>
                    <a:pt x="193168" y="472939"/>
                  </a:lnTo>
                  <a:lnTo>
                    <a:pt x="198995" y="485244"/>
                  </a:lnTo>
                  <a:lnTo>
                    <a:pt x="204895" y="498136"/>
                  </a:lnTo>
                  <a:lnTo>
                    <a:pt x="210556" y="511861"/>
                  </a:lnTo>
                  <a:lnTo>
                    <a:pt x="215805" y="526468"/>
                  </a:lnTo>
                  <a:lnTo>
                    <a:pt x="220466" y="541685"/>
                  </a:lnTo>
                  <a:lnTo>
                    <a:pt x="224290" y="557046"/>
                  </a:lnTo>
                  <a:lnTo>
                    <a:pt x="227224" y="572264"/>
                  </a:lnTo>
                  <a:lnTo>
                    <a:pt x="229210" y="587245"/>
                  </a:lnTo>
                  <a:lnTo>
                    <a:pt x="230101" y="601990"/>
                  </a:lnTo>
                  <a:lnTo>
                    <a:pt x="229923" y="616538"/>
                  </a:lnTo>
                  <a:lnTo>
                    <a:pt x="228840" y="630936"/>
                  </a:lnTo>
                  <a:lnTo>
                    <a:pt x="227050" y="645222"/>
                  </a:lnTo>
                  <a:lnTo>
                    <a:pt x="224737" y="659427"/>
                  </a:lnTo>
                  <a:lnTo>
                    <a:pt x="222050" y="673407"/>
                  </a:lnTo>
                  <a:lnTo>
                    <a:pt x="219102" y="686876"/>
                  </a:lnTo>
                  <a:lnTo>
                    <a:pt x="215968" y="699713"/>
                  </a:lnTo>
                  <a:lnTo>
                    <a:pt x="212543" y="711962"/>
                  </a:lnTo>
                  <a:lnTo>
                    <a:pt x="208558" y="723727"/>
                  </a:lnTo>
                  <a:lnTo>
                    <a:pt x="203906" y="735125"/>
                  </a:lnTo>
                  <a:lnTo>
                    <a:pt x="198474" y="746255"/>
                  </a:lnTo>
                  <a:lnTo>
                    <a:pt x="192072" y="757196"/>
                  </a:lnTo>
                  <a:lnTo>
                    <a:pt x="184689" y="768000"/>
                  </a:lnTo>
                  <a:lnTo>
                    <a:pt x="176460" y="778545"/>
                  </a:lnTo>
                  <a:lnTo>
                    <a:pt x="167564" y="788553"/>
                  </a:lnTo>
                  <a:lnTo>
                    <a:pt x="158180" y="797909"/>
                  </a:lnTo>
                  <a:lnTo>
                    <a:pt x="148515" y="806554"/>
                  </a:lnTo>
                  <a:lnTo>
                    <a:pt x="137658" y="815348"/>
                  </a:lnTo>
                  <a:lnTo>
                    <a:pt x="122424" y="826181"/>
                  </a:lnTo>
                  <a:lnTo>
                    <a:pt x="97428" y="842280"/>
                  </a:lnTo>
                </a:path>
              </a:pathLst>
            </a:custGeom>
            <a:ln w="762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117939" y="4061241"/>
            <a:ext cx="861834" cy="1613620"/>
            <a:chOff x="3117939" y="4061241"/>
            <a:chExt cx="861834" cy="1613620"/>
          </a:xfrm>
        </p:grpSpPr>
        <p:sp>
          <p:nvSpPr>
            <p:cNvPr id="80" name="Freeform 79"/>
            <p:cNvSpPr/>
            <p:nvPr/>
          </p:nvSpPr>
          <p:spPr>
            <a:xfrm>
              <a:off x="3948186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17939" y="4061241"/>
              <a:ext cx="861834" cy="1613620"/>
            </a:xfrm>
            <a:custGeom>
              <a:avLst/>
              <a:gdLst/>
              <a:ahLst/>
              <a:cxnLst/>
              <a:rect l="0" t="0" r="0" b="0"/>
              <a:pathLst>
                <a:path w="861834" h="1613620">
                  <a:moveTo>
                    <a:pt x="861833" y="97515"/>
                  </a:moveTo>
                  <a:lnTo>
                    <a:pt x="841589" y="53553"/>
                  </a:lnTo>
                  <a:lnTo>
                    <a:pt x="816840" y="28857"/>
                  </a:lnTo>
                  <a:lnTo>
                    <a:pt x="766697" y="3885"/>
                  </a:lnTo>
                  <a:lnTo>
                    <a:pt x="756295" y="0"/>
                  </a:lnTo>
                  <a:lnTo>
                    <a:pt x="719298" y="121"/>
                  </a:lnTo>
                  <a:lnTo>
                    <a:pt x="659979" y="11813"/>
                  </a:lnTo>
                  <a:lnTo>
                    <a:pt x="603090" y="42093"/>
                  </a:lnTo>
                  <a:lnTo>
                    <a:pt x="546566" y="79674"/>
                  </a:lnTo>
                  <a:lnTo>
                    <a:pt x="485007" y="136760"/>
                  </a:lnTo>
                  <a:lnTo>
                    <a:pt x="429906" y="187415"/>
                  </a:lnTo>
                  <a:lnTo>
                    <a:pt x="379551" y="247464"/>
                  </a:lnTo>
                  <a:lnTo>
                    <a:pt x="340948" y="295843"/>
                  </a:lnTo>
                  <a:lnTo>
                    <a:pt x="305464" y="347222"/>
                  </a:lnTo>
                  <a:lnTo>
                    <a:pt x="267134" y="405079"/>
                  </a:lnTo>
                  <a:lnTo>
                    <a:pt x="231730" y="461086"/>
                  </a:lnTo>
                  <a:lnTo>
                    <a:pt x="206661" y="503207"/>
                  </a:lnTo>
                  <a:lnTo>
                    <a:pt x="181091" y="548054"/>
                  </a:lnTo>
                  <a:lnTo>
                    <a:pt x="158028" y="591383"/>
                  </a:lnTo>
                  <a:lnTo>
                    <a:pt x="139199" y="634036"/>
                  </a:lnTo>
                  <a:lnTo>
                    <a:pt x="121862" y="677560"/>
                  </a:lnTo>
                  <a:lnTo>
                    <a:pt x="102458" y="724201"/>
                  </a:lnTo>
                  <a:lnTo>
                    <a:pt x="82136" y="769106"/>
                  </a:lnTo>
                  <a:lnTo>
                    <a:pt x="63745" y="812461"/>
                  </a:lnTo>
                  <a:lnTo>
                    <a:pt x="51672" y="855126"/>
                  </a:lnTo>
                  <a:lnTo>
                    <a:pt x="32709" y="918607"/>
                  </a:lnTo>
                  <a:lnTo>
                    <a:pt x="17862" y="981870"/>
                  </a:lnTo>
                  <a:lnTo>
                    <a:pt x="11643" y="1045069"/>
                  </a:lnTo>
                  <a:lnTo>
                    <a:pt x="4211" y="1102658"/>
                  </a:lnTo>
                  <a:lnTo>
                    <a:pt x="189" y="1156767"/>
                  </a:lnTo>
                  <a:lnTo>
                    <a:pt x="0" y="1220216"/>
                  </a:lnTo>
                  <a:lnTo>
                    <a:pt x="8170" y="1268288"/>
                  </a:lnTo>
                  <a:lnTo>
                    <a:pt x="28180" y="1320277"/>
                  </a:lnTo>
                  <a:lnTo>
                    <a:pt x="49333" y="1369671"/>
                  </a:lnTo>
                  <a:lnTo>
                    <a:pt x="86068" y="1423870"/>
                  </a:lnTo>
                  <a:lnTo>
                    <a:pt x="146188" y="1478923"/>
                  </a:lnTo>
                  <a:lnTo>
                    <a:pt x="199746" y="1521272"/>
                  </a:lnTo>
                  <a:lnTo>
                    <a:pt x="260250" y="1557322"/>
                  </a:lnTo>
                  <a:lnTo>
                    <a:pt x="311940" y="1577109"/>
                  </a:lnTo>
                  <a:lnTo>
                    <a:pt x="367210" y="1592282"/>
                  </a:lnTo>
                  <a:lnTo>
                    <a:pt x="423188" y="1600955"/>
                  </a:lnTo>
                  <a:lnTo>
                    <a:pt x="482815" y="1609904"/>
                  </a:lnTo>
                  <a:lnTo>
                    <a:pt x="543121" y="1612518"/>
                  </a:lnTo>
                  <a:lnTo>
                    <a:pt x="604078" y="1610282"/>
                  </a:lnTo>
                  <a:lnTo>
                    <a:pt x="667029" y="1604511"/>
                  </a:lnTo>
                  <a:lnTo>
                    <a:pt x="720925" y="1603511"/>
                  </a:lnTo>
                  <a:lnTo>
                    <a:pt x="777605" y="1613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884990" y="3708529"/>
            <a:ext cx="1210533" cy="2397074"/>
          </a:xfrm>
          <a:custGeom>
            <a:avLst/>
            <a:gdLst/>
            <a:ahLst/>
            <a:cxnLst/>
            <a:rect l="0" t="0" r="0" b="0"/>
            <a:pathLst>
              <a:path w="1210533" h="2397074">
                <a:moveTo>
                  <a:pt x="1084253" y="355471"/>
                </a:moveTo>
                <a:lnTo>
                  <a:pt x="1121340" y="320724"/>
                </a:lnTo>
                <a:lnTo>
                  <a:pt x="1177153" y="293808"/>
                </a:lnTo>
                <a:lnTo>
                  <a:pt x="1189103" y="277762"/>
                </a:lnTo>
                <a:lnTo>
                  <a:pt x="1202407" y="243409"/>
                </a:lnTo>
                <a:lnTo>
                  <a:pt x="1208978" y="189879"/>
                </a:lnTo>
                <a:lnTo>
                  <a:pt x="1210276" y="134245"/>
                </a:lnTo>
                <a:lnTo>
                  <a:pt x="1210532" y="78195"/>
                </a:lnTo>
                <a:lnTo>
                  <a:pt x="1204987" y="41688"/>
                </a:lnTo>
                <a:lnTo>
                  <a:pt x="1199837" y="32808"/>
                </a:lnTo>
                <a:lnTo>
                  <a:pt x="1184757" y="19822"/>
                </a:lnTo>
                <a:lnTo>
                  <a:pt x="1156536" y="5935"/>
                </a:lnTo>
                <a:lnTo>
                  <a:pt x="1120358" y="0"/>
                </a:lnTo>
                <a:lnTo>
                  <a:pt x="1057552" y="6164"/>
                </a:lnTo>
                <a:lnTo>
                  <a:pt x="997481" y="7661"/>
                </a:lnTo>
                <a:lnTo>
                  <a:pt x="940554" y="16363"/>
                </a:lnTo>
                <a:lnTo>
                  <a:pt x="887369" y="29347"/>
                </a:lnTo>
                <a:lnTo>
                  <a:pt x="837132" y="43176"/>
                </a:lnTo>
                <a:lnTo>
                  <a:pt x="783319" y="65579"/>
                </a:lnTo>
                <a:lnTo>
                  <a:pt x="726863" y="99461"/>
                </a:lnTo>
                <a:lnTo>
                  <a:pt x="670599" y="134397"/>
                </a:lnTo>
                <a:lnTo>
                  <a:pt x="611457" y="170640"/>
                </a:lnTo>
                <a:lnTo>
                  <a:pt x="548556" y="229540"/>
                </a:lnTo>
                <a:lnTo>
                  <a:pt x="494859" y="285100"/>
                </a:lnTo>
                <a:lnTo>
                  <a:pt x="449360" y="344064"/>
                </a:lnTo>
                <a:lnTo>
                  <a:pt x="406948" y="398586"/>
                </a:lnTo>
                <a:lnTo>
                  <a:pt x="373214" y="460844"/>
                </a:lnTo>
                <a:lnTo>
                  <a:pt x="354460" y="513410"/>
                </a:lnTo>
                <a:lnTo>
                  <a:pt x="328421" y="574376"/>
                </a:lnTo>
                <a:lnTo>
                  <a:pt x="301711" y="636158"/>
                </a:lnTo>
                <a:lnTo>
                  <a:pt x="281050" y="691911"/>
                </a:lnTo>
                <a:lnTo>
                  <a:pt x="254759" y="753296"/>
                </a:lnTo>
                <a:lnTo>
                  <a:pt x="228016" y="815134"/>
                </a:lnTo>
                <a:lnTo>
                  <a:pt x="207351" y="876484"/>
                </a:lnTo>
                <a:lnTo>
                  <a:pt x="192934" y="931346"/>
                </a:lnTo>
                <a:lnTo>
                  <a:pt x="178821" y="984124"/>
                </a:lnTo>
                <a:lnTo>
                  <a:pt x="164768" y="1034280"/>
                </a:lnTo>
                <a:lnTo>
                  <a:pt x="150727" y="1088078"/>
                </a:lnTo>
                <a:lnTo>
                  <a:pt x="133179" y="1150119"/>
                </a:lnTo>
                <a:lnTo>
                  <a:pt x="107298" y="1207553"/>
                </a:lnTo>
                <a:lnTo>
                  <a:pt x="87845" y="1269231"/>
                </a:lnTo>
                <a:lnTo>
                  <a:pt x="70046" y="1332711"/>
                </a:lnTo>
                <a:lnTo>
                  <a:pt x="52465" y="1395345"/>
                </a:lnTo>
                <a:lnTo>
                  <a:pt x="34913" y="1451282"/>
                </a:lnTo>
                <a:lnTo>
                  <a:pt x="20875" y="1507057"/>
                </a:lnTo>
                <a:lnTo>
                  <a:pt x="10346" y="1556899"/>
                </a:lnTo>
                <a:lnTo>
                  <a:pt x="2937" y="1605591"/>
                </a:lnTo>
                <a:lnTo>
                  <a:pt x="434" y="1663967"/>
                </a:lnTo>
                <a:lnTo>
                  <a:pt x="0" y="1712055"/>
                </a:lnTo>
                <a:lnTo>
                  <a:pt x="7090" y="1772301"/>
                </a:lnTo>
                <a:lnTo>
                  <a:pt x="12823" y="1829261"/>
                </a:lnTo>
                <a:lnTo>
                  <a:pt x="24874" y="1885573"/>
                </a:lnTo>
                <a:lnTo>
                  <a:pt x="39689" y="1941756"/>
                </a:lnTo>
                <a:lnTo>
                  <a:pt x="63932" y="1997915"/>
                </a:lnTo>
                <a:lnTo>
                  <a:pt x="85662" y="2054068"/>
                </a:lnTo>
                <a:lnTo>
                  <a:pt x="116306" y="2107591"/>
                </a:lnTo>
                <a:lnTo>
                  <a:pt x="149430" y="2160220"/>
                </a:lnTo>
                <a:lnTo>
                  <a:pt x="197031" y="2218205"/>
                </a:lnTo>
                <a:lnTo>
                  <a:pt x="244845" y="2273782"/>
                </a:lnTo>
                <a:lnTo>
                  <a:pt x="300183" y="2323562"/>
                </a:lnTo>
                <a:lnTo>
                  <a:pt x="351868" y="2346641"/>
                </a:lnTo>
                <a:lnTo>
                  <a:pt x="412769" y="2366121"/>
                </a:lnTo>
                <a:lnTo>
                  <a:pt x="473692" y="2383923"/>
                </a:lnTo>
                <a:lnTo>
                  <a:pt x="530074" y="2394872"/>
                </a:lnTo>
                <a:lnTo>
                  <a:pt x="580020" y="2397073"/>
                </a:lnTo>
                <a:lnTo>
                  <a:pt x="631864" y="2394605"/>
                </a:lnTo>
                <a:lnTo>
                  <a:pt x="684270" y="2389585"/>
                </a:lnTo>
                <a:lnTo>
                  <a:pt x="733723" y="2384978"/>
                </a:lnTo>
                <a:lnTo>
                  <a:pt x="781131" y="2376204"/>
                </a:lnTo>
                <a:lnTo>
                  <a:pt x="843963" y="2362758"/>
                </a:lnTo>
                <a:lnTo>
                  <a:pt x="901435" y="2341602"/>
                </a:lnTo>
                <a:lnTo>
                  <a:pt x="954727" y="2324944"/>
                </a:lnTo>
                <a:lnTo>
                  <a:pt x="999396" y="2304800"/>
                </a:lnTo>
                <a:lnTo>
                  <a:pt x="1025835" y="2285117"/>
                </a:lnTo>
                <a:lnTo>
                  <a:pt x="1042897" y="2258878"/>
                </a:lnTo>
                <a:lnTo>
                  <a:pt x="1057973" y="2210165"/>
                </a:lnTo>
                <a:lnTo>
                  <a:pt x="1060479" y="2170509"/>
                </a:lnTo>
                <a:lnTo>
                  <a:pt x="1048338" y="2114275"/>
                </a:lnTo>
                <a:lnTo>
                  <a:pt x="1031503" y="2061159"/>
                </a:lnTo>
                <a:lnTo>
                  <a:pt x="1010544" y="1997923"/>
                </a:lnTo>
                <a:lnTo>
                  <a:pt x="1003142" y="1963213"/>
                </a:lnTo>
                <a:lnTo>
                  <a:pt x="993200" y="1904136"/>
                </a:lnTo>
                <a:lnTo>
                  <a:pt x="989497" y="18610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163414" y="3154857"/>
            <a:ext cx="1737120" cy="2809187"/>
          </a:xfrm>
          <a:custGeom>
            <a:avLst/>
            <a:gdLst/>
            <a:ahLst/>
            <a:cxnLst/>
            <a:rect l="0" t="0" r="0" b="0"/>
            <a:pathLst>
              <a:path w="1737120" h="2809187">
                <a:moveTo>
                  <a:pt x="774451" y="445889"/>
                </a:moveTo>
                <a:lnTo>
                  <a:pt x="780040" y="504506"/>
                </a:lnTo>
                <a:lnTo>
                  <a:pt x="785174" y="565915"/>
                </a:lnTo>
                <a:lnTo>
                  <a:pt x="793120" y="624319"/>
                </a:lnTo>
                <a:lnTo>
                  <a:pt x="800626" y="686505"/>
                </a:lnTo>
                <a:lnTo>
                  <a:pt x="804433" y="737761"/>
                </a:lnTo>
                <a:lnTo>
                  <a:pt x="805562" y="795582"/>
                </a:lnTo>
                <a:lnTo>
                  <a:pt x="813178" y="856295"/>
                </a:lnTo>
                <a:lnTo>
                  <a:pt x="815561" y="909862"/>
                </a:lnTo>
                <a:lnTo>
                  <a:pt x="817437" y="958749"/>
                </a:lnTo>
                <a:lnTo>
                  <a:pt x="823712" y="1014308"/>
                </a:lnTo>
                <a:lnTo>
                  <a:pt x="826091" y="1064955"/>
                </a:lnTo>
                <a:lnTo>
                  <a:pt x="826648" y="1107464"/>
                </a:lnTo>
                <a:lnTo>
                  <a:pt x="826895" y="1153653"/>
                </a:lnTo>
                <a:lnTo>
                  <a:pt x="827035" y="1216337"/>
                </a:lnTo>
                <a:lnTo>
                  <a:pt x="827076" y="1273904"/>
                </a:lnTo>
                <a:lnTo>
                  <a:pt x="827088" y="1333465"/>
                </a:lnTo>
                <a:lnTo>
                  <a:pt x="827093" y="1395512"/>
                </a:lnTo>
                <a:lnTo>
                  <a:pt x="819857" y="1452828"/>
                </a:lnTo>
                <a:lnTo>
                  <a:pt x="817540" y="1498654"/>
                </a:lnTo>
                <a:lnTo>
                  <a:pt x="816998" y="1540035"/>
                </a:lnTo>
                <a:lnTo>
                  <a:pt x="813638" y="1585723"/>
                </a:lnTo>
                <a:lnTo>
                  <a:pt x="808289" y="1648124"/>
                </a:lnTo>
                <a:lnTo>
                  <a:pt x="806704" y="1702488"/>
                </a:lnTo>
                <a:lnTo>
                  <a:pt x="806333" y="1743712"/>
                </a:lnTo>
                <a:lnTo>
                  <a:pt x="806168" y="1789329"/>
                </a:lnTo>
                <a:lnTo>
                  <a:pt x="806095" y="1833781"/>
                </a:lnTo>
                <a:lnTo>
                  <a:pt x="806062" y="1878104"/>
                </a:lnTo>
                <a:lnTo>
                  <a:pt x="806048" y="1925098"/>
                </a:lnTo>
                <a:lnTo>
                  <a:pt x="806040" y="1986416"/>
                </a:lnTo>
                <a:lnTo>
                  <a:pt x="798802" y="2046235"/>
                </a:lnTo>
                <a:lnTo>
                  <a:pt x="795314" y="2098477"/>
                </a:lnTo>
                <a:lnTo>
                  <a:pt x="784248" y="2155589"/>
                </a:lnTo>
                <a:lnTo>
                  <a:pt x="774234" y="2205358"/>
                </a:lnTo>
                <a:lnTo>
                  <a:pt x="760739" y="2254029"/>
                </a:lnTo>
                <a:lnTo>
                  <a:pt x="735218" y="2312397"/>
                </a:lnTo>
                <a:lnTo>
                  <a:pt x="697549" y="2371607"/>
                </a:lnTo>
                <a:lnTo>
                  <a:pt x="677101" y="2390878"/>
                </a:lnTo>
                <a:lnTo>
                  <a:pt x="617799" y="2416937"/>
                </a:lnTo>
                <a:lnTo>
                  <a:pt x="596034" y="2418434"/>
                </a:lnTo>
                <a:lnTo>
                  <a:pt x="574662" y="2414030"/>
                </a:lnTo>
                <a:lnTo>
                  <a:pt x="553465" y="2404273"/>
                </a:lnTo>
                <a:lnTo>
                  <a:pt x="496448" y="2347643"/>
                </a:lnTo>
                <a:lnTo>
                  <a:pt x="447506" y="2292801"/>
                </a:lnTo>
                <a:lnTo>
                  <a:pt x="408182" y="2239900"/>
                </a:lnTo>
                <a:lnTo>
                  <a:pt x="371427" y="2178050"/>
                </a:lnTo>
                <a:lnTo>
                  <a:pt x="338005" y="2117523"/>
                </a:lnTo>
                <a:lnTo>
                  <a:pt x="305314" y="2057705"/>
                </a:lnTo>
                <a:lnTo>
                  <a:pt x="277497" y="1996800"/>
                </a:lnTo>
                <a:lnTo>
                  <a:pt x="262347" y="1947999"/>
                </a:lnTo>
                <a:lnTo>
                  <a:pt x="239980" y="1885875"/>
                </a:lnTo>
                <a:lnTo>
                  <a:pt x="223950" y="1823215"/>
                </a:lnTo>
                <a:lnTo>
                  <a:pt x="209519" y="1766947"/>
                </a:lnTo>
                <a:lnTo>
                  <a:pt x="202446" y="1743114"/>
                </a:lnTo>
                <a:lnTo>
                  <a:pt x="196582" y="1737695"/>
                </a:lnTo>
                <a:lnTo>
                  <a:pt x="189164" y="1736421"/>
                </a:lnTo>
                <a:lnTo>
                  <a:pt x="127451" y="1748711"/>
                </a:lnTo>
                <a:lnTo>
                  <a:pt x="64212" y="1765565"/>
                </a:lnTo>
                <a:lnTo>
                  <a:pt x="19864" y="1767388"/>
                </a:lnTo>
                <a:lnTo>
                  <a:pt x="12860" y="1772594"/>
                </a:lnTo>
                <a:lnTo>
                  <a:pt x="7021" y="1779575"/>
                </a:lnTo>
                <a:lnTo>
                  <a:pt x="533" y="1799809"/>
                </a:lnTo>
                <a:lnTo>
                  <a:pt x="0" y="1840628"/>
                </a:lnTo>
                <a:lnTo>
                  <a:pt x="4711" y="1901235"/>
                </a:lnTo>
                <a:lnTo>
                  <a:pt x="11116" y="1949709"/>
                </a:lnTo>
                <a:lnTo>
                  <a:pt x="20423" y="2006706"/>
                </a:lnTo>
                <a:lnTo>
                  <a:pt x="30590" y="2068048"/>
                </a:lnTo>
                <a:lnTo>
                  <a:pt x="35422" y="2130677"/>
                </a:lnTo>
                <a:lnTo>
                  <a:pt x="45460" y="2193015"/>
                </a:lnTo>
                <a:lnTo>
                  <a:pt x="55295" y="2249202"/>
                </a:lnTo>
                <a:lnTo>
                  <a:pt x="65618" y="2306794"/>
                </a:lnTo>
                <a:lnTo>
                  <a:pt x="79587" y="2359475"/>
                </a:lnTo>
                <a:lnTo>
                  <a:pt x="93611" y="2414854"/>
                </a:lnTo>
                <a:lnTo>
                  <a:pt x="111156" y="2476520"/>
                </a:lnTo>
                <a:lnTo>
                  <a:pt x="130783" y="2530911"/>
                </a:lnTo>
                <a:lnTo>
                  <a:pt x="157190" y="2588405"/>
                </a:lnTo>
                <a:lnTo>
                  <a:pt x="191928" y="2651236"/>
                </a:lnTo>
                <a:lnTo>
                  <a:pt x="246762" y="2708774"/>
                </a:lnTo>
                <a:lnTo>
                  <a:pt x="295480" y="2745894"/>
                </a:lnTo>
                <a:lnTo>
                  <a:pt x="350163" y="2774587"/>
                </a:lnTo>
                <a:lnTo>
                  <a:pt x="402905" y="2792733"/>
                </a:lnTo>
                <a:lnTo>
                  <a:pt x="439755" y="2800853"/>
                </a:lnTo>
                <a:lnTo>
                  <a:pt x="499718" y="2809186"/>
                </a:lnTo>
                <a:lnTo>
                  <a:pt x="559482" y="2805286"/>
                </a:lnTo>
                <a:lnTo>
                  <a:pt x="616348" y="2790131"/>
                </a:lnTo>
                <a:lnTo>
                  <a:pt x="677115" y="2758173"/>
                </a:lnTo>
                <a:lnTo>
                  <a:pt x="740314" y="2701154"/>
                </a:lnTo>
                <a:lnTo>
                  <a:pt x="797438" y="2638803"/>
                </a:lnTo>
                <a:lnTo>
                  <a:pt x="835129" y="2578497"/>
                </a:lnTo>
                <a:lnTo>
                  <a:pt x="868455" y="2525665"/>
                </a:lnTo>
                <a:lnTo>
                  <a:pt x="903837" y="2464565"/>
                </a:lnTo>
                <a:lnTo>
                  <a:pt x="929690" y="2401604"/>
                </a:lnTo>
                <a:lnTo>
                  <a:pt x="951171" y="2345360"/>
                </a:lnTo>
                <a:lnTo>
                  <a:pt x="970685" y="2288947"/>
                </a:lnTo>
                <a:lnTo>
                  <a:pt x="988491" y="2235809"/>
                </a:lnTo>
                <a:lnTo>
                  <a:pt x="999047" y="2181813"/>
                </a:lnTo>
                <a:lnTo>
                  <a:pt x="1013095" y="2120317"/>
                </a:lnTo>
                <a:lnTo>
                  <a:pt x="1022455" y="2066615"/>
                </a:lnTo>
                <a:lnTo>
                  <a:pt x="1029330" y="2008482"/>
                </a:lnTo>
                <a:lnTo>
                  <a:pt x="1043802" y="1950870"/>
                </a:lnTo>
                <a:lnTo>
                  <a:pt x="1047325" y="1898011"/>
                </a:lnTo>
                <a:lnTo>
                  <a:pt x="1055313" y="1835760"/>
                </a:lnTo>
                <a:lnTo>
                  <a:pt x="1061167" y="1776097"/>
                </a:lnTo>
                <a:lnTo>
                  <a:pt x="1066854" y="1724028"/>
                </a:lnTo>
                <a:lnTo>
                  <a:pt x="1068539" y="1669606"/>
                </a:lnTo>
                <a:lnTo>
                  <a:pt x="1069039" y="1610977"/>
                </a:lnTo>
                <a:lnTo>
                  <a:pt x="1074797" y="1554834"/>
                </a:lnTo>
                <a:lnTo>
                  <a:pt x="1078794" y="1501544"/>
                </a:lnTo>
                <a:lnTo>
                  <a:pt x="1079583" y="1445957"/>
                </a:lnTo>
                <a:lnTo>
                  <a:pt x="1079720" y="1394582"/>
                </a:lnTo>
                <a:lnTo>
                  <a:pt x="1079761" y="1336856"/>
                </a:lnTo>
                <a:lnTo>
                  <a:pt x="1079772" y="1280758"/>
                </a:lnTo>
                <a:lnTo>
                  <a:pt x="1079775" y="1235742"/>
                </a:lnTo>
                <a:lnTo>
                  <a:pt x="1079777" y="1188439"/>
                </a:lnTo>
                <a:lnTo>
                  <a:pt x="1079777" y="1132537"/>
                </a:lnTo>
                <a:lnTo>
                  <a:pt x="1074188" y="1069570"/>
                </a:lnTo>
                <a:lnTo>
                  <a:pt x="1071444" y="1022948"/>
                </a:lnTo>
                <a:lnTo>
                  <a:pt x="1069899" y="960020"/>
                </a:lnTo>
                <a:lnTo>
                  <a:pt x="1069442" y="905500"/>
                </a:lnTo>
                <a:lnTo>
                  <a:pt x="1066186" y="851132"/>
                </a:lnTo>
                <a:lnTo>
                  <a:pt x="1060932" y="799148"/>
                </a:lnTo>
                <a:lnTo>
                  <a:pt x="1059376" y="739291"/>
                </a:lnTo>
                <a:lnTo>
                  <a:pt x="1055795" y="686461"/>
                </a:lnTo>
                <a:lnTo>
                  <a:pt x="1049694" y="625990"/>
                </a:lnTo>
                <a:lnTo>
                  <a:pt x="1041253" y="573361"/>
                </a:lnTo>
                <a:lnTo>
                  <a:pt x="1032547" y="510826"/>
                </a:lnTo>
                <a:lnTo>
                  <a:pt x="1024728" y="448316"/>
                </a:lnTo>
                <a:lnTo>
                  <a:pt x="1022021" y="436979"/>
                </a:lnTo>
                <a:lnTo>
                  <a:pt x="1024896" y="430590"/>
                </a:lnTo>
                <a:lnTo>
                  <a:pt x="1031491" y="427501"/>
                </a:lnTo>
                <a:lnTo>
                  <a:pt x="1088756" y="426353"/>
                </a:lnTo>
                <a:lnTo>
                  <a:pt x="1146455" y="436354"/>
                </a:lnTo>
                <a:lnTo>
                  <a:pt x="1208242" y="444005"/>
                </a:lnTo>
                <a:lnTo>
                  <a:pt x="1256921" y="450920"/>
                </a:lnTo>
                <a:lnTo>
                  <a:pt x="1318536" y="462567"/>
                </a:lnTo>
                <a:lnTo>
                  <a:pt x="1367460" y="466818"/>
                </a:lnTo>
                <a:lnTo>
                  <a:pt x="1429625" y="478142"/>
                </a:lnTo>
                <a:lnTo>
                  <a:pt x="1492294" y="491644"/>
                </a:lnTo>
                <a:lnTo>
                  <a:pt x="1541126" y="502080"/>
                </a:lnTo>
                <a:lnTo>
                  <a:pt x="1600453" y="516087"/>
                </a:lnTo>
                <a:lnTo>
                  <a:pt x="1663677" y="528038"/>
                </a:lnTo>
                <a:lnTo>
                  <a:pt x="1684779" y="535432"/>
                </a:lnTo>
                <a:lnTo>
                  <a:pt x="1722979" y="553653"/>
                </a:lnTo>
                <a:lnTo>
                  <a:pt x="1729677" y="551657"/>
                </a:lnTo>
                <a:lnTo>
                  <a:pt x="1734143" y="545647"/>
                </a:lnTo>
                <a:lnTo>
                  <a:pt x="1737119" y="536961"/>
                </a:lnTo>
                <a:lnTo>
                  <a:pt x="1733955" y="476065"/>
                </a:lnTo>
                <a:lnTo>
                  <a:pt x="1725494" y="414334"/>
                </a:lnTo>
                <a:lnTo>
                  <a:pt x="1716885" y="352754"/>
                </a:lnTo>
                <a:lnTo>
                  <a:pt x="1709079" y="290370"/>
                </a:lnTo>
                <a:lnTo>
                  <a:pt x="1694792" y="234466"/>
                </a:lnTo>
                <a:lnTo>
                  <a:pt x="1692369" y="208814"/>
                </a:lnTo>
                <a:lnTo>
                  <a:pt x="1681933" y="188054"/>
                </a:lnTo>
                <a:lnTo>
                  <a:pt x="1665597" y="172198"/>
                </a:lnTo>
                <a:lnTo>
                  <a:pt x="1646638" y="161252"/>
                </a:lnTo>
                <a:lnTo>
                  <a:pt x="1584000" y="149309"/>
                </a:lnTo>
                <a:lnTo>
                  <a:pt x="1528767" y="136701"/>
                </a:lnTo>
                <a:lnTo>
                  <a:pt x="1472797" y="131351"/>
                </a:lnTo>
                <a:lnTo>
                  <a:pt x="1416681" y="130294"/>
                </a:lnTo>
                <a:lnTo>
                  <a:pt x="1360536" y="130085"/>
                </a:lnTo>
                <a:lnTo>
                  <a:pt x="1298680" y="121707"/>
                </a:lnTo>
                <a:lnTo>
                  <a:pt x="1244290" y="119940"/>
                </a:lnTo>
                <a:lnTo>
                  <a:pt x="1181250" y="118421"/>
                </a:lnTo>
                <a:lnTo>
                  <a:pt x="1119406" y="111189"/>
                </a:lnTo>
                <a:lnTo>
                  <a:pt x="1056800" y="103825"/>
                </a:lnTo>
                <a:lnTo>
                  <a:pt x="998203" y="91105"/>
                </a:lnTo>
                <a:lnTo>
                  <a:pt x="949802" y="81975"/>
                </a:lnTo>
                <a:lnTo>
                  <a:pt x="890933" y="75177"/>
                </a:lnTo>
                <a:lnTo>
                  <a:pt x="828655" y="68505"/>
                </a:lnTo>
                <a:lnTo>
                  <a:pt x="768434" y="59952"/>
                </a:lnTo>
                <a:lnTo>
                  <a:pt x="708358" y="53929"/>
                </a:lnTo>
                <a:lnTo>
                  <a:pt x="646102" y="41821"/>
                </a:lnTo>
                <a:lnTo>
                  <a:pt x="587575" y="36570"/>
                </a:lnTo>
                <a:lnTo>
                  <a:pt x="539186" y="35660"/>
                </a:lnTo>
                <a:lnTo>
                  <a:pt x="480321" y="32233"/>
                </a:lnTo>
                <a:lnTo>
                  <a:pt x="418044" y="26227"/>
                </a:lnTo>
                <a:lnTo>
                  <a:pt x="357822" y="25041"/>
                </a:lnTo>
                <a:lnTo>
                  <a:pt x="297747" y="24807"/>
                </a:lnTo>
                <a:lnTo>
                  <a:pt x="235491" y="24760"/>
                </a:lnTo>
                <a:lnTo>
                  <a:pt x="172067" y="23581"/>
                </a:lnTo>
                <a:lnTo>
                  <a:pt x="112245" y="10095"/>
                </a:lnTo>
                <a:lnTo>
                  <a:pt x="79893" y="0"/>
                </a:lnTo>
                <a:lnTo>
                  <a:pt x="72766" y="2400"/>
                </a:lnTo>
                <a:lnTo>
                  <a:pt x="68015" y="8680"/>
                </a:lnTo>
                <a:lnTo>
                  <a:pt x="61328" y="39875"/>
                </a:lnTo>
                <a:lnTo>
                  <a:pt x="59069" y="92338"/>
                </a:lnTo>
                <a:lnTo>
                  <a:pt x="65858" y="148930"/>
                </a:lnTo>
                <a:lnTo>
                  <a:pt x="68098" y="198154"/>
                </a:lnTo>
                <a:lnTo>
                  <a:pt x="71975" y="260950"/>
                </a:lnTo>
                <a:lnTo>
                  <a:pt x="78070" y="313431"/>
                </a:lnTo>
                <a:lnTo>
                  <a:pt x="84715" y="349320"/>
                </a:lnTo>
                <a:lnTo>
                  <a:pt x="99682" y="376592"/>
                </a:lnTo>
                <a:lnTo>
                  <a:pt x="115415" y="388964"/>
                </a:lnTo>
                <a:lnTo>
                  <a:pt x="135275" y="397192"/>
                </a:lnTo>
                <a:lnTo>
                  <a:pt x="186153" y="405594"/>
                </a:lnTo>
                <a:lnTo>
                  <a:pt x="241264" y="412583"/>
                </a:lnTo>
                <a:lnTo>
                  <a:pt x="298380" y="413964"/>
                </a:lnTo>
                <a:lnTo>
                  <a:pt x="347693" y="415373"/>
                </a:lnTo>
                <a:lnTo>
                  <a:pt x="399350" y="421509"/>
                </a:lnTo>
                <a:lnTo>
                  <a:pt x="449361" y="425017"/>
                </a:lnTo>
                <a:lnTo>
                  <a:pt x="505125" y="432970"/>
                </a:lnTo>
                <a:lnTo>
                  <a:pt x="557780" y="434652"/>
                </a:lnTo>
                <a:lnTo>
                  <a:pt x="617836" y="435151"/>
                </a:lnTo>
                <a:lnTo>
                  <a:pt x="676964" y="435298"/>
                </a:lnTo>
                <a:lnTo>
                  <a:pt x="734647" y="435342"/>
                </a:lnTo>
                <a:lnTo>
                  <a:pt x="793073" y="432235"/>
                </a:lnTo>
                <a:lnTo>
                  <a:pt x="847429" y="423906"/>
                </a:lnTo>
                <a:lnTo>
                  <a:pt x="907020" y="410611"/>
                </a:lnTo>
                <a:lnTo>
                  <a:pt x="962372" y="396341"/>
                </a:lnTo>
                <a:lnTo>
                  <a:pt x="974492" y="3932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2015-03-30T18:49:07Z</dcterms:created>
  <dcterms:modified xsi:type="dcterms:W3CDTF">2015-03-30T18:50:27Z</dcterms:modified>
</cp:coreProperties>
</file>